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4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AB015F-62B6-B650-E541-AB5043E77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B39671-30D0-1B54-5F04-A4C932C24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9EE06-9583-0F02-507C-89340864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4DA4F6-DD59-794F-96DF-6E2803D0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F2C976-3998-2027-6815-37F35654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588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3143A-E725-04DC-3A31-5B9D0FED8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D4B818-D93D-9383-01F4-A3FC073AF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B31F2E-BA9C-E069-E075-ECD99B71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268786-EF8D-4985-BB53-4AF435CB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4D090B-5DAB-ACB9-D39C-E316F778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6198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41906D-F4F1-1352-B27F-C6D62FDF6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E7094B-82E7-8AAB-0B60-10E48C9CC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3CDD50-9819-7171-C422-804FB1CD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273814-7A21-DD81-4AFE-5010F7FD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585CC4-C790-E683-BAFC-5F346072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6612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431E9-9FEB-6FD6-FFC1-64B1844A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3C93A6-44C0-8710-D0D0-1DCCA7CF0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723C89-3669-6299-C43B-63409A0B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AAF6F0-0DC9-FE29-A82E-AFC231A10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8CEB46-844C-03CB-3EB6-0C4D6430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8985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76433-1728-85E3-9CB9-7F94CFC1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F7E9DC-27BB-A71B-8042-44196F708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AE7ADB-F5A8-22F7-8FEE-B0028F30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A26DE4-F334-DCD8-A98B-62C135B5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DE61B-DBF0-EF78-8EE4-732E7F862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7069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CC039-2E54-35DF-0EFA-5D00E2A3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BAB6C3-F06F-52D6-7959-CAEF38E31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8F353E-6865-6EC5-5902-F88CC3CD6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E7EE68-9A92-0CF4-7A2C-194BBB293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7B0C94-70BD-6E80-7CC3-C9DB70C8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AE4495-999E-5109-D6A4-300AA1A5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2115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026FF-93FA-9182-9F98-611F5D5CD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DADA8F-C771-ABFF-F792-497A3418D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6898A3-2DED-3173-C430-060E66B78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6A2B29-0A5B-C609-097B-E20FCC30D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4DBD8E-FA80-69B7-4DB2-BA0790EC9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018EA16-EF6A-CE20-A019-0088937B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B6DF4EF-2812-ECB1-4BF3-84FB2A51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039D797-0836-FD10-6B86-C47CD5133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8848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6FD60-A195-C85B-E50D-3F99A8E85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4BE333-1237-CB75-9FFE-5F8C97EA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4CD703-CD4C-19D0-EBF9-97657A00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BC323C-86A7-B3EE-9D60-4D50FF055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4642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D63100-E5D8-AC4C-E650-32EA46147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8FDA0B-85C1-39C0-46CC-2AAB9298D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EBF23C-462F-F91A-C968-7394F16C8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6488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3391C1-7637-A0FD-BE03-F5A86C6D9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1CEDBF-96E4-35F9-61AF-F111C4BAE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A17FDE-D1B5-3F63-7B0B-6493A05A3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9D014B-83AA-7508-C420-CA701C5F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A7634E-AE81-DBDD-FFB4-8F12F6EA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CD71FB-1563-B285-B80B-9F54F6A0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8150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DF20C-F356-FF91-DA9F-AD33083BF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28DCF7-A600-EDEF-86CE-B58E4A50E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FD6648-3EA3-E9B6-4166-5957F0990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EF4B06-FC07-DF6C-3732-C5A79BF63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F90848-EB16-B58D-84A3-C265B976E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792375-6248-F2AF-1291-96EEC29E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0762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0A9AC6-FEA7-8411-4059-A9CBB96D2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6548D6-D97B-DAF6-8D2F-71853D334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DFACA-E814-3C03-6846-023A49176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060F0-D12C-834F-9328-067F3838159A}" type="datetimeFigureOut">
              <a:rPr lang="es-US" smtClean="0"/>
              <a:t>9/27/2023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9FF1C1-39BA-DF85-CDB4-C929B8F299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04C6DC-35E9-F4FB-1D08-4AF967810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5837-8930-9348-80C8-FADA2591D6EA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6756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BD9F024-4B83-D592-8555-6F7ECDDE0D1C}"/>
              </a:ext>
            </a:extLst>
          </p:cNvPr>
          <p:cNvSpPr txBox="1"/>
          <p:nvPr/>
        </p:nvSpPr>
        <p:spPr>
          <a:xfrm>
            <a:off x="224087" y="2391886"/>
            <a:ext cx="11743825" cy="39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PREESCOLAR 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2022-2023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MAESTRA: NARDA MÓNICA FERNÁNDEZ GARCÍA 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OPTATIVA: </a:t>
            </a:r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PRODUCCIÓN DE TEXTOS NARRATIVOS Y ACADÉMICOS.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TRABAJO:</a:t>
            </a:r>
            <a:r>
              <a:rPr lang="es-MX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HISTORIETA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I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BRICIA FERNANDA GONZÁLEZ </a:t>
            </a:r>
            <a:r>
              <a:rPr lang="es-MX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GONZÁLEZ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3°C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D7A2A7-14F7-8D65-718A-FFCF36ED46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31" t="22607" r="69219" b="55990"/>
          <a:stretch/>
        </p:blipFill>
        <p:spPr>
          <a:xfrm>
            <a:off x="5057773" y="170912"/>
            <a:ext cx="2076451" cy="222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61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BB56508-A622-A936-327F-62B11E4A45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766" y="-5547"/>
            <a:ext cx="8579434" cy="686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66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EB13758-3265-2787-7FAF-23F729AB1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129" y="0"/>
            <a:ext cx="86425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185CCE4-D102-C94D-9AFB-8A19DD222F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91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19385C1-2958-A411-8E69-2E70B54AC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717" y="0"/>
            <a:ext cx="8328565" cy="666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79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BRICIA FERNANDA GONZALEZ GONZALEZ</dc:creator>
  <cp:lastModifiedBy>BRICIA FERNANDA GONZALEZ GONZALEZ</cp:lastModifiedBy>
  <cp:revision>2</cp:revision>
  <dcterms:created xsi:type="dcterms:W3CDTF">2023-09-27T18:48:26Z</dcterms:created>
  <dcterms:modified xsi:type="dcterms:W3CDTF">2023-09-28T00:29:02Z</dcterms:modified>
</cp:coreProperties>
</file>