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D7EDED-8BD2-85DF-4779-BABD41232A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E363104-8494-1A9F-F348-2AD1F8A2B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A0818D-1FAB-0C19-A4EF-891DBE4C6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12E197-881D-15AD-C401-7F413B16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0E95DC-9897-5FD7-BF33-18D17A628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3850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BC0AB9-5EEB-DACC-85AF-2E0A4636E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A4D4A9-D51C-F26F-3E42-246E60E3E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FD94A1-EC7B-7AD0-4471-A8B170F6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D23DC9-A3AD-AF77-0B80-175DCB467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3EC62C-C1FA-6055-67DB-6DE1854EA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47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EBDB3D-0A3C-EAE2-96E8-9817200E0C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F2F84C8-4CE7-F0D4-BBBA-26F927C348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8EB5AD-1B01-8844-8362-8C35195C6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8B9875-148F-7A03-439C-D001CEA39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E2E55E-A6BA-8119-6F6D-5106B74E9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35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4D0796-4FD6-5800-6C91-D6E61065C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156AE8-B892-2B18-554A-A86C5DB2C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E727B3-8BC6-8045-6952-2BCA3A0EC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886358-A500-A714-DBF5-D414F0339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9ED0BC-5986-62F8-24D0-A73810182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7787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F8B620-358D-B2FC-F2AE-CCC39AD6A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A9BCE2-6D91-70FC-E6A9-3B90D256B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99D768-36D0-B7E6-6260-2C193694E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1854EE-4C54-141D-F86C-A5D366B9A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51F3A9-A1A5-E04A-D314-38D3CB94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95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F05647-E4F1-2C07-5CA4-8D1CF0C6C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8BA908-1B6A-E1B2-344B-813FB91E36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48CCAB-7B8F-099F-202F-41F21F7177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D38B89-1B78-6045-0E38-CDB8E8AD8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6EAED4-B7D0-F6A9-C746-D65BF6D8A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F68606-C088-2C73-8516-8BAC06818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600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0FD186-1559-9BB9-C531-33C970716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92DD4C-F636-1D9F-F297-B9BBF4309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618A82-9608-1958-CF6F-FFC2D3E62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864C9E7-F17A-B53E-5F13-A98DB907CF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F7203E7-6406-96D2-2D48-0FF2E0419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B5C0912-344C-C42A-CE95-87D398A27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B8763F-03CD-465A-270C-F43941909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F3D1A9F-7812-25E2-C7F1-13FE38CED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7087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7297DF-8462-EBB3-9446-74422F9CB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FA663F5-CD8B-5D6B-8C98-07E5592B4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893456A-359B-87D4-C3EF-B86F96F1D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2A7D89-9118-F8AD-D360-6E9D04D28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075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47515E-6EE0-DA96-BF72-C930E15E3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E75D9FE-34C7-7EA1-F09D-61516D2CF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7C5EAC0-F690-84A4-1235-82DDC0E7B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039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C8C8C-886D-AFF4-9817-7E45866FA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0B6CE0-2897-C739-5FE8-699477746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5A0022F-9598-A878-D8DC-C203D5E8CA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1AFFFB-E29F-E54D-AC41-34664417F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BE8B61-60B6-DCF2-FCB9-A77641CEB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A9D080-B906-39AB-B853-B6DAA1E44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195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4B851B-C5F0-740F-E5DF-C4ED95E76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A497ED-309F-18FD-FEDE-DE03389681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59157D-C8F0-D67E-7D4F-B7B873255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2E4A25-E571-8A34-F0A5-65B31475F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772DC4F-56DF-B72B-EAB2-94D59735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93DFF2-9FB0-EB5E-6224-BBE4609C6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2198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14744C-B292-E63F-1082-04399C001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C0922A-68E4-4DB9-8DDF-8D5D8E3D2E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23F825-2333-4A93-B2BE-341E6DAF7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0E1D-55C3-4F00-AED9-D46D012749C9}" type="datetimeFigureOut">
              <a:rPr lang="es-MX" smtClean="0"/>
              <a:t>27/09/2023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B4A084-CA0C-C3C6-426A-F682BCE0A0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F90AC0-72A0-3309-D3DD-6918E84FD3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0D990-E17C-405F-AC8B-1DF9CA87C1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486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4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microsoft.com/office/2007/relationships/hdphoto" Target="../media/hdphoto6.wdp"/><Relationship Id="rId5" Type="http://schemas.microsoft.com/office/2007/relationships/hdphoto" Target="../media/hdphoto2.wdp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microsoft.com/office/2007/relationships/hdphoto" Target="../media/hdphoto5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7" Type="http://schemas.microsoft.com/office/2007/relationships/hdphoto" Target="../media/hdphoto7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microsoft.com/office/2007/relationships/hdphoto" Target="../media/hdphoto8.wdp"/><Relationship Id="rId5" Type="http://schemas.microsoft.com/office/2007/relationships/hdphoto" Target="../media/hdphoto2.wdp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microsoft.com/office/2007/relationships/hdphoto" Target="../media/hdphoto8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microsoft.com/office/2007/relationships/hdphoto" Target="../media/hdphoto2.wdp"/><Relationship Id="rId10" Type="http://schemas.openxmlformats.org/officeDocument/2006/relationships/image" Target="../media/image12.jpeg"/><Relationship Id="rId4" Type="http://schemas.openxmlformats.org/officeDocument/2006/relationships/image" Target="../media/image2.png"/><Relationship Id="rId9" Type="http://schemas.microsoft.com/office/2007/relationships/hdphoto" Target="../media/hdphoto9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9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4000+ Arbol de dibujos animados PNG Imágenes | Pngtree">
            <a:extLst>
              <a:ext uri="{FF2B5EF4-FFF2-40B4-BE49-F238E27FC236}">
                <a16:creationId xmlns:a16="http://schemas.microsoft.com/office/drawing/2014/main" id="{D7CA7C65-FEE7-3EC2-2C3B-7F4CC990F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558" y="-527957"/>
            <a:ext cx="8659585" cy="865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pasto animado">
            <a:extLst>
              <a:ext uri="{FF2B5EF4-FFF2-40B4-BE49-F238E27FC236}">
                <a16:creationId xmlns:a16="http://schemas.microsoft.com/office/drawing/2014/main" id="{5F8980D8-CC19-817A-233C-F91456A697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90457"/>
            <a:ext cx="2539161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Resultado de imagen para pasto animado">
            <a:extLst>
              <a:ext uri="{FF2B5EF4-FFF2-40B4-BE49-F238E27FC236}">
                <a16:creationId xmlns:a16="http://schemas.microsoft.com/office/drawing/2014/main" id="{B1887ECB-E0A7-04E9-503C-409D61FC50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271" y="5290457"/>
            <a:ext cx="2539161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Resultado de imagen para pasto animado">
            <a:extLst>
              <a:ext uri="{FF2B5EF4-FFF2-40B4-BE49-F238E27FC236}">
                <a16:creationId xmlns:a16="http://schemas.microsoft.com/office/drawing/2014/main" id="{6187CE67-E052-2287-16B5-38BB360C5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786" y="5290457"/>
            <a:ext cx="2539161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Resultado de imagen para pasto animado">
            <a:extLst>
              <a:ext uri="{FF2B5EF4-FFF2-40B4-BE49-F238E27FC236}">
                <a16:creationId xmlns:a16="http://schemas.microsoft.com/office/drawing/2014/main" id="{091E8F58-F572-C2BD-A9AF-578C6F94D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057" y="5290457"/>
            <a:ext cx="2539161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n para pasto animado">
            <a:extLst>
              <a:ext uri="{FF2B5EF4-FFF2-40B4-BE49-F238E27FC236}">
                <a16:creationId xmlns:a16="http://schemas.microsoft.com/office/drawing/2014/main" id="{C7B4C221-6BE4-9E8E-0814-E346555DA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259" y="5290457"/>
            <a:ext cx="2539161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Resultado de imagen para pasto animado">
            <a:extLst>
              <a:ext uri="{FF2B5EF4-FFF2-40B4-BE49-F238E27FC236}">
                <a16:creationId xmlns:a16="http://schemas.microsoft.com/office/drawing/2014/main" id="{054F101C-3DEC-EFB4-6EA9-A1965370D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426" y="5290456"/>
            <a:ext cx="2539161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Resultado de imagen para pasto animado">
            <a:extLst>
              <a:ext uri="{FF2B5EF4-FFF2-40B4-BE49-F238E27FC236}">
                <a16:creationId xmlns:a16="http://schemas.microsoft.com/office/drawing/2014/main" id="{1652AD87-5041-1DC1-95D6-BADA861D54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0896"/>
          <a:stretch/>
        </p:blipFill>
        <p:spPr bwMode="auto">
          <a:xfrm>
            <a:off x="10183441" y="5290456"/>
            <a:ext cx="2008559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esultado de imagen para pasto animado">
            <a:extLst>
              <a:ext uri="{FF2B5EF4-FFF2-40B4-BE49-F238E27FC236}">
                <a16:creationId xmlns:a16="http://schemas.microsoft.com/office/drawing/2014/main" id="{5E14F64E-7149-96CA-C6C3-C80A271D12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832"/>
          <a:stretch/>
        </p:blipFill>
        <p:spPr bwMode="auto">
          <a:xfrm>
            <a:off x="0" y="5290455"/>
            <a:ext cx="1502372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Resultado de imagen para pasto animado">
            <a:extLst>
              <a:ext uri="{FF2B5EF4-FFF2-40B4-BE49-F238E27FC236}">
                <a16:creationId xmlns:a16="http://schemas.microsoft.com/office/drawing/2014/main" id="{E25E9156-9806-E602-A9BD-A1416EFB4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0412" y="5290454"/>
            <a:ext cx="2539161" cy="156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Niño Leyendo Animado - Free Transparent PNG Clipart Images Download">
            <a:extLst>
              <a:ext uri="{FF2B5EF4-FFF2-40B4-BE49-F238E27FC236}">
                <a16:creationId xmlns:a16="http://schemas.microsoft.com/office/drawing/2014/main" id="{37E19704-8337-197C-D98D-994363D4BD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>
                        <a14:foregroundMark x1="57576" y1="83660" x2="57576" y2="83660"/>
                        <a14:foregroundMark x1="52121" y1="85621" x2="52121" y2="85621"/>
                        <a14:foregroundMark x1="51818" y1="86928" x2="51818" y2="86928"/>
                        <a14:foregroundMark x1="59394" y1="80392" x2="59394" y2="80392"/>
                        <a14:foregroundMark x1="58788" y1="70588" x2="58788" y2="70588"/>
                        <a14:foregroundMark x1="42424" y1="65359" x2="42424" y2="653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558" y="4030096"/>
            <a:ext cx="5897629" cy="2734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0AC9698-9102-EFC1-92C0-AB4A69D00D9F}"/>
              </a:ext>
            </a:extLst>
          </p:cNvPr>
          <p:cNvSpPr txBox="1"/>
          <p:nvPr/>
        </p:nvSpPr>
        <p:spPr>
          <a:xfrm>
            <a:off x="7255259" y="1002142"/>
            <a:ext cx="4678018" cy="175432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latin typeface="Baguet Script" panose="00000500000000000000" pitchFamily="2" charset="0"/>
              </a:rPr>
              <a:t>El árbol de los libros. </a:t>
            </a:r>
          </a:p>
        </p:txBody>
      </p:sp>
    </p:spTree>
    <p:extLst>
      <p:ext uri="{BB962C8B-B14F-4D97-AF65-F5344CB8AC3E}">
        <p14:creationId xmlns:p14="http://schemas.microsoft.com/office/powerpoint/2010/main" val="1460482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6D2BD2D-0914-D163-1956-1AECBCE066D8}"/>
              </a:ext>
            </a:extLst>
          </p:cNvPr>
          <p:cNvSpPr txBox="1"/>
          <p:nvPr/>
        </p:nvSpPr>
        <p:spPr>
          <a:xfrm>
            <a:off x="922108" y="311175"/>
            <a:ext cx="50509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Congenial Light" panose="020B0604020202020204" pitchFamily="2" charset="0"/>
              </a:rPr>
              <a:t>Zeus era una árbol muy viejo, recordaba hasta los años en que los continentes se habían separado.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65732C0-0F6A-BF35-C4BB-2750EC3DBB44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Picture 4" descr="4000+ Arbol de dibujos animados PNG Imágenes | Pngtree">
            <a:extLst>
              <a:ext uri="{FF2B5EF4-FFF2-40B4-BE49-F238E27FC236}">
                <a16:creationId xmlns:a16="http://schemas.microsoft.com/office/drawing/2014/main" id="{B7D5D13E-9BD0-5597-2D27-D6C3790AB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657" y="-614110"/>
            <a:ext cx="4731657" cy="4731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n para pasto animado">
            <a:extLst>
              <a:ext uri="{FF2B5EF4-FFF2-40B4-BE49-F238E27FC236}">
                <a16:creationId xmlns:a16="http://schemas.microsoft.com/office/drawing/2014/main" id="{A23BBCB3-B5CF-BFA9-06C4-21D418672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Resultado de imagen para pasto animado">
            <a:extLst>
              <a:ext uri="{FF2B5EF4-FFF2-40B4-BE49-F238E27FC236}">
                <a16:creationId xmlns:a16="http://schemas.microsoft.com/office/drawing/2014/main" id="{9B8057C4-5E1D-C4FA-5336-F88DE93B6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3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Resultado de imagen para pasto animado">
            <a:extLst>
              <a:ext uri="{FF2B5EF4-FFF2-40B4-BE49-F238E27FC236}">
                <a16:creationId xmlns:a16="http://schemas.microsoft.com/office/drawing/2014/main" id="{CC5662AF-6175-D0EF-88D4-2FE5750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86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esultado de imagen para pasto animado">
            <a:extLst>
              <a:ext uri="{FF2B5EF4-FFF2-40B4-BE49-F238E27FC236}">
                <a16:creationId xmlns:a16="http://schemas.microsoft.com/office/drawing/2014/main" id="{AAFD8B41-B9BF-3A85-B69E-BB8A5ECA6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594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Resultado de imagen para pasto animado">
            <a:extLst>
              <a:ext uri="{FF2B5EF4-FFF2-40B4-BE49-F238E27FC236}">
                <a16:creationId xmlns:a16="http://schemas.microsoft.com/office/drawing/2014/main" id="{B7408344-5C97-8331-F1F1-9DD510E85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941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Resultado de imagen para pasto animado">
            <a:extLst>
              <a:ext uri="{FF2B5EF4-FFF2-40B4-BE49-F238E27FC236}">
                <a16:creationId xmlns:a16="http://schemas.microsoft.com/office/drawing/2014/main" id="{44B4045B-57F7-CDF4-9C0F-B53942310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76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Resultado de imagen para pasto animado">
            <a:extLst>
              <a:ext uri="{FF2B5EF4-FFF2-40B4-BE49-F238E27FC236}">
                <a16:creationId xmlns:a16="http://schemas.microsoft.com/office/drawing/2014/main" id="{494F5DB7-7649-61A2-F293-20635C454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74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Resultado de imagen para pasto animado">
            <a:extLst>
              <a:ext uri="{FF2B5EF4-FFF2-40B4-BE49-F238E27FC236}">
                <a16:creationId xmlns:a16="http://schemas.microsoft.com/office/drawing/2014/main" id="{0316EA12-738F-5AF0-6413-D3F082D65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Resultado de imagen para pasto animado">
            <a:extLst>
              <a:ext uri="{FF2B5EF4-FFF2-40B4-BE49-F238E27FC236}">
                <a16:creationId xmlns:a16="http://schemas.microsoft.com/office/drawing/2014/main" id="{DC2D7493-D401-4E33-34A0-2D062C382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574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Resultado de imagen para pasto animado">
            <a:extLst>
              <a:ext uri="{FF2B5EF4-FFF2-40B4-BE49-F238E27FC236}">
                <a16:creationId xmlns:a16="http://schemas.microsoft.com/office/drawing/2014/main" id="{CBFEB230-EBFD-6A7A-EF70-DA70A6CD3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82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Resultado de imagen para pasto animado">
            <a:extLst>
              <a:ext uri="{FF2B5EF4-FFF2-40B4-BE49-F238E27FC236}">
                <a16:creationId xmlns:a16="http://schemas.microsoft.com/office/drawing/2014/main" id="{8213B28F-6F1C-3FC8-73B6-626BDFAD7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726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Resultado de imagen para pasto animado">
            <a:extLst>
              <a:ext uri="{FF2B5EF4-FFF2-40B4-BE49-F238E27FC236}">
                <a16:creationId xmlns:a16="http://schemas.microsoft.com/office/drawing/2014/main" id="{9EE87396-1639-EFD9-779B-FE65D64412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580"/>
          <a:stretch/>
        </p:blipFill>
        <p:spPr bwMode="auto">
          <a:xfrm>
            <a:off x="-15913" y="2349060"/>
            <a:ext cx="1029365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Árbol joven roble de la naturaleza de dibujos animados con diseño de vector  de rama aislado sobre fondo blanco | Vector Premium">
            <a:extLst>
              <a:ext uri="{FF2B5EF4-FFF2-40B4-BE49-F238E27FC236}">
                <a16:creationId xmlns:a16="http://schemas.microsoft.com/office/drawing/2014/main" id="{46B82DC2-8612-749B-4C6E-F7236290A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3" y="3996871"/>
            <a:ext cx="2156278" cy="335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Resultado de imagen para pasto animado">
            <a:extLst>
              <a:ext uri="{FF2B5EF4-FFF2-40B4-BE49-F238E27FC236}">
                <a16:creationId xmlns:a16="http://schemas.microsoft.com/office/drawing/2014/main" id="{56949B11-E511-2CAA-E939-95334563E4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83"/>
          <a:stretch/>
        </p:blipFill>
        <p:spPr bwMode="auto">
          <a:xfrm>
            <a:off x="0" y="5950857"/>
            <a:ext cx="635847" cy="90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Resultado de imagen para pasto animado">
            <a:extLst>
              <a:ext uri="{FF2B5EF4-FFF2-40B4-BE49-F238E27FC236}">
                <a16:creationId xmlns:a16="http://schemas.microsoft.com/office/drawing/2014/main" id="{2338D45E-B54B-935F-8EF9-9E2DAF8A8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3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Resultado de imagen para pasto animado">
            <a:extLst>
              <a:ext uri="{FF2B5EF4-FFF2-40B4-BE49-F238E27FC236}">
                <a16:creationId xmlns:a16="http://schemas.microsoft.com/office/drawing/2014/main" id="{0FA81221-5891-AC0A-0F3A-68AE7F8B2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82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Resultado de imagen para pasto animado">
            <a:extLst>
              <a:ext uri="{FF2B5EF4-FFF2-40B4-BE49-F238E27FC236}">
                <a16:creationId xmlns:a16="http://schemas.microsoft.com/office/drawing/2014/main" id="{1154EC11-AB03-A7DC-96B7-E1C6B9A43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317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Resultado de imagen para pasto animado">
            <a:extLst>
              <a:ext uri="{FF2B5EF4-FFF2-40B4-BE49-F238E27FC236}">
                <a16:creationId xmlns:a16="http://schemas.microsoft.com/office/drawing/2014/main" id="{5765E19D-A717-7458-CC11-37CF5551E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748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Resultado de imagen para pasto animado">
            <a:extLst>
              <a:ext uri="{FF2B5EF4-FFF2-40B4-BE49-F238E27FC236}">
                <a16:creationId xmlns:a16="http://schemas.microsoft.com/office/drawing/2014/main" id="{5A1FD427-1438-05D9-7CAD-A96AC547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20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Resultado de imagen para pasto animado">
            <a:extLst>
              <a:ext uri="{FF2B5EF4-FFF2-40B4-BE49-F238E27FC236}">
                <a16:creationId xmlns:a16="http://schemas.microsoft.com/office/drawing/2014/main" id="{7DCF4683-BACB-C32A-A366-E13029433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226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Resultado de imagen para pasto animado">
            <a:extLst>
              <a:ext uri="{FF2B5EF4-FFF2-40B4-BE49-F238E27FC236}">
                <a16:creationId xmlns:a16="http://schemas.microsoft.com/office/drawing/2014/main" id="{2E15B6D7-19FF-1AAB-B041-E547A2FFA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903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Resultado de imagen para pasto animado">
            <a:extLst>
              <a:ext uri="{FF2B5EF4-FFF2-40B4-BE49-F238E27FC236}">
                <a16:creationId xmlns:a16="http://schemas.microsoft.com/office/drawing/2014/main" id="{CB1F41C7-8D19-A5A2-DFF4-9D98109FE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59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Resultado de imagen para pasto animado">
            <a:extLst>
              <a:ext uri="{FF2B5EF4-FFF2-40B4-BE49-F238E27FC236}">
                <a16:creationId xmlns:a16="http://schemas.microsoft.com/office/drawing/2014/main" id="{C63FE44F-AB40-3A9B-B2CC-6F47A43D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990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Resultado de imagen para pasto animado">
            <a:extLst>
              <a:ext uri="{FF2B5EF4-FFF2-40B4-BE49-F238E27FC236}">
                <a16:creationId xmlns:a16="http://schemas.microsoft.com/office/drawing/2014/main" id="{AF5B7057-834B-9EF0-7766-EDF1D0B61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076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Resultado de imagen para pasto animado">
            <a:extLst>
              <a:ext uri="{FF2B5EF4-FFF2-40B4-BE49-F238E27FC236}">
                <a16:creationId xmlns:a16="http://schemas.microsoft.com/office/drawing/2014/main" id="{3306E239-6957-A20A-78FA-B82A53053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431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Resultado de imagen para pasto animado">
            <a:extLst>
              <a:ext uri="{FF2B5EF4-FFF2-40B4-BE49-F238E27FC236}">
                <a16:creationId xmlns:a16="http://schemas.microsoft.com/office/drawing/2014/main" id="{3A6AAD3A-4AEB-9D9E-DEE5-B21AB32CE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527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Resultado de imagen para pasto animado">
            <a:extLst>
              <a:ext uri="{FF2B5EF4-FFF2-40B4-BE49-F238E27FC236}">
                <a16:creationId xmlns:a16="http://schemas.microsoft.com/office/drawing/2014/main" id="{8B5324D8-0ADD-6630-1995-5A50EF794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683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Resultado de imagen para pasto animado">
            <a:extLst>
              <a:ext uri="{FF2B5EF4-FFF2-40B4-BE49-F238E27FC236}">
                <a16:creationId xmlns:a16="http://schemas.microsoft.com/office/drawing/2014/main" id="{905247D1-E591-BED0-2208-37479350C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665" y="5975312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7511F555-67F5-9CE6-0F4C-B9873780A0CB}"/>
              </a:ext>
            </a:extLst>
          </p:cNvPr>
          <p:cNvSpPr txBox="1"/>
          <p:nvPr/>
        </p:nvSpPr>
        <p:spPr>
          <a:xfrm>
            <a:off x="7076303" y="3571647"/>
            <a:ext cx="50509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latin typeface="Congenial Light" panose="020B0604020202020204" pitchFamily="2" charset="0"/>
              </a:rPr>
              <a:t>Cuando el era joven había aprendo de los pájaros, de los peces, de los mamíferos, de las flores y de las plantas. </a:t>
            </a:r>
          </a:p>
        </p:txBody>
      </p:sp>
      <p:pic>
        <p:nvPicPr>
          <p:cNvPr id="2052" name="Picture 4" descr="Precioso pájaro rosa, pájaros pintados a mano, pájaro de dibujos animados,  animal png | PNGWing">
            <a:extLst>
              <a:ext uri="{FF2B5EF4-FFF2-40B4-BE49-F238E27FC236}">
                <a16:creationId xmlns:a16="http://schemas.microsoft.com/office/drawing/2014/main" id="{5C0BB6B2-B8BA-3D62-169A-9513479CD1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083" b="96875" l="2174" r="95435">
                        <a14:foregroundMark x1="4565" y1="67969" x2="4565" y2="67969"/>
                        <a14:foregroundMark x1="3696" y1="77474" x2="3696" y2="77474"/>
                        <a14:foregroundMark x1="2174" y1="67057" x2="2174" y2="67057"/>
                        <a14:foregroundMark x1="22935" y1="92448" x2="22935" y2="92448"/>
                        <a14:foregroundMark x1="19674" y1="96875" x2="19674" y2="96875"/>
                        <a14:foregroundMark x1="56848" y1="8464" x2="56848" y2="8464"/>
                        <a14:foregroundMark x1="83370" y1="45052" x2="83370" y2="45052"/>
                        <a14:foregroundMark x1="60652" y1="2995" x2="60652" y2="2995"/>
                        <a14:foregroundMark x1="54022" y1="3776" x2="54022" y2="3776"/>
                        <a14:foregroundMark x1="54022" y1="2734" x2="54022" y2="2734"/>
                        <a14:foregroundMark x1="85217" y1="38932" x2="79674" y2="41927"/>
                        <a14:foregroundMark x1="79674" y1="41927" x2="80435" y2="45313"/>
                        <a14:foregroundMark x1="91739" y1="53385" x2="91739" y2="53385"/>
                        <a14:foregroundMark x1="92283" y1="57292" x2="91304" y2="53776"/>
                        <a14:foregroundMark x1="94891" y1="43359" x2="95435" y2="43359"/>
                        <a14:foregroundMark x1="92935" y1="55599" x2="92935" y2="55599"/>
                        <a14:foregroundMark x1="77065" y1="41016" x2="81957" y2="34245"/>
                        <a14:foregroundMark x1="80217" y1="34766" x2="77174" y2="45964"/>
                        <a14:foregroundMark x1="77174" y1="45964" x2="77391" y2="46094"/>
                        <a14:foregroundMark x1="59348" y1="2083" x2="59348" y2="2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595" y="3624229"/>
            <a:ext cx="665500" cy="55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Precioso pájaro rosa, pájaros pintados a mano, pájaro de dibujos animados,  animal png | PNGWing">
            <a:extLst>
              <a:ext uri="{FF2B5EF4-FFF2-40B4-BE49-F238E27FC236}">
                <a16:creationId xmlns:a16="http://schemas.microsoft.com/office/drawing/2014/main" id="{895954FE-7F11-2F17-2696-15D17E369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083" b="96875" l="2174" r="95435">
                        <a14:foregroundMark x1="4565" y1="67969" x2="4565" y2="67969"/>
                        <a14:foregroundMark x1="3696" y1="77474" x2="3696" y2="77474"/>
                        <a14:foregroundMark x1="2174" y1="67057" x2="2174" y2="67057"/>
                        <a14:foregroundMark x1="22935" y1="92448" x2="22935" y2="92448"/>
                        <a14:foregroundMark x1="19674" y1="96875" x2="19674" y2="96875"/>
                        <a14:foregroundMark x1="56848" y1="8464" x2="56848" y2="8464"/>
                        <a14:foregroundMark x1="83370" y1="45052" x2="83370" y2="45052"/>
                        <a14:foregroundMark x1="60652" y1="2995" x2="60652" y2="2995"/>
                        <a14:foregroundMark x1="54022" y1="3776" x2="54022" y2="3776"/>
                        <a14:foregroundMark x1="54022" y1="2734" x2="54022" y2="2734"/>
                        <a14:foregroundMark x1="85217" y1="38932" x2="79674" y2="41927"/>
                        <a14:foregroundMark x1="79674" y1="41927" x2="80435" y2="45313"/>
                        <a14:foregroundMark x1="91739" y1="53385" x2="91739" y2="53385"/>
                        <a14:foregroundMark x1="92283" y1="57292" x2="91304" y2="53776"/>
                        <a14:foregroundMark x1="94891" y1="43359" x2="95435" y2="43359"/>
                        <a14:foregroundMark x1="92935" y1="55599" x2="92935" y2="55599"/>
                        <a14:foregroundMark x1="77065" y1="41016" x2="81957" y2="34245"/>
                        <a14:foregroundMark x1="80217" y1="34766" x2="77174" y2="45964"/>
                        <a14:foregroundMark x1="77174" y1="45964" x2="77391" y2="46094"/>
                        <a14:foregroundMark x1="59348" y1="2083" x2="59348" y2="2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975" y="3617412"/>
            <a:ext cx="665500" cy="55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Precioso pájaro rosa, pájaros pintados a mano, pájaro de dibujos animados,  animal png | PNGWing">
            <a:extLst>
              <a:ext uri="{FF2B5EF4-FFF2-40B4-BE49-F238E27FC236}">
                <a16:creationId xmlns:a16="http://schemas.microsoft.com/office/drawing/2014/main" id="{6244A0D0-C71B-BE0F-7696-6F3BE3A398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2083" b="96875" l="2174" r="95435">
                        <a14:foregroundMark x1="4565" y1="67969" x2="4565" y2="67969"/>
                        <a14:foregroundMark x1="3696" y1="77474" x2="3696" y2="77474"/>
                        <a14:foregroundMark x1="2174" y1="67057" x2="2174" y2="67057"/>
                        <a14:foregroundMark x1="22935" y1="92448" x2="22935" y2="92448"/>
                        <a14:foregroundMark x1="19674" y1="96875" x2="19674" y2="96875"/>
                        <a14:foregroundMark x1="56848" y1="8464" x2="56848" y2="8464"/>
                        <a14:foregroundMark x1="83370" y1="45052" x2="83370" y2="45052"/>
                        <a14:foregroundMark x1="60652" y1="2995" x2="60652" y2="2995"/>
                        <a14:foregroundMark x1="54022" y1="3776" x2="54022" y2="3776"/>
                        <a14:foregroundMark x1="54022" y1="2734" x2="54022" y2="2734"/>
                        <a14:foregroundMark x1="85217" y1="38932" x2="79674" y2="41927"/>
                        <a14:foregroundMark x1="79674" y1="41927" x2="80435" y2="45313"/>
                        <a14:foregroundMark x1="91739" y1="53385" x2="91739" y2="53385"/>
                        <a14:foregroundMark x1="92283" y1="57292" x2="91304" y2="53776"/>
                        <a14:foregroundMark x1="94891" y1="43359" x2="95435" y2="43359"/>
                        <a14:foregroundMark x1="92935" y1="55599" x2="92935" y2="55599"/>
                        <a14:foregroundMark x1="77065" y1="41016" x2="81957" y2="34245"/>
                        <a14:foregroundMark x1="80217" y1="34766" x2="77174" y2="45964"/>
                        <a14:foregroundMark x1="77174" y1="45964" x2="77391" y2="46094"/>
                        <a14:foregroundMark x1="59348" y1="2083" x2="59348" y2="208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2537" y="3648747"/>
            <a:ext cx="665500" cy="55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ibujo animado, animacion, mamífero, gato como mamífero png | PNGEgg">
            <a:extLst>
              <a:ext uri="{FF2B5EF4-FFF2-40B4-BE49-F238E27FC236}">
                <a16:creationId xmlns:a16="http://schemas.microsoft.com/office/drawing/2014/main" id="{AE265CA6-1997-C1D0-5AE5-B562049A4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7692" b="95055" l="9783" r="89493">
                        <a14:foregroundMark x1="32971" y1="39560" x2="39130" y2="67582"/>
                        <a14:foregroundMark x1="39130" y1="67582" x2="39493" y2="68132"/>
                        <a14:foregroundMark x1="41667" y1="95055" x2="41667" y2="95055"/>
                        <a14:foregroundMark x1="47826" y1="93407" x2="47826" y2="93407"/>
                        <a14:foregroundMark x1="79710" y1="82418" x2="79710" y2="82418"/>
                        <a14:foregroundMark x1="33333" y1="51648" x2="37319" y2="70879"/>
                        <a14:foregroundMark x1="78261" y1="90110" x2="78261" y2="81868"/>
                        <a14:foregroundMark x1="50000" y1="36264" x2="50000" y2="26923"/>
                        <a14:foregroundMark x1="34420" y1="13187" x2="31884" y2="11538"/>
                        <a14:foregroundMark x1="41304" y1="34615" x2="41304" y2="34615"/>
                        <a14:foregroundMark x1="30797" y1="26923" x2="30797" y2="26923"/>
                        <a14:foregroundMark x1="34058" y1="13736" x2="34058" y2="76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876" y="5318179"/>
            <a:ext cx="2067237" cy="1363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6764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6D2BD2D-0914-D163-1956-1AECBCE066D8}"/>
              </a:ext>
            </a:extLst>
          </p:cNvPr>
          <p:cNvSpPr txBox="1"/>
          <p:nvPr/>
        </p:nvSpPr>
        <p:spPr>
          <a:xfrm>
            <a:off x="2960554" y="176643"/>
            <a:ext cx="50509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Congenial Light" panose="020B0604020202020204" pitchFamily="2" charset="0"/>
              </a:rPr>
              <a:t>Aprendió de las nubes que le traían enseñanzas de lugares insólitos, del brillante sol asi como de la perezosa luna.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65732C0-0F6A-BF35-C4BB-2750EC3DBB44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Picture 4" descr="4000+ Arbol de dibujos animados PNG Imágenes | Pngtree">
            <a:extLst>
              <a:ext uri="{FF2B5EF4-FFF2-40B4-BE49-F238E27FC236}">
                <a16:creationId xmlns:a16="http://schemas.microsoft.com/office/drawing/2014/main" id="{B7D5D13E-9BD0-5597-2D27-D6C3790AB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214" y="339593"/>
            <a:ext cx="3309154" cy="330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n para pasto animado">
            <a:extLst>
              <a:ext uri="{FF2B5EF4-FFF2-40B4-BE49-F238E27FC236}">
                <a16:creationId xmlns:a16="http://schemas.microsoft.com/office/drawing/2014/main" id="{A23BBCB3-B5CF-BFA9-06C4-21D418672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Resultado de imagen para pasto animado">
            <a:extLst>
              <a:ext uri="{FF2B5EF4-FFF2-40B4-BE49-F238E27FC236}">
                <a16:creationId xmlns:a16="http://schemas.microsoft.com/office/drawing/2014/main" id="{9B8057C4-5E1D-C4FA-5336-F88DE93B6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3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Resultado de imagen para pasto animado">
            <a:extLst>
              <a:ext uri="{FF2B5EF4-FFF2-40B4-BE49-F238E27FC236}">
                <a16:creationId xmlns:a16="http://schemas.microsoft.com/office/drawing/2014/main" id="{CC5662AF-6175-D0EF-88D4-2FE5750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86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esultado de imagen para pasto animado">
            <a:extLst>
              <a:ext uri="{FF2B5EF4-FFF2-40B4-BE49-F238E27FC236}">
                <a16:creationId xmlns:a16="http://schemas.microsoft.com/office/drawing/2014/main" id="{AAFD8B41-B9BF-3A85-B69E-BB8A5ECA6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594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Resultado de imagen para pasto animado">
            <a:extLst>
              <a:ext uri="{FF2B5EF4-FFF2-40B4-BE49-F238E27FC236}">
                <a16:creationId xmlns:a16="http://schemas.microsoft.com/office/drawing/2014/main" id="{B7408344-5C97-8331-F1F1-9DD510E85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941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Resultado de imagen para pasto animado">
            <a:extLst>
              <a:ext uri="{FF2B5EF4-FFF2-40B4-BE49-F238E27FC236}">
                <a16:creationId xmlns:a16="http://schemas.microsoft.com/office/drawing/2014/main" id="{44B4045B-57F7-CDF4-9C0F-B53942310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76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Resultado de imagen para pasto animado">
            <a:extLst>
              <a:ext uri="{FF2B5EF4-FFF2-40B4-BE49-F238E27FC236}">
                <a16:creationId xmlns:a16="http://schemas.microsoft.com/office/drawing/2014/main" id="{494F5DB7-7649-61A2-F293-20635C454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74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Resultado de imagen para pasto animado">
            <a:extLst>
              <a:ext uri="{FF2B5EF4-FFF2-40B4-BE49-F238E27FC236}">
                <a16:creationId xmlns:a16="http://schemas.microsoft.com/office/drawing/2014/main" id="{0316EA12-738F-5AF0-6413-D3F082D65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Resultado de imagen para pasto animado">
            <a:extLst>
              <a:ext uri="{FF2B5EF4-FFF2-40B4-BE49-F238E27FC236}">
                <a16:creationId xmlns:a16="http://schemas.microsoft.com/office/drawing/2014/main" id="{DC2D7493-D401-4E33-34A0-2D062C382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574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Resultado de imagen para pasto animado">
            <a:extLst>
              <a:ext uri="{FF2B5EF4-FFF2-40B4-BE49-F238E27FC236}">
                <a16:creationId xmlns:a16="http://schemas.microsoft.com/office/drawing/2014/main" id="{CBFEB230-EBFD-6A7A-EF70-DA70A6CD3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82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Resultado de imagen para pasto animado">
            <a:extLst>
              <a:ext uri="{FF2B5EF4-FFF2-40B4-BE49-F238E27FC236}">
                <a16:creationId xmlns:a16="http://schemas.microsoft.com/office/drawing/2014/main" id="{8213B28F-6F1C-3FC8-73B6-626BDFAD7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726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Resultado de imagen para pasto animado">
            <a:extLst>
              <a:ext uri="{FF2B5EF4-FFF2-40B4-BE49-F238E27FC236}">
                <a16:creationId xmlns:a16="http://schemas.microsoft.com/office/drawing/2014/main" id="{9EE87396-1639-EFD9-779B-FE65D64412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580"/>
          <a:stretch/>
        </p:blipFill>
        <p:spPr bwMode="auto">
          <a:xfrm>
            <a:off x="-15913" y="2349060"/>
            <a:ext cx="1029365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Resultado de imagen para pasto animado">
            <a:extLst>
              <a:ext uri="{FF2B5EF4-FFF2-40B4-BE49-F238E27FC236}">
                <a16:creationId xmlns:a16="http://schemas.microsoft.com/office/drawing/2014/main" id="{56949B11-E511-2CAA-E939-95334563E4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83"/>
          <a:stretch/>
        </p:blipFill>
        <p:spPr bwMode="auto">
          <a:xfrm>
            <a:off x="0" y="5950857"/>
            <a:ext cx="635847" cy="90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Resultado de imagen para pasto animado">
            <a:extLst>
              <a:ext uri="{FF2B5EF4-FFF2-40B4-BE49-F238E27FC236}">
                <a16:creationId xmlns:a16="http://schemas.microsoft.com/office/drawing/2014/main" id="{2338D45E-B54B-935F-8EF9-9E2DAF8A8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3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Resultado de imagen para pasto animado">
            <a:extLst>
              <a:ext uri="{FF2B5EF4-FFF2-40B4-BE49-F238E27FC236}">
                <a16:creationId xmlns:a16="http://schemas.microsoft.com/office/drawing/2014/main" id="{0FA81221-5891-AC0A-0F3A-68AE7F8B2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82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Resultado de imagen para pasto animado">
            <a:extLst>
              <a:ext uri="{FF2B5EF4-FFF2-40B4-BE49-F238E27FC236}">
                <a16:creationId xmlns:a16="http://schemas.microsoft.com/office/drawing/2014/main" id="{1154EC11-AB03-A7DC-96B7-E1C6B9A43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317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Resultado de imagen para pasto animado">
            <a:extLst>
              <a:ext uri="{FF2B5EF4-FFF2-40B4-BE49-F238E27FC236}">
                <a16:creationId xmlns:a16="http://schemas.microsoft.com/office/drawing/2014/main" id="{5765E19D-A717-7458-CC11-37CF5551E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748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Resultado de imagen para pasto animado">
            <a:extLst>
              <a:ext uri="{FF2B5EF4-FFF2-40B4-BE49-F238E27FC236}">
                <a16:creationId xmlns:a16="http://schemas.microsoft.com/office/drawing/2014/main" id="{5A1FD427-1438-05D9-7CAD-A96AC547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20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Resultado de imagen para pasto animado">
            <a:extLst>
              <a:ext uri="{FF2B5EF4-FFF2-40B4-BE49-F238E27FC236}">
                <a16:creationId xmlns:a16="http://schemas.microsoft.com/office/drawing/2014/main" id="{7DCF4683-BACB-C32A-A366-E13029433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226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Resultado de imagen para pasto animado">
            <a:extLst>
              <a:ext uri="{FF2B5EF4-FFF2-40B4-BE49-F238E27FC236}">
                <a16:creationId xmlns:a16="http://schemas.microsoft.com/office/drawing/2014/main" id="{2E15B6D7-19FF-1AAB-B041-E547A2FFA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903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Resultado de imagen para pasto animado">
            <a:extLst>
              <a:ext uri="{FF2B5EF4-FFF2-40B4-BE49-F238E27FC236}">
                <a16:creationId xmlns:a16="http://schemas.microsoft.com/office/drawing/2014/main" id="{CB1F41C7-8D19-A5A2-DFF4-9D98109FE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59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Resultado de imagen para pasto animado">
            <a:extLst>
              <a:ext uri="{FF2B5EF4-FFF2-40B4-BE49-F238E27FC236}">
                <a16:creationId xmlns:a16="http://schemas.microsoft.com/office/drawing/2014/main" id="{C63FE44F-AB40-3A9B-B2CC-6F47A43D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990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Resultado de imagen para pasto animado">
            <a:extLst>
              <a:ext uri="{FF2B5EF4-FFF2-40B4-BE49-F238E27FC236}">
                <a16:creationId xmlns:a16="http://schemas.microsoft.com/office/drawing/2014/main" id="{AF5B7057-834B-9EF0-7766-EDF1D0B61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076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Resultado de imagen para pasto animado">
            <a:extLst>
              <a:ext uri="{FF2B5EF4-FFF2-40B4-BE49-F238E27FC236}">
                <a16:creationId xmlns:a16="http://schemas.microsoft.com/office/drawing/2014/main" id="{3306E239-6957-A20A-78FA-B82A53053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431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Resultado de imagen para pasto animado">
            <a:extLst>
              <a:ext uri="{FF2B5EF4-FFF2-40B4-BE49-F238E27FC236}">
                <a16:creationId xmlns:a16="http://schemas.microsoft.com/office/drawing/2014/main" id="{3A6AAD3A-4AEB-9D9E-DEE5-B21AB32CE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527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Resultado de imagen para pasto animado">
            <a:extLst>
              <a:ext uri="{FF2B5EF4-FFF2-40B4-BE49-F238E27FC236}">
                <a16:creationId xmlns:a16="http://schemas.microsoft.com/office/drawing/2014/main" id="{8B5324D8-0ADD-6630-1995-5A50EF794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683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Resultado de imagen para pasto animado">
            <a:extLst>
              <a:ext uri="{FF2B5EF4-FFF2-40B4-BE49-F238E27FC236}">
                <a16:creationId xmlns:a16="http://schemas.microsoft.com/office/drawing/2014/main" id="{905247D1-E591-BED0-2208-37479350C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665" y="5975312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7511F555-67F5-9CE6-0F4C-B9873780A0CB}"/>
              </a:ext>
            </a:extLst>
          </p:cNvPr>
          <p:cNvSpPr txBox="1"/>
          <p:nvPr/>
        </p:nvSpPr>
        <p:spPr>
          <a:xfrm>
            <a:off x="2409371" y="3571647"/>
            <a:ext cx="9717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Congenial Light" panose="020B0604020202020204" pitchFamily="2" charset="0"/>
              </a:rPr>
              <a:t>Con el paso de los años conoció a personas. Esta fascinación creo una necesidad de contar muchas historias y cuentos al hombre. Asi se convirtió en una biblioteca famosa. </a:t>
            </a:r>
          </a:p>
        </p:txBody>
      </p:sp>
      <p:pic>
        <p:nvPicPr>
          <p:cNvPr id="3074" name="Picture 2" descr="Lindo sol luna nube y estrella | Vector Premium">
            <a:extLst>
              <a:ext uri="{FF2B5EF4-FFF2-40B4-BE49-F238E27FC236}">
                <a16:creationId xmlns:a16="http://schemas.microsoft.com/office/drawing/2014/main" id="{742D14E9-76F0-8226-19F7-879E7E2BD0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444" b="43556" l="4889" r="46667">
                        <a14:foregroundMark x1="25778" y1="43556" x2="25778" y2="43556"/>
                        <a14:foregroundMark x1="19556" y1="29333" x2="19556" y2="29333"/>
                        <a14:foregroundMark x1="36000" y1="28889" x2="36000" y2="28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7945" b="52333"/>
          <a:stretch/>
        </p:blipFill>
        <p:spPr bwMode="auto">
          <a:xfrm>
            <a:off x="10482258" y="-170378"/>
            <a:ext cx="1733587" cy="158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indo sol luna nube y estrella | Vector Premium">
            <a:extLst>
              <a:ext uri="{FF2B5EF4-FFF2-40B4-BE49-F238E27FC236}">
                <a16:creationId xmlns:a16="http://schemas.microsoft.com/office/drawing/2014/main" id="{87CB036D-C7C0-C7CA-E7D6-96B8DD7B59D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967" b="44702" l="60606" r="956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229" t="-390" r="-584" b="50331"/>
          <a:stretch/>
        </p:blipFill>
        <p:spPr bwMode="auto">
          <a:xfrm>
            <a:off x="-172241" y="-421245"/>
            <a:ext cx="1473462" cy="1662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Lindo sol luna nube y estrella | Vector Premium">
            <a:extLst>
              <a:ext uri="{FF2B5EF4-FFF2-40B4-BE49-F238E27FC236}">
                <a16:creationId xmlns:a16="http://schemas.microsoft.com/office/drawing/2014/main" id="{346D1CE6-3DBC-8CF7-B9B2-C13E1003A5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2000" b="92000" l="8889" r="50667">
                        <a14:foregroundMark x1="31111" y1="52000" x2="31111" y2="52000"/>
                        <a14:foregroundMark x1="50667" y1="72889" x2="50667" y2="7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64" t="51249" r="45111" b="3439"/>
          <a:stretch/>
        </p:blipFill>
        <p:spPr bwMode="auto">
          <a:xfrm>
            <a:off x="2200992" y="61953"/>
            <a:ext cx="1250294" cy="113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6" descr="Lindo sol luna nube y estrella | Vector Premium">
            <a:extLst>
              <a:ext uri="{FF2B5EF4-FFF2-40B4-BE49-F238E27FC236}">
                <a16:creationId xmlns:a16="http://schemas.microsoft.com/office/drawing/2014/main" id="{E89B0207-E08F-1A61-2067-CAED3AFF2F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52000" b="92000" l="8889" r="50667">
                        <a14:foregroundMark x1="31111" y1="52000" x2="31111" y2="52000"/>
                        <a14:foregroundMark x1="50667" y1="72889" x2="50667" y2="7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64" t="51249" r="45111" b="3439"/>
          <a:stretch/>
        </p:blipFill>
        <p:spPr bwMode="auto">
          <a:xfrm>
            <a:off x="7432826" y="33996"/>
            <a:ext cx="1250294" cy="113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4000+ Arbol de dibujos animados PNG Imágenes | Pngtree">
            <a:extLst>
              <a:ext uri="{FF2B5EF4-FFF2-40B4-BE49-F238E27FC236}">
                <a16:creationId xmlns:a16="http://schemas.microsoft.com/office/drawing/2014/main" id="{7DD23E25-EBBD-D77C-A868-DA98E31BB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504" y="3080937"/>
            <a:ext cx="4137543" cy="413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llustration kids listening story fotografías e imágenes de alta resolución  - Alamy">
            <a:extLst>
              <a:ext uri="{FF2B5EF4-FFF2-40B4-BE49-F238E27FC236}">
                <a16:creationId xmlns:a16="http://schemas.microsoft.com/office/drawing/2014/main" id="{17B9BE1C-40A4-2FE2-EF47-115576D01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694" b="94388" l="9690" r="95349">
                        <a14:foregroundMark x1="63178" y1="54082" x2="55426" y2="75000"/>
                        <a14:foregroundMark x1="55426" y1="75000" x2="54264" y2="83163"/>
                        <a14:foregroundMark x1="88760" y1="57653" x2="87597" y2="94388"/>
                        <a14:foregroundMark x1="92636" y1="54082" x2="95349" y2="66327"/>
                        <a14:foregroundMark x1="48837" y1="84694" x2="63178" y2="92347"/>
                        <a14:foregroundMark x1="44186" y1="73469" x2="44186" y2="73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676" y="4378903"/>
            <a:ext cx="3216370" cy="244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424303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6D2BD2D-0914-D163-1956-1AECBCE066D8}"/>
              </a:ext>
            </a:extLst>
          </p:cNvPr>
          <p:cNvSpPr txBox="1"/>
          <p:nvPr/>
        </p:nvSpPr>
        <p:spPr>
          <a:xfrm>
            <a:off x="-159657" y="33996"/>
            <a:ext cx="81134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Congenial Light" panose="020B0604020202020204" pitchFamily="2" charset="0"/>
              </a:rPr>
              <a:t>Mucha gente lo visitaba y le contaba su historia: quien era, de donde venia y que le gustaba, para después entregarle un libro único, pensado especialmente para el o ella. 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65732C0-0F6A-BF35-C4BB-2750EC3DBB44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Picture 4" descr="4000+ Arbol de dibujos animados PNG Imágenes | Pngtree">
            <a:extLst>
              <a:ext uri="{FF2B5EF4-FFF2-40B4-BE49-F238E27FC236}">
                <a16:creationId xmlns:a16="http://schemas.microsoft.com/office/drawing/2014/main" id="{B7D5D13E-9BD0-5597-2D27-D6C3790AB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214" y="339593"/>
            <a:ext cx="3309154" cy="330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n para pasto animado">
            <a:extLst>
              <a:ext uri="{FF2B5EF4-FFF2-40B4-BE49-F238E27FC236}">
                <a16:creationId xmlns:a16="http://schemas.microsoft.com/office/drawing/2014/main" id="{A23BBCB3-B5CF-BFA9-06C4-21D418672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Resultado de imagen para pasto animado">
            <a:extLst>
              <a:ext uri="{FF2B5EF4-FFF2-40B4-BE49-F238E27FC236}">
                <a16:creationId xmlns:a16="http://schemas.microsoft.com/office/drawing/2014/main" id="{9B8057C4-5E1D-C4FA-5336-F88DE93B6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3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Resultado de imagen para pasto animado">
            <a:extLst>
              <a:ext uri="{FF2B5EF4-FFF2-40B4-BE49-F238E27FC236}">
                <a16:creationId xmlns:a16="http://schemas.microsoft.com/office/drawing/2014/main" id="{CC5662AF-6175-D0EF-88D4-2FE5750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86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esultado de imagen para pasto animado">
            <a:extLst>
              <a:ext uri="{FF2B5EF4-FFF2-40B4-BE49-F238E27FC236}">
                <a16:creationId xmlns:a16="http://schemas.microsoft.com/office/drawing/2014/main" id="{AAFD8B41-B9BF-3A85-B69E-BB8A5ECA6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594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Resultado de imagen para pasto animado">
            <a:extLst>
              <a:ext uri="{FF2B5EF4-FFF2-40B4-BE49-F238E27FC236}">
                <a16:creationId xmlns:a16="http://schemas.microsoft.com/office/drawing/2014/main" id="{B7408344-5C97-8331-F1F1-9DD510E85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941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Resultado de imagen para pasto animado">
            <a:extLst>
              <a:ext uri="{FF2B5EF4-FFF2-40B4-BE49-F238E27FC236}">
                <a16:creationId xmlns:a16="http://schemas.microsoft.com/office/drawing/2014/main" id="{44B4045B-57F7-CDF4-9C0F-B53942310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76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Resultado de imagen para pasto animado">
            <a:extLst>
              <a:ext uri="{FF2B5EF4-FFF2-40B4-BE49-F238E27FC236}">
                <a16:creationId xmlns:a16="http://schemas.microsoft.com/office/drawing/2014/main" id="{494F5DB7-7649-61A2-F293-20635C454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74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Resultado de imagen para pasto animado">
            <a:extLst>
              <a:ext uri="{FF2B5EF4-FFF2-40B4-BE49-F238E27FC236}">
                <a16:creationId xmlns:a16="http://schemas.microsoft.com/office/drawing/2014/main" id="{0316EA12-738F-5AF0-6413-D3F082D65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Resultado de imagen para pasto animado">
            <a:extLst>
              <a:ext uri="{FF2B5EF4-FFF2-40B4-BE49-F238E27FC236}">
                <a16:creationId xmlns:a16="http://schemas.microsoft.com/office/drawing/2014/main" id="{DC2D7493-D401-4E33-34A0-2D062C382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574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Resultado de imagen para pasto animado">
            <a:extLst>
              <a:ext uri="{FF2B5EF4-FFF2-40B4-BE49-F238E27FC236}">
                <a16:creationId xmlns:a16="http://schemas.microsoft.com/office/drawing/2014/main" id="{CBFEB230-EBFD-6A7A-EF70-DA70A6CD3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82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Resultado de imagen para pasto animado">
            <a:extLst>
              <a:ext uri="{FF2B5EF4-FFF2-40B4-BE49-F238E27FC236}">
                <a16:creationId xmlns:a16="http://schemas.microsoft.com/office/drawing/2014/main" id="{8213B28F-6F1C-3FC8-73B6-626BDFAD7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726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Resultado de imagen para pasto animado">
            <a:extLst>
              <a:ext uri="{FF2B5EF4-FFF2-40B4-BE49-F238E27FC236}">
                <a16:creationId xmlns:a16="http://schemas.microsoft.com/office/drawing/2014/main" id="{9EE87396-1639-EFD9-779B-FE65D64412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580"/>
          <a:stretch/>
        </p:blipFill>
        <p:spPr bwMode="auto">
          <a:xfrm>
            <a:off x="-15913" y="2349060"/>
            <a:ext cx="1029365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Resultado de imagen para pasto animado">
            <a:extLst>
              <a:ext uri="{FF2B5EF4-FFF2-40B4-BE49-F238E27FC236}">
                <a16:creationId xmlns:a16="http://schemas.microsoft.com/office/drawing/2014/main" id="{56949B11-E511-2CAA-E939-95334563E4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83"/>
          <a:stretch/>
        </p:blipFill>
        <p:spPr bwMode="auto">
          <a:xfrm>
            <a:off x="0" y="5950857"/>
            <a:ext cx="635847" cy="90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Resultado de imagen para pasto animado">
            <a:extLst>
              <a:ext uri="{FF2B5EF4-FFF2-40B4-BE49-F238E27FC236}">
                <a16:creationId xmlns:a16="http://schemas.microsoft.com/office/drawing/2014/main" id="{2338D45E-B54B-935F-8EF9-9E2DAF8A8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3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Resultado de imagen para pasto animado">
            <a:extLst>
              <a:ext uri="{FF2B5EF4-FFF2-40B4-BE49-F238E27FC236}">
                <a16:creationId xmlns:a16="http://schemas.microsoft.com/office/drawing/2014/main" id="{0FA81221-5891-AC0A-0F3A-68AE7F8B2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82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Resultado de imagen para pasto animado">
            <a:extLst>
              <a:ext uri="{FF2B5EF4-FFF2-40B4-BE49-F238E27FC236}">
                <a16:creationId xmlns:a16="http://schemas.microsoft.com/office/drawing/2014/main" id="{1154EC11-AB03-A7DC-96B7-E1C6B9A43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317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Resultado de imagen para pasto animado">
            <a:extLst>
              <a:ext uri="{FF2B5EF4-FFF2-40B4-BE49-F238E27FC236}">
                <a16:creationId xmlns:a16="http://schemas.microsoft.com/office/drawing/2014/main" id="{5765E19D-A717-7458-CC11-37CF5551E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748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Resultado de imagen para pasto animado">
            <a:extLst>
              <a:ext uri="{FF2B5EF4-FFF2-40B4-BE49-F238E27FC236}">
                <a16:creationId xmlns:a16="http://schemas.microsoft.com/office/drawing/2014/main" id="{5A1FD427-1438-05D9-7CAD-A96AC547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20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Resultado de imagen para pasto animado">
            <a:extLst>
              <a:ext uri="{FF2B5EF4-FFF2-40B4-BE49-F238E27FC236}">
                <a16:creationId xmlns:a16="http://schemas.microsoft.com/office/drawing/2014/main" id="{7DCF4683-BACB-C32A-A366-E13029433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226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Resultado de imagen para pasto animado">
            <a:extLst>
              <a:ext uri="{FF2B5EF4-FFF2-40B4-BE49-F238E27FC236}">
                <a16:creationId xmlns:a16="http://schemas.microsoft.com/office/drawing/2014/main" id="{2E15B6D7-19FF-1AAB-B041-E547A2FFA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903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Resultado de imagen para pasto animado">
            <a:extLst>
              <a:ext uri="{FF2B5EF4-FFF2-40B4-BE49-F238E27FC236}">
                <a16:creationId xmlns:a16="http://schemas.microsoft.com/office/drawing/2014/main" id="{CB1F41C7-8D19-A5A2-DFF4-9D98109FE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59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Resultado de imagen para pasto animado">
            <a:extLst>
              <a:ext uri="{FF2B5EF4-FFF2-40B4-BE49-F238E27FC236}">
                <a16:creationId xmlns:a16="http://schemas.microsoft.com/office/drawing/2014/main" id="{C63FE44F-AB40-3A9B-B2CC-6F47A43D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990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Resultado de imagen para pasto animado">
            <a:extLst>
              <a:ext uri="{FF2B5EF4-FFF2-40B4-BE49-F238E27FC236}">
                <a16:creationId xmlns:a16="http://schemas.microsoft.com/office/drawing/2014/main" id="{AF5B7057-834B-9EF0-7766-EDF1D0B61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076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Resultado de imagen para pasto animado">
            <a:extLst>
              <a:ext uri="{FF2B5EF4-FFF2-40B4-BE49-F238E27FC236}">
                <a16:creationId xmlns:a16="http://schemas.microsoft.com/office/drawing/2014/main" id="{3306E239-6957-A20A-78FA-B82A53053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431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Resultado de imagen para pasto animado">
            <a:extLst>
              <a:ext uri="{FF2B5EF4-FFF2-40B4-BE49-F238E27FC236}">
                <a16:creationId xmlns:a16="http://schemas.microsoft.com/office/drawing/2014/main" id="{3A6AAD3A-4AEB-9D9E-DEE5-B21AB32CE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527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Resultado de imagen para pasto animado">
            <a:extLst>
              <a:ext uri="{FF2B5EF4-FFF2-40B4-BE49-F238E27FC236}">
                <a16:creationId xmlns:a16="http://schemas.microsoft.com/office/drawing/2014/main" id="{8B5324D8-0ADD-6630-1995-5A50EF794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683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Resultado de imagen para pasto animado">
            <a:extLst>
              <a:ext uri="{FF2B5EF4-FFF2-40B4-BE49-F238E27FC236}">
                <a16:creationId xmlns:a16="http://schemas.microsoft.com/office/drawing/2014/main" id="{905247D1-E591-BED0-2208-37479350C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665" y="5975312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7511F555-67F5-9CE6-0F4C-B9873780A0CB}"/>
              </a:ext>
            </a:extLst>
          </p:cNvPr>
          <p:cNvSpPr txBox="1"/>
          <p:nvPr/>
        </p:nvSpPr>
        <p:spPr>
          <a:xfrm>
            <a:off x="2409371" y="3571647"/>
            <a:ext cx="9717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Congenial Light" panose="020B0604020202020204" pitchFamily="2" charset="0"/>
              </a:rPr>
              <a:t>Era un sabio con creatividad, los mas pequeños lo adoraban pues tenia las mejores historias de dragones y princesas. </a:t>
            </a:r>
          </a:p>
        </p:txBody>
      </p:sp>
      <p:pic>
        <p:nvPicPr>
          <p:cNvPr id="5" name="Picture 4" descr="4000+ Arbol de dibujos animados PNG Imágenes | Pngtree">
            <a:extLst>
              <a:ext uri="{FF2B5EF4-FFF2-40B4-BE49-F238E27FC236}">
                <a16:creationId xmlns:a16="http://schemas.microsoft.com/office/drawing/2014/main" id="{7DD23E25-EBBD-D77C-A868-DA98E31BB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504" y="3080937"/>
            <a:ext cx="4137543" cy="413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llustration kids listening story fotografías e imágenes de alta resolución  - Alamy">
            <a:extLst>
              <a:ext uri="{FF2B5EF4-FFF2-40B4-BE49-F238E27FC236}">
                <a16:creationId xmlns:a16="http://schemas.microsoft.com/office/drawing/2014/main" id="{17B9BE1C-40A4-2FE2-EF47-115576D013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694" b="94388" l="9690" r="95349">
                        <a14:foregroundMark x1="63178" y1="54082" x2="55426" y2="75000"/>
                        <a14:foregroundMark x1="55426" y1="75000" x2="54264" y2="83163"/>
                        <a14:foregroundMark x1="88760" y1="57653" x2="87597" y2="94388"/>
                        <a14:foregroundMark x1="92636" y1="54082" x2="95349" y2="66327"/>
                        <a14:foregroundMark x1="48837" y1="84694" x2="63178" y2="92347"/>
                        <a14:foregroundMark x1="44186" y1="73469" x2="44186" y2="7346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9676" y="4378903"/>
            <a:ext cx="3216370" cy="2443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Qué cuentos tienen mayor influencia en los niños? - La Orquídea de Darwin">
            <a:extLst>
              <a:ext uri="{FF2B5EF4-FFF2-40B4-BE49-F238E27FC236}">
                <a16:creationId xmlns:a16="http://schemas.microsoft.com/office/drawing/2014/main" id="{13EE8DD0-8442-5D38-555B-76E31D7A4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497" b="93855" l="9929" r="89716">
                        <a14:foregroundMark x1="36879" y1="83799" x2="44681" y2="93296"/>
                        <a14:foregroundMark x1="44681" y1="93296" x2="52128" y2="93855"/>
                        <a14:foregroundMark x1="66312" y1="92179" x2="59220" y2="93296"/>
                        <a14:foregroundMark x1="47872" y1="78771" x2="52837" y2="81564"/>
                        <a14:foregroundMark x1="54727" y1="77095" x2="51418" y2="78212"/>
                        <a14:foregroundMark x1="56383" y1="76536" x2="54727" y2="77095"/>
                        <a14:backgroundMark x1="22340" y1="55866" x2="26950" y2="73184"/>
                        <a14:backgroundMark x1="26950" y1="73184" x2="33333" y2="68715"/>
                        <a14:backgroundMark x1="72340" y1="85475" x2="76241" y2="73743"/>
                        <a14:backgroundMark x1="76241" y1="73743" x2="87234" y2="79888"/>
                        <a14:backgroundMark x1="87234" y1="79888" x2="89716" y2="68156"/>
                        <a14:backgroundMark x1="89716" y1="68156" x2="89362" y2="69832"/>
                        <a14:backgroundMark x1="54255" y1="70391" x2="52128" y2="63128"/>
                        <a14:backgroundMark x1="53191" y1="73184" x2="53191" y2="73184"/>
                        <a14:backgroundMark x1="53191" y1="77095" x2="53191" y2="770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079" y="53342"/>
            <a:ext cx="4693189" cy="297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Imágenes de Princesas Y Dragones - Descarga gratuita en Freepik">
            <a:extLst>
              <a:ext uri="{FF2B5EF4-FFF2-40B4-BE49-F238E27FC236}">
                <a16:creationId xmlns:a16="http://schemas.microsoft.com/office/drawing/2014/main" id="{B4A61494-5D3D-D6B7-7CBC-356FE9EDB6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312" y="3933210"/>
            <a:ext cx="911875" cy="91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Elipse 34">
            <a:extLst>
              <a:ext uri="{FF2B5EF4-FFF2-40B4-BE49-F238E27FC236}">
                <a16:creationId xmlns:a16="http://schemas.microsoft.com/office/drawing/2014/main" id="{A956B287-EF78-4BC6-B1D7-B6A2ED92D74C}"/>
              </a:ext>
            </a:extLst>
          </p:cNvPr>
          <p:cNvSpPr/>
          <p:nvPr/>
        </p:nvSpPr>
        <p:spPr>
          <a:xfrm>
            <a:off x="4381419" y="5167881"/>
            <a:ext cx="377372" cy="2252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4A9118FB-572D-1B45-8A90-A5FAA92A13DD}"/>
              </a:ext>
            </a:extLst>
          </p:cNvPr>
          <p:cNvSpPr/>
          <p:nvPr/>
        </p:nvSpPr>
        <p:spPr>
          <a:xfrm>
            <a:off x="4634626" y="4907020"/>
            <a:ext cx="377372" cy="22520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058672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6D2BD2D-0914-D163-1956-1AECBCE066D8}"/>
              </a:ext>
            </a:extLst>
          </p:cNvPr>
          <p:cNvSpPr txBox="1"/>
          <p:nvPr/>
        </p:nvSpPr>
        <p:spPr>
          <a:xfrm>
            <a:off x="-159657" y="33996"/>
            <a:ext cx="95731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Congenial Light" panose="020B0604020202020204" pitchFamily="2" charset="0"/>
              </a:rPr>
              <a:t>Lo mas importante e Zeus era que enseñaba a los hombres la importancia de crear lectores, hacer que los niños aprendieran a conocer el mundo y a conocerse asi mismos gracias a los libros y los cuentos.</a:t>
            </a: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A65732C0-0F6A-BF35-C4BB-2750EC3DBB44}"/>
              </a:ext>
            </a:extLst>
          </p:cNvPr>
          <p:cNvCxnSpPr>
            <a:cxnSpLocks/>
          </p:cNvCxnSpPr>
          <p:nvPr/>
        </p:nvCxnSpPr>
        <p:spPr>
          <a:xfrm>
            <a:off x="0" y="3429000"/>
            <a:ext cx="12192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Picture 4" descr="4000+ Arbol de dibujos animados PNG Imágenes | Pngtree">
            <a:extLst>
              <a:ext uri="{FF2B5EF4-FFF2-40B4-BE49-F238E27FC236}">
                <a16:creationId xmlns:a16="http://schemas.microsoft.com/office/drawing/2014/main" id="{B7D5D13E-9BD0-5597-2D27-D6C3790AB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214" y="339593"/>
            <a:ext cx="3309154" cy="3309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Resultado de imagen para pasto animado">
            <a:extLst>
              <a:ext uri="{FF2B5EF4-FFF2-40B4-BE49-F238E27FC236}">
                <a16:creationId xmlns:a16="http://schemas.microsoft.com/office/drawing/2014/main" id="{A23BBCB3-B5CF-BFA9-06C4-21D4186724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Resultado de imagen para pasto animado">
            <a:extLst>
              <a:ext uri="{FF2B5EF4-FFF2-40B4-BE49-F238E27FC236}">
                <a16:creationId xmlns:a16="http://schemas.microsoft.com/office/drawing/2014/main" id="{9B8057C4-5E1D-C4FA-5336-F88DE93B6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343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Resultado de imagen para pasto animado">
            <a:extLst>
              <a:ext uri="{FF2B5EF4-FFF2-40B4-BE49-F238E27FC236}">
                <a16:creationId xmlns:a16="http://schemas.microsoft.com/office/drawing/2014/main" id="{CC5662AF-6175-D0EF-88D4-2FE5750FDE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686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Resultado de imagen para pasto animado">
            <a:extLst>
              <a:ext uri="{FF2B5EF4-FFF2-40B4-BE49-F238E27FC236}">
                <a16:creationId xmlns:a16="http://schemas.microsoft.com/office/drawing/2014/main" id="{AAFD8B41-B9BF-3A85-B69E-BB8A5ECA6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7594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Resultado de imagen para pasto animado">
            <a:extLst>
              <a:ext uri="{FF2B5EF4-FFF2-40B4-BE49-F238E27FC236}">
                <a16:creationId xmlns:a16="http://schemas.microsoft.com/office/drawing/2014/main" id="{B7408344-5C97-8331-F1F1-9DD510E85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941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 descr="Resultado de imagen para pasto animado">
            <a:extLst>
              <a:ext uri="{FF2B5EF4-FFF2-40B4-BE49-F238E27FC236}">
                <a16:creationId xmlns:a16="http://schemas.microsoft.com/office/drawing/2014/main" id="{44B4045B-57F7-CDF4-9C0F-B53942310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76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Resultado de imagen para pasto animado">
            <a:extLst>
              <a:ext uri="{FF2B5EF4-FFF2-40B4-BE49-F238E27FC236}">
                <a16:creationId xmlns:a16="http://schemas.microsoft.com/office/drawing/2014/main" id="{494F5DB7-7649-61A2-F293-20635C454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74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6" descr="Resultado de imagen para pasto animado">
            <a:extLst>
              <a:ext uri="{FF2B5EF4-FFF2-40B4-BE49-F238E27FC236}">
                <a16:creationId xmlns:a16="http://schemas.microsoft.com/office/drawing/2014/main" id="{0316EA12-738F-5AF0-6413-D3F082D65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37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Resultado de imagen para pasto animado">
            <a:extLst>
              <a:ext uri="{FF2B5EF4-FFF2-40B4-BE49-F238E27FC236}">
                <a16:creationId xmlns:a16="http://schemas.microsoft.com/office/drawing/2014/main" id="{DC2D7493-D401-4E33-34A0-2D062C382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574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Resultado de imagen para pasto animado">
            <a:extLst>
              <a:ext uri="{FF2B5EF4-FFF2-40B4-BE49-F238E27FC236}">
                <a16:creationId xmlns:a16="http://schemas.microsoft.com/office/drawing/2014/main" id="{CBFEB230-EBFD-6A7A-EF70-DA70A6CD3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5829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Resultado de imagen para pasto animado">
            <a:extLst>
              <a:ext uri="{FF2B5EF4-FFF2-40B4-BE49-F238E27FC236}">
                <a16:creationId xmlns:a16="http://schemas.microsoft.com/office/drawing/2014/main" id="{8213B28F-6F1C-3FC8-73B6-626BDFAD78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726" y="2322286"/>
            <a:ext cx="1792694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Resultado de imagen para pasto animado">
            <a:extLst>
              <a:ext uri="{FF2B5EF4-FFF2-40B4-BE49-F238E27FC236}">
                <a16:creationId xmlns:a16="http://schemas.microsoft.com/office/drawing/2014/main" id="{9EE87396-1639-EFD9-779B-FE65D64412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2580"/>
          <a:stretch/>
        </p:blipFill>
        <p:spPr bwMode="auto">
          <a:xfrm>
            <a:off x="-15913" y="2349060"/>
            <a:ext cx="1029365" cy="1106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Resultado de imagen para pasto animado">
            <a:extLst>
              <a:ext uri="{FF2B5EF4-FFF2-40B4-BE49-F238E27FC236}">
                <a16:creationId xmlns:a16="http://schemas.microsoft.com/office/drawing/2014/main" id="{56949B11-E511-2CAA-E939-95334563E4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083"/>
          <a:stretch/>
        </p:blipFill>
        <p:spPr bwMode="auto">
          <a:xfrm>
            <a:off x="0" y="5950857"/>
            <a:ext cx="635847" cy="90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Resultado de imagen para pasto animado">
            <a:extLst>
              <a:ext uri="{FF2B5EF4-FFF2-40B4-BE49-F238E27FC236}">
                <a16:creationId xmlns:a16="http://schemas.microsoft.com/office/drawing/2014/main" id="{2338D45E-B54B-935F-8EF9-9E2DAF8A83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093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Resultado de imagen para pasto animado">
            <a:extLst>
              <a:ext uri="{FF2B5EF4-FFF2-40B4-BE49-F238E27FC236}">
                <a16:creationId xmlns:a16="http://schemas.microsoft.com/office/drawing/2014/main" id="{0FA81221-5891-AC0A-0F3A-68AE7F8B2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82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Resultado de imagen para pasto animado">
            <a:extLst>
              <a:ext uri="{FF2B5EF4-FFF2-40B4-BE49-F238E27FC236}">
                <a16:creationId xmlns:a16="http://schemas.microsoft.com/office/drawing/2014/main" id="{1154EC11-AB03-A7DC-96B7-E1C6B9A43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317" y="5999768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Resultado de imagen para pasto animado">
            <a:extLst>
              <a:ext uri="{FF2B5EF4-FFF2-40B4-BE49-F238E27FC236}">
                <a16:creationId xmlns:a16="http://schemas.microsoft.com/office/drawing/2014/main" id="{5765E19D-A717-7458-CC11-37CF5551E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748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Resultado de imagen para pasto animado">
            <a:extLst>
              <a:ext uri="{FF2B5EF4-FFF2-40B4-BE49-F238E27FC236}">
                <a16:creationId xmlns:a16="http://schemas.microsoft.com/office/drawing/2014/main" id="{5A1FD427-1438-05D9-7CAD-A96AC54749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20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Resultado de imagen para pasto animado">
            <a:extLst>
              <a:ext uri="{FF2B5EF4-FFF2-40B4-BE49-F238E27FC236}">
                <a16:creationId xmlns:a16="http://schemas.microsoft.com/office/drawing/2014/main" id="{7DCF4683-BACB-C32A-A366-E13029433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226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6" descr="Resultado de imagen para pasto animado">
            <a:extLst>
              <a:ext uri="{FF2B5EF4-FFF2-40B4-BE49-F238E27FC236}">
                <a16:creationId xmlns:a16="http://schemas.microsoft.com/office/drawing/2014/main" id="{2E15B6D7-19FF-1AAB-B041-E547A2FFA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903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Resultado de imagen para pasto animado">
            <a:extLst>
              <a:ext uri="{FF2B5EF4-FFF2-40B4-BE49-F238E27FC236}">
                <a16:creationId xmlns:a16="http://schemas.microsoft.com/office/drawing/2014/main" id="{CB1F41C7-8D19-A5A2-DFF4-9D98109FE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5259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Resultado de imagen para pasto animado">
            <a:extLst>
              <a:ext uri="{FF2B5EF4-FFF2-40B4-BE49-F238E27FC236}">
                <a16:creationId xmlns:a16="http://schemas.microsoft.com/office/drawing/2014/main" id="{C63FE44F-AB40-3A9B-B2CC-6F47A43D7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6990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6" descr="Resultado de imagen para pasto animado">
            <a:extLst>
              <a:ext uri="{FF2B5EF4-FFF2-40B4-BE49-F238E27FC236}">
                <a16:creationId xmlns:a16="http://schemas.microsoft.com/office/drawing/2014/main" id="{AF5B7057-834B-9EF0-7766-EDF1D0B611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076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6" descr="Resultado de imagen para pasto animado">
            <a:extLst>
              <a:ext uri="{FF2B5EF4-FFF2-40B4-BE49-F238E27FC236}">
                <a16:creationId xmlns:a16="http://schemas.microsoft.com/office/drawing/2014/main" id="{3306E239-6957-A20A-78FA-B82A53053C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431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6" descr="Resultado de imagen para pasto animado">
            <a:extLst>
              <a:ext uri="{FF2B5EF4-FFF2-40B4-BE49-F238E27FC236}">
                <a16:creationId xmlns:a16="http://schemas.microsoft.com/office/drawing/2014/main" id="{3A6AAD3A-4AEB-9D9E-DEE5-B21AB32CE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527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Resultado de imagen para pasto animado">
            <a:extLst>
              <a:ext uri="{FF2B5EF4-FFF2-40B4-BE49-F238E27FC236}">
                <a16:creationId xmlns:a16="http://schemas.microsoft.com/office/drawing/2014/main" id="{8B5324D8-0ADD-6630-1995-5A50EF794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683" y="6017910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Resultado de imagen para pasto animado">
            <a:extLst>
              <a:ext uri="{FF2B5EF4-FFF2-40B4-BE49-F238E27FC236}">
                <a16:creationId xmlns:a16="http://schemas.microsoft.com/office/drawing/2014/main" id="{905247D1-E591-BED0-2208-37479350C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091" b="94215" l="2551" r="94388">
                        <a14:foregroundMark x1="8673" y1="76033" x2="39286" y2="96694"/>
                        <a14:foregroundMark x1="39286" y1="96694" x2="65816" y2="98347"/>
                        <a14:foregroundMark x1="65816" y1="98347" x2="80102" y2="97521"/>
                        <a14:foregroundMark x1="80102" y1="97521" x2="90816" y2="86777"/>
                        <a14:foregroundMark x1="90816" y1="86777" x2="90816" y2="86777"/>
                        <a14:foregroundMark x1="19898" y1="95868" x2="55102" y2="92562"/>
                        <a14:foregroundMark x1="55102" y1="92562" x2="74490" y2="95041"/>
                        <a14:foregroundMark x1="94388" y1="76033" x2="94388" y2="76033"/>
                        <a14:foregroundMark x1="2551" y1="82645" x2="2551" y2="8264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665" y="5975312"/>
            <a:ext cx="1390193" cy="85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CuadroTexto 33">
            <a:extLst>
              <a:ext uri="{FF2B5EF4-FFF2-40B4-BE49-F238E27FC236}">
                <a16:creationId xmlns:a16="http://schemas.microsoft.com/office/drawing/2014/main" id="{7511F555-67F5-9CE6-0F4C-B9873780A0CB}"/>
              </a:ext>
            </a:extLst>
          </p:cNvPr>
          <p:cNvSpPr txBox="1"/>
          <p:nvPr/>
        </p:nvSpPr>
        <p:spPr>
          <a:xfrm>
            <a:off x="3761910" y="4009129"/>
            <a:ext cx="68903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>
                <a:latin typeface="Baguet Script" panose="00000500000000000000" pitchFamily="2" charset="0"/>
              </a:rPr>
              <a:t>Una lectura es una aventura con diferentes caminos, donde encuentren tesoros, que enriquecen nuestra vida.</a:t>
            </a:r>
          </a:p>
        </p:txBody>
      </p:sp>
      <p:pic>
        <p:nvPicPr>
          <p:cNvPr id="5" name="Picture 4" descr="4000+ Arbol de dibujos animados PNG Imágenes | Pngtree">
            <a:extLst>
              <a:ext uri="{FF2B5EF4-FFF2-40B4-BE49-F238E27FC236}">
                <a16:creationId xmlns:a16="http://schemas.microsoft.com/office/drawing/2014/main" id="{7DD23E25-EBBD-D77C-A868-DA98E31BB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6504" y="3080937"/>
            <a:ext cx="4137543" cy="4137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Qué cuentos tienen mayor influencia en los niños? - La Orquídea de Darwin">
            <a:extLst>
              <a:ext uri="{FF2B5EF4-FFF2-40B4-BE49-F238E27FC236}">
                <a16:creationId xmlns:a16="http://schemas.microsoft.com/office/drawing/2014/main" id="{13EE8DD0-8442-5D38-555B-76E31D7A4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497" b="93855" l="9929" r="89716">
                        <a14:foregroundMark x1="36879" y1="83799" x2="44681" y2="93296"/>
                        <a14:foregroundMark x1="44681" y1="93296" x2="52128" y2="93855"/>
                        <a14:foregroundMark x1="66312" y1="92179" x2="59220" y2="93296"/>
                        <a14:foregroundMark x1="47872" y1="78771" x2="52837" y2="81564"/>
                        <a14:foregroundMark x1="54727" y1="77095" x2="51418" y2="78212"/>
                        <a14:foregroundMark x1="56383" y1="76536" x2="54727" y2="77095"/>
                        <a14:backgroundMark x1="22340" y1="55866" x2="26950" y2="73184"/>
                        <a14:backgroundMark x1="26950" y1="73184" x2="33333" y2="68715"/>
                        <a14:backgroundMark x1="72340" y1="85475" x2="76241" y2="73743"/>
                        <a14:backgroundMark x1="76241" y1="73743" x2="87234" y2="79888"/>
                        <a14:backgroundMark x1="87234" y1="79888" x2="89716" y2="68156"/>
                        <a14:backgroundMark x1="89716" y1="68156" x2="89362" y2="69832"/>
                        <a14:backgroundMark x1="54255" y1="70391" x2="52128" y2="63128"/>
                        <a14:backgroundMark x1="53191" y1="73184" x2="53191" y2="73184"/>
                        <a14:backgroundMark x1="53191" y1="77095" x2="53191" y2="7709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079" y="53342"/>
            <a:ext cx="4693189" cy="2979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77641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218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Baguet Script</vt:lpstr>
      <vt:lpstr>Calibri</vt:lpstr>
      <vt:lpstr>Calibri Light</vt:lpstr>
      <vt:lpstr>Congenial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victor2003franco@outlook.com</dc:creator>
  <cp:lastModifiedBy>CLAUDIA FERNANDA HERRERA IBARRA</cp:lastModifiedBy>
  <cp:revision>2</cp:revision>
  <dcterms:created xsi:type="dcterms:W3CDTF">2023-03-18T03:32:28Z</dcterms:created>
  <dcterms:modified xsi:type="dcterms:W3CDTF">2023-09-27T18:41:47Z</dcterms:modified>
</cp:coreProperties>
</file>