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33DBD-1EF2-108E-D206-22D34AA1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73536B-4F17-19AA-5E38-6587D79C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48B4-B17C-4000-9D13-B049CE2AC4FE}" type="datetimeFigureOut">
              <a:rPr lang="es-419" smtClean="0"/>
              <a:t>3/10/2023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C56BE7-02AB-DA63-4816-BA19D3981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AAA8FC5-57BB-82FB-FECF-DEF3C796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F77D8-D8CE-4B35-9DF1-3935181220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19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26E354-4AFA-49B0-5B19-867C431D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E99E24-3C1A-B433-365D-22585C0CD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E23D8B-60B5-60CE-A905-7DD0257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C48B4-B17C-4000-9D13-B049CE2AC4FE}" type="datetimeFigureOut">
              <a:rPr lang="es-419" smtClean="0"/>
              <a:t>3/10/2023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8837D-9793-74E8-C498-20A9B2A4D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2B350-B372-97CF-F66E-464B62016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77D8-D8CE-4B35-9DF1-393518122029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6258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D116011-F667-22AC-871A-FC8AF2BD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FEB7BA-2949-8CF2-6445-F76B1EBE2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2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522F99F-6B27-ED8B-2A2F-970887A0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084E069-DB6A-8641-342F-EFFA23B297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61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83605D5-A18E-CD51-BED5-DDE2EEC00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sz="5867">
                <a:latin typeface="Modern Love Caps" panose="020F0502020204030204" pitchFamily="82" charset="0"/>
              </a:rPr>
              <a:t>que son las </a:t>
            </a:r>
            <a:r>
              <a:rPr lang="es-419" sz="5867">
                <a:solidFill>
                  <a:schemeClr val="accent1"/>
                </a:solidFill>
                <a:latin typeface="Modern Love Caps" panose="020F0502020204030204" pitchFamily="82" charset="0"/>
              </a:rPr>
              <a:t>tradiciones? </a:t>
            </a:r>
            <a:endParaRPr lang="es-419" sz="5867" dirty="0">
              <a:solidFill>
                <a:schemeClr val="accent1"/>
              </a:solidFill>
              <a:latin typeface="Modern Love Caps" panose="020F0502020204030204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7AB22C5-9487-4473-F1E7-4680048FE2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3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3709F06-D7BC-050C-0941-F8770B26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867">
                <a:latin typeface="Modern Love Caps" panose="04070805081001020A01" pitchFamily="82" charset="0"/>
              </a:rPr>
              <a:t>La tradición </a:t>
            </a:r>
            <a:br>
              <a:rPr lang="es-MX" sz="5867">
                <a:latin typeface="Modern Love Caps" panose="04070805081001020A01" pitchFamily="82" charset="0"/>
              </a:rPr>
            </a:br>
            <a:r>
              <a:rPr lang="es-MX" sz="5867">
                <a:latin typeface="Modern Love Caps" panose="04070805081001020A01" pitchFamily="82" charset="0"/>
              </a:rPr>
              <a:t>normalizadora-disciplinadora</a:t>
            </a:r>
            <a:endParaRPr lang="es-MX" sz="5867" dirty="0">
              <a:solidFill>
                <a:schemeClr val="accent1"/>
              </a:solidFill>
              <a:latin typeface="Modern Love Caps" panose="04070805081001020A01" pitchFamily="8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6F620B-69FB-15C1-CDAC-907E550F06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9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CC2FC33-D9F7-6124-BDB0-35B3DB6D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780F50-CAB1-DABC-DD06-0012BA3661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6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AC9005-A144-F2AE-4ABD-C042FB8B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DBC1367-126D-9B59-9E0F-6B0D8A2E28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F2BD7EB-75B9-E42D-9F7C-FE39041E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D6E43CB-EFCA-45B8-5494-D9361291A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5BEAB4F-6BD1-6E12-8A04-70C28A92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A5F27E-B3EE-694F-CF6A-CB617DC43D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FDF38B0-0810-855D-D3AC-22BFBC9F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693C1B-CA98-27B8-EFAB-534D943296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F059133-0CF9-E4B8-0C61-A97EC8A0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CA1F54-A2CA-3654-984F-DAB34C6A9D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59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Panorámica</PresentationFormat>
  <Paragraphs>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Modern Love Caps</vt:lpstr>
      <vt:lpstr>Tema de Office</vt:lpstr>
      <vt:lpstr>Presentación de PowerPoint</vt:lpstr>
      <vt:lpstr>que son las tradiciones? </vt:lpstr>
      <vt:lpstr>La tradición  normalizadora-disciplinadora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JACKELINE RUIZ RAMOS</dc:creator>
  <cp:lastModifiedBy>CAMILA JACKELINE RUIZ RAMOS</cp:lastModifiedBy>
  <cp:revision>1</cp:revision>
  <dcterms:created xsi:type="dcterms:W3CDTF">2023-10-04T02:52:43Z</dcterms:created>
  <dcterms:modified xsi:type="dcterms:W3CDTF">2023-10-04T02:52:43Z</dcterms:modified>
</cp:coreProperties>
</file>