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98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596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87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7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950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84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761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81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940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68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5B54A-1FA3-4C00-B3CC-EFC1F003A5CB}" type="datetimeFigureOut">
              <a:rPr lang="es-MX" smtClean="0"/>
              <a:t>08/10/2023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A2D77-4054-47F0-8233-1209F219AF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332656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ESCUELA NORMAL DE EDUCACION PREESCOLAR.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LIC. EN EDUCACION PREESCOLAR.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CICLO ESCOLAR 2023-2024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OPTATIVA PREVENCIÓN DE LA VIOLENCIA 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MAESTRO: NARCISO RODRIGUEZ ESPINOSA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ACTIVIDAD: MAPA CONCEPTUAL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ALUMNA: JATZIRY WENDOLYNE GUILLEN CABELLO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NUMERO DE LISTA: 12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AÑO: CUARTO      SECCION: A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UNIDAD 1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/>
            <a:r>
              <a:rPr lang="es-MX" sz="1600" dirty="0">
                <a:latin typeface="Arial" pitchFamily="34" charset="0"/>
                <a:cs typeface="Arial" pitchFamily="34" charset="0"/>
              </a:rPr>
              <a:t>SALTILLO, COAHUILA                                                                                   08-10-2023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878"/>
            <a:ext cx="16827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42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483768" y="116632"/>
            <a:ext cx="3960440" cy="1152128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INDICADORES PARA LA DETECCIÓN DE MALTRATO EN NIÑOS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683568" y="1556792"/>
            <a:ext cx="7776864" cy="7200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maltrato en niños no tiene ni límites culturales, ni sociales, ideológicos y geográficos. Es algo que ha existido siempre sin importar qué.</a:t>
            </a:r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467544" y="2780928"/>
            <a:ext cx="1728192" cy="64807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MALTRATO FÍSICO</a:t>
            </a:r>
            <a:endParaRPr lang="es-MX" dirty="0"/>
          </a:p>
        </p:txBody>
      </p:sp>
      <p:sp>
        <p:nvSpPr>
          <p:cNvPr id="5" name="4 Rectángulo redondeado"/>
          <p:cNvSpPr/>
          <p:nvPr/>
        </p:nvSpPr>
        <p:spPr>
          <a:xfrm>
            <a:off x="2483768" y="2753308"/>
            <a:ext cx="1728192" cy="67569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MALTRATO CRÓNICO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26655" y="3645024"/>
            <a:ext cx="1872208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Pueden presentarse contusiones, equimosis, eritemas, laceraciones, quemaduras, fracturas, deformidades, intoxicación, etc.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483768" y="3645024"/>
            <a:ext cx="1728192" cy="20162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Pueden coexistir cicatrices, deformidades óseas por fracturas, secuelas neurológicas.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463988" y="2726566"/>
            <a:ext cx="1728192" cy="67569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ABUSO SEXUAL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4490826" y="3645024"/>
            <a:ext cx="1728192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Daño en el área genital del niño o niña, equimosis en la entrepierna y labios mayores, laceraciones, sangrado, inflamación, </a:t>
            </a:r>
            <a:r>
              <a:rPr lang="es-ES" dirty="0" err="1" smtClean="0">
                <a:solidFill>
                  <a:schemeClr val="tx1"/>
                </a:solidFill>
              </a:rPr>
              <a:t>etc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6483522" y="2726566"/>
            <a:ext cx="1728192" cy="67569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ABANDONO</a:t>
            </a: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6483522" y="3645024"/>
            <a:ext cx="1976910" cy="30963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Descuido en la alimentación, higiene y ropa, dermatitis de pañal, cicatrices de accidentes domésticos, problemas físicos, heridas sin curar, escasez de recursos, etc.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6" name="15 Conector recto"/>
          <p:cNvCxnSpPr>
            <a:stCxn id="2" idx="4"/>
          </p:cNvCxnSpPr>
          <p:nvPr/>
        </p:nvCxnSpPr>
        <p:spPr>
          <a:xfrm>
            <a:off x="4463988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endCxn id="5" idx="0"/>
          </p:cNvCxnSpPr>
          <p:nvPr/>
        </p:nvCxnSpPr>
        <p:spPr>
          <a:xfrm>
            <a:off x="3347864" y="2276872"/>
            <a:ext cx="0" cy="476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endCxn id="11" idx="0"/>
          </p:cNvCxnSpPr>
          <p:nvPr/>
        </p:nvCxnSpPr>
        <p:spPr>
          <a:xfrm>
            <a:off x="5328084" y="2276872"/>
            <a:ext cx="0" cy="449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endCxn id="13" idx="0"/>
          </p:cNvCxnSpPr>
          <p:nvPr/>
        </p:nvCxnSpPr>
        <p:spPr>
          <a:xfrm>
            <a:off x="7347618" y="2276872"/>
            <a:ext cx="0" cy="449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endCxn id="4" idx="0"/>
          </p:cNvCxnSpPr>
          <p:nvPr/>
        </p:nvCxnSpPr>
        <p:spPr>
          <a:xfrm>
            <a:off x="1331640" y="2276872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>
            <a:stCxn id="4" idx="2"/>
          </p:cNvCxnSpPr>
          <p:nvPr/>
        </p:nvCxnSpPr>
        <p:spPr>
          <a:xfrm>
            <a:off x="1331640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5" idx="2"/>
            <a:endCxn id="9" idx="0"/>
          </p:cNvCxnSpPr>
          <p:nvPr/>
        </p:nvCxnSpPr>
        <p:spPr>
          <a:xfrm>
            <a:off x="3347864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>
            <a:stCxn id="11" idx="2"/>
          </p:cNvCxnSpPr>
          <p:nvPr/>
        </p:nvCxnSpPr>
        <p:spPr>
          <a:xfrm>
            <a:off x="5328084" y="3402258"/>
            <a:ext cx="0" cy="458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stCxn id="13" idx="2"/>
          </p:cNvCxnSpPr>
          <p:nvPr/>
        </p:nvCxnSpPr>
        <p:spPr>
          <a:xfrm>
            <a:off x="7347618" y="3402258"/>
            <a:ext cx="0" cy="242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13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251520" y="260648"/>
            <a:ext cx="1872208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MALTRATO PSICOLOGICO Y EMOCIONAL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253218" y="1484784"/>
            <a:ext cx="1872208" cy="24482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Observación durante la consulta, observar la conducta del niños así como del adulto que lo acompaña 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>
            <a:stCxn id="3" idx="2"/>
            <a:endCxn id="5" idx="0"/>
          </p:cNvCxnSpPr>
          <p:nvPr/>
        </p:nvCxnSpPr>
        <p:spPr>
          <a:xfrm>
            <a:off x="1187624" y="1196752"/>
            <a:ext cx="169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2627784" y="260648"/>
            <a:ext cx="1872208" cy="273630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Se pueden observar actitudes temerosas, o inquietud, explicaciones del adulto muy vagas, falta de interacción y de contacto.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0" name="9 Conector recto"/>
          <p:cNvCxnSpPr>
            <a:stCxn id="3" idx="3"/>
          </p:cNvCxnSpPr>
          <p:nvPr/>
        </p:nvCxnSpPr>
        <p:spPr>
          <a:xfrm>
            <a:off x="2123728" y="72870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371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188</Words>
  <Application>Microsoft Office PowerPoint</Application>
  <PresentationFormat>Presentación en pantalla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lap</dc:creator>
  <cp:lastModifiedBy>lap</cp:lastModifiedBy>
  <cp:revision>4</cp:revision>
  <dcterms:created xsi:type="dcterms:W3CDTF">2023-10-09T02:38:19Z</dcterms:created>
  <dcterms:modified xsi:type="dcterms:W3CDTF">2023-10-09T03:26:23Z</dcterms:modified>
</cp:coreProperties>
</file>