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B54A-1FA3-4C00-B3CC-EFC1F003A5CB}" type="datetimeFigureOut">
              <a:rPr lang="es-MX" smtClean="0"/>
              <a:t>08/10/2023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A2D77-4054-47F0-8233-1209F219AF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18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B54A-1FA3-4C00-B3CC-EFC1F003A5CB}" type="datetimeFigureOut">
              <a:rPr lang="es-MX" smtClean="0"/>
              <a:t>08/10/2023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A2D77-4054-47F0-8233-1209F219AF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3987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B54A-1FA3-4C00-B3CC-EFC1F003A5CB}" type="datetimeFigureOut">
              <a:rPr lang="es-MX" smtClean="0"/>
              <a:t>08/10/2023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A2D77-4054-47F0-8233-1209F219AF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5961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B54A-1FA3-4C00-B3CC-EFC1F003A5CB}" type="datetimeFigureOut">
              <a:rPr lang="es-MX" smtClean="0"/>
              <a:t>08/10/2023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A2D77-4054-47F0-8233-1209F219AF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1875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B54A-1FA3-4C00-B3CC-EFC1F003A5CB}" type="datetimeFigureOut">
              <a:rPr lang="es-MX" smtClean="0"/>
              <a:t>08/10/2023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A2D77-4054-47F0-8233-1209F219AF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970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B54A-1FA3-4C00-B3CC-EFC1F003A5CB}" type="datetimeFigureOut">
              <a:rPr lang="es-MX" smtClean="0"/>
              <a:t>08/10/2023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A2D77-4054-47F0-8233-1209F219AF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9500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B54A-1FA3-4C00-B3CC-EFC1F003A5CB}" type="datetimeFigureOut">
              <a:rPr lang="es-MX" smtClean="0"/>
              <a:t>08/10/2023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A2D77-4054-47F0-8233-1209F219AF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840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B54A-1FA3-4C00-B3CC-EFC1F003A5CB}" type="datetimeFigureOut">
              <a:rPr lang="es-MX" smtClean="0"/>
              <a:t>08/10/2023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A2D77-4054-47F0-8233-1209F219AF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7615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B54A-1FA3-4C00-B3CC-EFC1F003A5CB}" type="datetimeFigureOut">
              <a:rPr lang="es-MX" smtClean="0"/>
              <a:t>08/10/2023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A2D77-4054-47F0-8233-1209F219AF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5813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B54A-1FA3-4C00-B3CC-EFC1F003A5CB}" type="datetimeFigureOut">
              <a:rPr lang="es-MX" smtClean="0"/>
              <a:t>08/10/2023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A2D77-4054-47F0-8233-1209F219AF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9401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B54A-1FA3-4C00-B3CC-EFC1F003A5CB}" type="datetimeFigureOut">
              <a:rPr lang="es-MX" smtClean="0"/>
              <a:t>08/10/2023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A2D77-4054-47F0-8233-1209F219AF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268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5B54A-1FA3-4C00-B3CC-EFC1F003A5CB}" type="datetimeFigureOut">
              <a:rPr lang="es-MX" smtClean="0"/>
              <a:t>08/10/2023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A2D77-4054-47F0-8233-1209F219AF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788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332656"/>
            <a:ext cx="864096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dirty="0">
                <a:latin typeface="Arial" pitchFamily="34" charset="0"/>
                <a:cs typeface="Arial" pitchFamily="34" charset="0"/>
              </a:rPr>
              <a:t>ESCUELA NORMAL DE EDUCACION PREESCOLAR.</a:t>
            </a:r>
          </a:p>
          <a:p>
            <a:pPr algn="ctr"/>
            <a:r>
              <a:rPr lang="es-MX" sz="1600" dirty="0">
                <a:latin typeface="Arial" pitchFamily="34" charset="0"/>
                <a:cs typeface="Arial" pitchFamily="34" charset="0"/>
              </a:rPr>
              <a:t>LIC. EN EDUCACION PREESCOLAR.</a:t>
            </a:r>
          </a:p>
          <a:p>
            <a:pPr algn="ctr"/>
            <a:r>
              <a:rPr lang="es-MX" sz="1600" dirty="0">
                <a:latin typeface="Arial" pitchFamily="34" charset="0"/>
                <a:cs typeface="Arial" pitchFamily="34" charset="0"/>
              </a:rPr>
              <a:t>CICLO ESCOLAR 2023-2024</a:t>
            </a:r>
          </a:p>
          <a:p>
            <a:pPr algn="ctr"/>
            <a:r>
              <a:rPr lang="es-MX" sz="1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/>
            <a:r>
              <a:rPr lang="es-MX" sz="1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/>
            <a:r>
              <a:rPr lang="es-MX" sz="1600" dirty="0">
                <a:latin typeface="Arial" pitchFamily="34" charset="0"/>
                <a:cs typeface="Arial" pitchFamily="34" charset="0"/>
              </a:rPr>
              <a:t>OPTATIVA PREVENCIÓN DE LA VIOLENCIA </a:t>
            </a:r>
          </a:p>
          <a:p>
            <a:pPr algn="ctr"/>
            <a:r>
              <a:rPr lang="es-MX" sz="1600" dirty="0">
                <a:latin typeface="Arial" pitchFamily="34" charset="0"/>
                <a:cs typeface="Arial" pitchFamily="34" charset="0"/>
              </a:rPr>
              <a:t>MAESTRO: NARCISO RODRIGUEZ ESPINOSA</a:t>
            </a:r>
          </a:p>
          <a:p>
            <a:pPr algn="ctr"/>
            <a:r>
              <a:rPr lang="es-MX" sz="1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/>
            <a:r>
              <a:rPr lang="es-MX" sz="1600" dirty="0">
                <a:latin typeface="Arial" pitchFamily="34" charset="0"/>
                <a:cs typeface="Arial" pitchFamily="34" charset="0"/>
              </a:rPr>
              <a:t>ACTIVIDAD: MAPA CONCEPTUAL</a:t>
            </a:r>
          </a:p>
          <a:p>
            <a:pPr algn="ctr"/>
            <a:r>
              <a:rPr lang="es-MX" sz="1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/>
            <a:r>
              <a:rPr lang="es-MX" sz="1600" dirty="0">
                <a:latin typeface="Arial" pitchFamily="34" charset="0"/>
                <a:cs typeface="Arial" pitchFamily="34" charset="0"/>
              </a:rPr>
              <a:t>ALUMNA: JATZIRY WENDOLYNE GUILLEN CABELLO</a:t>
            </a:r>
          </a:p>
          <a:p>
            <a:pPr algn="ctr"/>
            <a:r>
              <a:rPr lang="es-MX" sz="1600" dirty="0">
                <a:latin typeface="Arial" pitchFamily="34" charset="0"/>
                <a:cs typeface="Arial" pitchFamily="34" charset="0"/>
              </a:rPr>
              <a:t>NUMERO DE LISTA: 12</a:t>
            </a:r>
          </a:p>
          <a:p>
            <a:pPr algn="ctr"/>
            <a:r>
              <a:rPr lang="es-MX" sz="1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/>
            <a:r>
              <a:rPr lang="es-MX" sz="1600" dirty="0">
                <a:latin typeface="Arial" pitchFamily="34" charset="0"/>
                <a:cs typeface="Arial" pitchFamily="34" charset="0"/>
              </a:rPr>
              <a:t>AÑO: CUARTO      SECCION: A</a:t>
            </a:r>
          </a:p>
          <a:p>
            <a:pPr algn="ctr"/>
            <a:r>
              <a:rPr lang="es-MX" sz="1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/>
            <a:r>
              <a:rPr lang="es-MX" sz="1600" dirty="0">
                <a:latin typeface="Arial" pitchFamily="34" charset="0"/>
                <a:cs typeface="Arial" pitchFamily="34" charset="0"/>
              </a:rPr>
              <a:t>UNIDAD 1</a:t>
            </a:r>
          </a:p>
          <a:p>
            <a:pPr algn="ctr"/>
            <a:r>
              <a:rPr lang="es-MX" sz="1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/>
            <a:r>
              <a:rPr lang="es-MX" sz="1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/>
            <a:r>
              <a:rPr lang="es-MX" sz="1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/>
            <a:r>
              <a:rPr lang="es-MX" sz="1600" dirty="0">
                <a:latin typeface="Arial" pitchFamily="34" charset="0"/>
                <a:cs typeface="Arial" pitchFamily="34" charset="0"/>
              </a:rPr>
              <a:t>  </a:t>
            </a:r>
          </a:p>
          <a:p>
            <a:pPr algn="ctr"/>
            <a:r>
              <a:rPr lang="es-MX" sz="1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/>
            <a:r>
              <a:rPr lang="es-MX" sz="1600" dirty="0">
                <a:latin typeface="Arial" pitchFamily="34" charset="0"/>
                <a:cs typeface="Arial" pitchFamily="34" charset="0"/>
              </a:rPr>
              <a:t>SALTILLO, COAHUILA                                                                                   08-10-2023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878"/>
            <a:ext cx="168275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7429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2483768" y="116632"/>
            <a:ext cx="3960440" cy="1152128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INDICADORES PARA LA DETECCIÓN DE MALTRATO EN NIÑOS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683568" y="1556792"/>
            <a:ext cx="7776864" cy="72008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El maltrato en niños no tiene ni límites culturales, ni sociales, ideológicos y geográficos. Es algo que ha existido siempre sin importar qué.</a:t>
            </a:r>
            <a:endParaRPr lang="es-MX" dirty="0"/>
          </a:p>
        </p:txBody>
      </p:sp>
      <p:sp>
        <p:nvSpPr>
          <p:cNvPr id="4" name="3 Rectángulo redondeado"/>
          <p:cNvSpPr/>
          <p:nvPr/>
        </p:nvSpPr>
        <p:spPr>
          <a:xfrm>
            <a:off x="467544" y="2780928"/>
            <a:ext cx="1728192" cy="6480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MALTRATO FÍSICO</a:t>
            </a:r>
            <a:endParaRPr lang="es-MX" dirty="0"/>
          </a:p>
        </p:txBody>
      </p:sp>
      <p:sp>
        <p:nvSpPr>
          <p:cNvPr id="5" name="4 Rectángulo redondeado"/>
          <p:cNvSpPr/>
          <p:nvPr/>
        </p:nvSpPr>
        <p:spPr>
          <a:xfrm>
            <a:off x="2483768" y="2753308"/>
            <a:ext cx="1728192" cy="67569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MALTRATO CRÓNICO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326655" y="3645024"/>
            <a:ext cx="1872208" cy="27363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Pueden presentarse contusiones, equimosis, eritemas, laceraciones, quemaduras, fracturas, deformidades, intoxicación, etc.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483768" y="3645024"/>
            <a:ext cx="1728192" cy="20162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Pueden coexistir cicatrices, deformidades óseas por fracturas, secuelas neurológicas. 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463988" y="2726566"/>
            <a:ext cx="1728192" cy="67569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ABUSO SEXUAL</a:t>
            </a:r>
            <a:endParaRPr lang="es-MX" dirty="0"/>
          </a:p>
        </p:txBody>
      </p:sp>
      <p:sp>
        <p:nvSpPr>
          <p:cNvPr id="12" name="11 Rectángulo"/>
          <p:cNvSpPr/>
          <p:nvPr/>
        </p:nvSpPr>
        <p:spPr>
          <a:xfrm>
            <a:off x="4490826" y="3645024"/>
            <a:ext cx="1728192" cy="27363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Daño en el área genital del niño o niña, equimosis en la entrepierna y labios mayores, laceraciones, sangrado, inflamación, </a:t>
            </a:r>
            <a:r>
              <a:rPr lang="es-ES" dirty="0" err="1" smtClean="0">
                <a:solidFill>
                  <a:schemeClr val="tx1"/>
                </a:solidFill>
              </a:rPr>
              <a:t>etc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6483522" y="2726566"/>
            <a:ext cx="1728192" cy="67569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ABANDONO</a:t>
            </a:r>
            <a:endParaRPr lang="es-MX" dirty="0"/>
          </a:p>
        </p:txBody>
      </p:sp>
      <p:sp>
        <p:nvSpPr>
          <p:cNvPr id="14" name="13 Rectángulo"/>
          <p:cNvSpPr/>
          <p:nvPr/>
        </p:nvSpPr>
        <p:spPr>
          <a:xfrm>
            <a:off x="6483522" y="3645024"/>
            <a:ext cx="1976910" cy="30963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Descuido en la alimentación, higiene y ropa, dermatitis de pañal, cicatrices de accidentes domésticos, problemas físicos, heridas sin curar, escasez de recursos, etc.</a:t>
            </a:r>
            <a:endParaRPr lang="es-MX" dirty="0">
              <a:solidFill>
                <a:schemeClr val="tx1"/>
              </a:solidFill>
            </a:endParaRPr>
          </a:p>
        </p:txBody>
      </p:sp>
      <p:cxnSp>
        <p:nvCxnSpPr>
          <p:cNvPr id="16" name="15 Conector recto"/>
          <p:cNvCxnSpPr>
            <a:stCxn id="2" idx="4"/>
          </p:cNvCxnSpPr>
          <p:nvPr/>
        </p:nvCxnSpPr>
        <p:spPr>
          <a:xfrm>
            <a:off x="4463988" y="12687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>
            <a:endCxn id="5" idx="0"/>
          </p:cNvCxnSpPr>
          <p:nvPr/>
        </p:nvCxnSpPr>
        <p:spPr>
          <a:xfrm>
            <a:off x="3347864" y="2276872"/>
            <a:ext cx="0" cy="4764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>
            <a:endCxn id="11" idx="0"/>
          </p:cNvCxnSpPr>
          <p:nvPr/>
        </p:nvCxnSpPr>
        <p:spPr>
          <a:xfrm>
            <a:off x="5328084" y="2276872"/>
            <a:ext cx="0" cy="449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>
            <a:endCxn id="13" idx="0"/>
          </p:cNvCxnSpPr>
          <p:nvPr/>
        </p:nvCxnSpPr>
        <p:spPr>
          <a:xfrm>
            <a:off x="7347618" y="2276872"/>
            <a:ext cx="0" cy="449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>
            <a:endCxn id="4" idx="0"/>
          </p:cNvCxnSpPr>
          <p:nvPr/>
        </p:nvCxnSpPr>
        <p:spPr>
          <a:xfrm>
            <a:off x="1331640" y="2276872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>
            <a:stCxn id="4" idx="2"/>
          </p:cNvCxnSpPr>
          <p:nvPr/>
        </p:nvCxnSpPr>
        <p:spPr>
          <a:xfrm>
            <a:off x="1331640" y="3429000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>
            <a:stCxn id="5" idx="2"/>
            <a:endCxn id="9" idx="0"/>
          </p:cNvCxnSpPr>
          <p:nvPr/>
        </p:nvCxnSpPr>
        <p:spPr>
          <a:xfrm>
            <a:off x="3347864" y="3429000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>
            <a:stCxn id="11" idx="2"/>
          </p:cNvCxnSpPr>
          <p:nvPr/>
        </p:nvCxnSpPr>
        <p:spPr>
          <a:xfrm>
            <a:off x="5328084" y="3402258"/>
            <a:ext cx="0" cy="458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>
            <a:stCxn id="13" idx="2"/>
          </p:cNvCxnSpPr>
          <p:nvPr/>
        </p:nvCxnSpPr>
        <p:spPr>
          <a:xfrm>
            <a:off x="7347618" y="3402258"/>
            <a:ext cx="0" cy="242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139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251520" y="260648"/>
            <a:ext cx="1872208" cy="93610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MALTRATO PSICOLOGICO Y EMOCIONAL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253218" y="1484784"/>
            <a:ext cx="1872208" cy="24482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Observación durante la consulta, observar la conducta del niños así como del adulto que lo acompaña </a:t>
            </a:r>
            <a:endParaRPr lang="es-MX" dirty="0">
              <a:solidFill>
                <a:schemeClr val="tx1"/>
              </a:solidFill>
            </a:endParaRPr>
          </a:p>
        </p:txBody>
      </p:sp>
      <p:cxnSp>
        <p:nvCxnSpPr>
          <p:cNvPr id="7" name="6 Conector recto"/>
          <p:cNvCxnSpPr>
            <a:stCxn id="3" idx="2"/>
            <a:endCxn id="5" idx="0"/>
          </p:cNvCxnSpPr>
          <p:nvPr/>
        </p:nvCxnSpPr>
        <p:spPr>
          <a:xfrm>
            <a:off x="1187624" y="1196752"/>
            <a:ext cx="169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2627784" y="260648"/>
            <a:ext cx="1872208" cy="27363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Se pueden observar actitudes temerosas, o inquietud, explicaciones del adulto muy vagas, falta de interacción y de contacto.</a:t>
            </a:r>
            <a:endParaRPr lang="es-MX" dirty="0">
              <a:solidFill>
                <a:schemeClr val="tx1"/>
              </a:solidFill>
            </a:endParaRPr>
          </a:p>
        </p:txBody>
      </p:sp>
      <p:cxnSp>
        <p:nvCxnSpPr>
          <p:cNvPr id="10" name="9 Conector recto"/>
          <p:cNvCxnSpPr>
            <a:stCxn id="3" idx="3"/>
          </p:cNvCxnSpPr>
          <p:nvPr/>
        </p:nvCxnSpPr>
        <p:spPr>
          <a:xfrm>
            <a:off x="2123728" y="728700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23710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188</Words>
  <Application>Microsoft Office PowerPoint</Application>
  <PresentationFormat>Presentación en pantalla (4:3)</PresentationFormat>
  <Paragraphs>35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lap</dc:creator>
  <cp:lastModifiedBy>lap</cp:lastModifiedBy>
  <cp:revision>4</cp:revision>
  <dcterms:created xsi:type="dcterms:W3CDTF">2023-10-09T02:38:19Z</dcterms:created>
  <dcterms:modified xsi:type="dcterms:W3CDTF">2023-10-09T03:26:23Z</dcterms:modified>
</cp:coreProperties>
</file>