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7" r:id="rId6"/>
    <p:sldId id="288" r:id="rId7"/>
    <p:sldId id="287" r:id="rId8"/>
    <p:sldId id="277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BB1"/>
    <a:srgbClr val="572584"/>
    <a:srgbClr val="E20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42F71D-3E29-419E-AE62-24CF3C9C301F}">
  <a:tblStyle styleId="{C342F71D-3E29-419E-AE62-24CF3C9C30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 snapToGrid="0">
      <p:cViewPr>
        <p:scale>
          <a:sx n="100" d="100"/>
          <a:sy n="100" d="100"/>
        </p:scale>
        <p:origin x="462" y="-15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1" name="Google Shape;1561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Google Shape;1627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8" name="Google Shape;1628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" name="Google Shape;1673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4" name="Google Shape;1674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" name="Google Shape;1959;g113e94f587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0" name="Google Shape;1960;g113e94f587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" name="Google Shape;1673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4" name="Google Shape;1674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16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1" name="Google Shape;3871;g1173f05576f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2" name="Google Shape;3872;g1173f05576f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g116e14ccef7_0_6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5" name="Google Shape;2725;g116e14ccef7_0_6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6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12" name="Google Shape;512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4" name="Google Shape;534;p19"/>
          <p:cNvSpPr txBox="1">
            <a:spLocks noGrp="1"/>
          </p:cNvSpPr>
          <p:nvPr>
            <p:ph type="subTitle" idx="1"/>
          </p:nvPr>
        </p:nvSpPr>
        <p:spPr>
          <a:xfrm>
            <a:off x="906900" y="298732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5" name="Google Shape;535;p19"/>
          <p:cNvSpPr txBox="1">
            <a:spLocks noGrp="1"/>
          </p:cNvSpPr>
          <p:nvPr>
            <p:ph type="subTitle" idx="2"/>
          </p:nvPr>
        </p:nvSpPr>
        <p:spPr>
          <a:xfrm>
            <a:off x="906900" y="12797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6" name="Google Shape;536;p19"/>
          <p:cNvSpPr txBox="1">
            <a:spLocks noGrp="1"/>
          </p:cNvSpPr>
          <p:nvPr>
            <p:ph type="subTitle" idx="3"/>
          </p:nvPr>
        </p:nvSpPr>
        <p:spPr>
          <a:xfrm>
            <a:off x="906900" y="1743949"/>
            <a:ext cx="25062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7" name="Google Shape;537;p19"/>
          <p:cNvSpPr txBox="1">
            <a:spLocks noGrp="1"/>
          </p:cNvSpPr>
          <p:nvPr>
            <p:ph type="subTitle" idx="4"/>
          </p:nvPr>
        </p:nvSpPr>
        <p:spPr>
          <a:xfrm>
            <a:off x="906900" y="3464338"/>
            <a:ext cx="25062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8" name="Google Shape;538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CUSTOM_7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oogle Shape;540;p2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41" name="Google Shape;54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3" name="Google Shape;563;p20"/>
          <p:cNvSpPr txBox="1">
            <a:spLocks noGrp="1"/>
          </p:cNvSpPr>
          <p:nvPr>
            <p:ph type="ctrTitle"/>
          </p:nvPr>
        </p:nvSpPr>
        <p:spPr>
          <a:xfrm>
            <a:off x="5272950" y="1633778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64" name="Google Shape;564;p20"/>
          <p:cNvSpPr txBox="1">
            <a:spLocks noGrp="1"/>
          </p:cNvSpPr>
          <p:nvPr>
            <p:ph type="subTitle" idx="1"/>
          </p:nvPr>
        </p:nvSpPr>
        <p:spPr>
          <a:xfrm>
            <a:off x="5272950" y="1919436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5" name="Google Shape;565;p20"/>
          <p:cNvSpPr txBox="1">
            <a:spLocks noGrp="1"/>
          </p:cNvSpPr>
          <p:nvPr>
            <p:ph type="subTitle" idx="2"/>
          </p:nvPr>
        </p:nvSpPr>
        <p:spPr>
          <a:xfrm>
            <a:off x="5272950" y="377073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6" name="Google Shape;566;p20"/>
          <p:cNvSpPr txBox="1">
            <a:spLocks noGrp="1"/>
          </p:cNvSpPr>
          <p:nvPr>
            <p:ph type="ctrTitle" idx="3"/>
          </p:nvPr>
        </p:nvSpPr>
        <p:spPr>
          <a:xfrm>
            <a:off x="5272950" y="3485698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67" name="Google Shape;567;p20"/>
          <p:cNvSpPr txBox="1">
            <a:spLocks noGrp="1"/>
          </p:cNvSpPr>
          <p:nvPr>
            <p:ph type="ctrTitle" idx="4"/>
          </p:nvPr>
        </p:nvSpPr>
        <p:spPr>
          <a:xfrm>
            <a:off x="1419750" y="1633778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68" name="Google Shape;568;p20"/>
          <p:cNvSpPr txBox="1">
            <a:spLocks noGrp="1"/>
          </p:cNvSpPr>
          <p:nvPr>
            <p:ph type="subTitle" idx="5"/>
          </p:nvPr>
        </p:nvSpPr>
        <p:spPr>
          <a:xfrm>
            <a:off x="1419750" y="1919436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9" name="Google Shape;569;p20"/>
          <p:cNvSpPr txBox="1">
            <a:spLocks noGrp="1"/>
          </p:cNvSpPr>
          <p:nvPr>
            <p:ph type="subTitle" idx="6"/>
          </p:nvPr>
        </p:nvSpPr>
        <p:spPr>
          <a:xfrm>
            <a:off x="1419750" y="377073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0" name="Google Shape;570;p20"/>
          <p:cNvSpPr txBox="1">
            <a:spLocks noGrp="1"/>
          </p:cNvSpPr>
          <p:nvPr>
            <p:ph type="ctrTitle" idx="7"/>
          </p:nvPr>
        </p:nvSpPr>
        <p:spPr>
          <a:xfrm>
            <a:off x="1419750" y="3485698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71" name="Google Shape;571;p20"/>
          <p:cNvSpPr txBox="1">
            <a:spLocks noGrp="1"/>
          </p:cNvSpPr>
          <p:nvPr>
            <p:ph type="title" idx="8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CUSTOM_9"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" name="Google Shape;622;p22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623" name="Google Shape;623;p2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5" name="Google Shape;645;p22"/>
          <p:cNvSpPr txBox="1">
            <a:spLocks noGrp="1"/>
          </p:cNvSpPr>
          <p:nvPr>
            <p:ph type="ctrTitle"/>
          </p:nvPr>
        </p:nvSpPr>
        <p:spPr>
          <a:xfrm>
            <a:off x="3443850" y="17861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646" name="Google Shape;646;p22"/>
          <p:cNvSpPr txBox="1">
            <a:spLocks noGrp="1"/>
          </p:cNvSpPr>
          <p:nvPr>
            <p:ph type="subTitle" idx="1"/>
          </p:nvPr>
        </p:nvSpPr>
        <p:spPr>
          <a:xfrm>
            <a:off x="344384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7" name="Google Shape;647;p22"/>
          <p:cNvSpPr txBox="1">
            <a:spLocks noGrp="1"/>
          </p:cNvSpPr>
          <p:nvPr>
            <p:ph type="subTitle" idx="2"/>
          </p:nvPr>
        </p:nvSpPr>
        <p:spPr>
          <a:xfrm>
            <a:off x="4759920" y="3694544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8" name="Google Shape;648;p22"/>
          <p:cNvSpPr txBox="1">
            <a:spLocks noGrp="1"/>
          </p:cNvSpPr>
          <p:nvPr>
            <p:ph type="ctrTitle" idx="3"/>
          </p:nvPr>
        </p:nvSpPr>
        <p:spPr>
          <a:xfrm>
            <a:off x="4759920" y="3409503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649" name="Google Shape;649;p22"/>
          <p:cNvSpPr txBox="1">
            <a:spLocks noGrp="1"/>
          </p:cNvSpPr>
          <p:nvPr>
            <p:ph type="ctrTitle" idx="4"/>
          </p:nvPr>
        </p:nvSpPr>
        <p:spPr>
          <a:xfrm>
            <a:off x="811705" y="17861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650" name="Google Shape;650;p22"/>
          <p:cNvSpPr txBox="1">
            <a:spLocks noGrp="1"/>
          </p:cNvSpPr>
          <p:nvPr>
            <p:ph type="subTitle" idx="5"/>
          </p:nvPr>
        </p:nvSpPr>
        <p:spPr>
          <a:xfrm>
            <a:off x="81170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1" name="Google Shape;651;p22"/>
          <p:cNvSpPr txBox="1">
            <a:spLocks noGrp="1"/>
          </p:cNvSpPr>
          <p:nvPr>
            <p:ph type="subTitle" idx="6"/>
          </p:nvPr>
        </p:nvSpPr>
        <p:spPr>
          <a:xfrm>
            <a:off x="2127778" y="3694544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2" name="Google Shape;652;p22"/>
          <p:cNvSpPr txBox="1">
            <a:spLocks noGrp="1"/>
          </p:cNvSpPr>
          <p:nvPr>
            <p:ph type="ctrTitle" idx="7"/>
          </p:nvPr>
        </p:nvSpPr>
        <p:spPr>
          <a:xfrm>
            <a:off x="2127780" y="3409503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653" name="Google Shape;653;p22"/>
          <p:cNvSpPr txBox="1">
            <a:spLocks noGrp="1"/>
          </p:cNvSpPr>
          <p:nvPr>
            <p:ph type="title" idx="8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ctrTitle" idx="9"/>
          </p:nvPr>
        </p:nvSpPr>
        <p:spPr>
          <a:xfrm>
            <a:off x="6075995" y="17861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13"/>
          </p:nvPr>
        </p:nvSpPr>
        <p:spPr>
          <a:xfrm>
            <a:off x="607599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4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3" name="Google Shape;683;p2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684" name="Google Shape;684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6" name="Google Shape;706;p24"/>
          <p:cNvSpPr txBox="1">
            <a:spLocks noGrp="1"/>
          </p:cNvSpPr>
          <p:nvPr>
            <p:ph type="title"/>
          </p:nvPr>
        </p:nvSpPr>
        <p:spPr>
          <a:xfrm>
            <a:off x="717000" y="1491225"/>
            <a:ext cx="3870300" cy="93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24"/>
          <p:cNvSpPr txBox="1">
            <a:spLocks noGrp="1"/>
          </p:cNvSpPr>
          <p:nvPr>
            <p:ph type="subTitle" idx="1"/>
          </p:nvPr>
        </p:nvSpPr>
        <p:spPr>
          <a:xfrm>
            <a:off x="1870200" y="2570158"/>
            <a:ext cx="27171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Google Shape;709;p2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10" name="Google Shape;710;p2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2" name="Google Shape;732;p25"/>
          <p:cNvSpPr txBox="1">
            <a:spLocks noGrp="1"/>
          </p:cNvSpPr>
          <p:nvPr>
            <p:ph type="ctrTitle"/>
          </p:nvPr>
        </p:nvSpPr>
        <p:spPr>
          <a:xfrm>
            <a:off x="988403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33" name="Google Shape;733;p25"/>
          <p:cNvSpPr txBox="1">
            <a:spLocks noGrp="1"/>
          </p:cNvSpPr>
          <p:nvPr>
            <p:ph type="subTitle" idx="1"/>
          </p:nvPr>
        </p:nvSpPr>
        <p:spPr>
          <a:xfrm>
            <a:off x="988403" y="1579523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4" name="Google Shape;734;p25"/>
          <p:cNvSpPr txBox="1">
            <a:spLocks noGrp="1"/>
          </p:cNvSpPr>
          <p:nvPr>
            <p:ph type="subTitle" idx="2"/>
          </p:nvPr>
        </p:nvSpPr>
        <p:spPr>
          <a:xfrm>
            <a:off x="988403" y="3577425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5" name="Google Shape;735;p25"/>
          <p:cNvSpPr txBox="1">
            <a:spLocks noGrp="1"/>
          </p:cNvSpPr>
          <p:nvPr>
            <p:ph type="subTitle" idx="3"/>
          </p:nvPr>
        </p:nvSpPr>
        <p:spPr>
          <a:xfrm>
            <a:off x="988403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6" name="Google Shape;736;p25"/>
          <p:cNvSpPr txBox="1">
            <a:spLocks noGrp="1"/>
          </p:cNvSpPr>
          <p:nvPr>
            <p:ph type="ctrTitle" idx="4"/>
          </p:nvPr>
        </p:nvSpPr>
        <p:spPr>
          <a:xfrm>
            <a:off x="988403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37" name="Google Shape;737;p25"/>
          <p:cNvSpPr txBox="1">
            <a:spLocks noGrp="1"/>
          </p:cNvSpPr>
          <p:nvPr>
            <p:ph type="ctrTitle" idx="5"/>
          </p:nvPr>
        </p:nvSpPr>
        <p:spPr>
          <a:xfrm>
            <a:off x="988403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38" name="Google Shape;738;p25"/>
          <p:cNvSpPr txBox="1">
            <a:spLocks noGrp="1"/>
          </p:cNvSpPr>
          <p:nvPr>
            <p:ph type="title" idx="6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2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26"/>
          <p:cNvSpPr txBox="1">
            <a:spLocks noGrp="1"/>
          </p:cNvSpPr>
          <p:nvPr>
            <p:ph type="title"/>
          </p:nvPr>
        </p:nvSpPr>
        <p:spPr>
          <a:xfrm>
            <a:off x="5059850" y="3019625"/>
            <a:ext cx="3364200" cy="1431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1"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27"/>
          <p:cNvSpPr txBox="1">
            <a:spLocks noGrp="1"/>
          </p:cNvSpPr>
          <p:nvPr>
            <p:ph type="title"/>
          </p:nvPr>
        </p:nvSpPr>
        <p:spPr>
          <a:xfrm>
            <a:off x="1249850" y="873387"/>
            <a:ext cx="3364200" cy="1431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1">
  <p:cSld name="CUSTOM_14"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4" name="Google Shape;744;p2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45" name="Google Shape;745;p2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7" name="Google Shape;767;p28"/>
          <p:cNvSpPr txBox="1">
            <a:spLocks noGrp="1"/>
          </p:cNvSpPr>
          <p:nvPr>
            <p:ph type="title"/>
          </p:nvPr>
        </p:nvSpPr>
        <p:spPr>
          <a:xfrm>
            <a:off x="1232825" y="1765317"/>
            <a:ext cx="66783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8" name="Google Shape;768;p28"/>
          <p:cNvSpPr txBox="1">
            <a:spLocks noGrp="1"/>
          </p:cNvSpPr>
          <p:nvPr>
            <p:ph type="body" idx="1"/>
          </p:nvPr>
        </p:nvSpPr>
        <p:spPr>
          <a:xfrm>
            <a:off x="2155325" y="2698083"/>
            <a:ext cx="48333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USTOM_32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0" name="Google Shape;770;p2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71" name="Google Shape;771;p2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3" name="Google Shape;793;p29"/>
          <p:cNvSpPr txBox="1">
            <a:spLocks noGrp="1"/>
          </p:cNvSpPr>
          <p:nvPr>
            <p:ph type="title"/>
          </p:nvPr>
        </p:nvSpPr>
        <p:spPr>
          <a:xfrm>
            <a:off x="3800500" y="1351950"/>
            <a:ext cx="3933000" cy="15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5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94" name="Google Shape;794;p29"/>
          <p:cNvSpPr txBox="1">
            <a:spLocks noGrp="1"/>
          </p:cNvSpPr>
          <p:nvPr>
            <p:ph type="body" idx="1"/>
          </p:nvPr>
        </p:nvSpPr>
        <p:spPr>
          <a:xfrm>
            <a:off x="3800550" y="3111475"/>
            <a:ext cx="39330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7"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2" name="Google Shape;872;p32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873" name="Google Shape;873;p3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5" name="Google Shape;895;p32"/>
          <p:cNvSpPr txBox="1">
            <a:spLocks noGrp="1"/>
          </p:cNvSpPr>
          <p:nvPr>
            <p:ph type="ctrTitle"/>
          </p:nvPr>
        </p:nvSpPr>
        <p:spPr>
          <a:xfrm>
            <a:off x="5295149" y="1449725"/>
            <a:ext cx="30975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896" name="Google Shape;896;p32"/>
          <p:cNvSpPr txBox="1">
            <a:spLocks noGrp="1"/>
          </p:cNvSpPr>
          <p:nvPr>
            <p:ph type="subTitle" idx="1"/>
          </p:nvPr>
        </p:nvSpPr>
        <p:spPr>
          <a:xfrm>
            <a:off x="5295149" y="1731948"/>
            <a:ext cx="3097500" cy="8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7" name="Google Shape;897;p32"/>
          <p:cNvSpPr txBox="1">
            <a:spLocks noGrp="1"/>
          </p:cNvSpPr>
          <p:nvPr>
            <p:ph type="subTitle" idx="2"/>
          </p:nvPr>
        </p:nvSpPr>
        <p:spPr>
          <a:xfrm>
            <a:off x="5295149" y="3281876"/>
            <a:ext cx="3097500" cy="8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8" name="Google Shape;898;p32"/>
          <p:cNvSpPr txBox="1">
            <a:spLocks noGrp="1"/>
          </p:cNvSpPr>
          <p:nvPr>
            <p:ph type="ctrTitle" idx="3"/>
          </p:nvPr>
        </p:nvSpPr>
        <p:spPr>
          <a:xfrm>
            <a:off x="5295153" y="2989856"/>
            <a:ext cx="30975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899" name="Google Shape;899;p32"/>
          <p:cNvSpPr txBox="1">
            <a:spLocks noGrp="1"/>
          </p:cNvSpPr>
          <p:nvPr>
            <p:ph type="title" idx="4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28"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9" name="Google Shape;1019;p37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20" name="Google Shape;1020;p3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2" name="Google Shape;1042;p37"/>
          <p:cNvSpPr txBox="1">
            <a:spLocks noGrp="1"/>
          </p:cNvSpPr>
          <p:nvPr>
            <p:ph type="subTitle" idx="1"/>
          </p:nvPr>
        </p:nvSpPr>
        <p:spPr>
          <a:xfrm>
            <a:off x="1342450" y="3241403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1043" name="Google Shape;1043;p37"/>
          <p:cNvSpPr txBox="1">
            <a:spLocks noGrp="1"/>
          </p:cNvSpPr>
          <p:nvPr>
            <p:ph type="subTitle" idx="2"/>
          </p:nvPr>
        </p:nvSpPr>
        <p:spPr>
          <a:xfrm>
            <a:off x="5295350" y="3232090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sz="1600" b="1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1044" name="Google Shape;1044;p3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9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5" name="Google Shape;1045;p37"/>
          <p:cNvSpPr txBox="1">
            <a:spLocks noGrp="1"/>
          </p:cNvSpPr>
          <p:nvPr>
            <p:ph type="subTitle" idx="3"/>
          </p:nvPr>
        </p:nvSpPr>
        <p:spPr>
          <a:xfrm>
            <a:off x="1342450" y="3615440"/>
            <a:ext cx="2506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37"/>
          <p:cNvSpPr txBox="1">
            <a:spLocks noGrp="1"/>
          </p:cNvSpPr>
          <p:nvPr>
            <p:ph type="subTitle" idx="4"/>
          </p:nvPr>
        </p:nvSpPr>
        <p:spPr>
          <a:xfrm>
            <a:off x="5295350" y="3606127"/>
            <a:ext cx="2506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 1">
  <p:cSld name="CUSTOM_20"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oogle Shape;1048;p3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49" name="Google Shape;1049;p3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1" name="Google Shape;1071;p38"/>
          <p:cNvSpPr txBox="1">
            <a:spLocks noGrp="1"/>
          </p:cNvSpPr>
          <p:nvPr>
            <p:ph type="ctrTitle"/>
          </p:nvPr>
        </p:nvSpPr>
        <p:spPr>
          <a:xfrm>
            <a:off x="3443847" y="30815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072" name="Google Shape;1072;p38"/>
          <p:cNvSpPr txBox="1">
            <a:spLocks noGrp="1"/>
          </p:cNvSpPr>
          <p:nvPr>
            <p:ph type="subTitle" idx="1"/>
          </p:nvPr>
        </p:nvSpPr>
        <p:spPr>
          <a:xfrm>
            <a:off x="3443847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3" name="Google Shape;1073;p38"/>
          <p:cNvSpPr txBox="1">
            <a:spLocks noGrp="1"/>
          </p:cNvSpPr>
          <p:nvPr>
            <p:ph type="subTitle" idx="2"/>
          </p:nvPr>
        </p:nvSpPr>
        <p:spPr>
          <a:xfrm>
            <a:off x="4759920" y="1879683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4" name="Google Shape;1074;p38"/>
          <p:cNvSpPr txBox="1">
            <a:spLocks noGrp="1"/>
          </p:cNvSpPr>
          <p:nvPr>
            <p:ph type="ctrTitle" idx="3"/>
          </p:nvPr>
        </p:nvSpPr>
        <p:spPr>
          <a:xfrm>
            <a:off x="4759920" y="1580703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075" name="Google Shape;1075;p38"/>
          <p:cNvSpPr txBox="1">
            <a:spLocks noGrp="1"/>
          </p:cNvSpPr>
          <p:nvPr>
            <p:ph type="ctrTitle" idx="4"/>
          </p:nvPr>
        </p:nvSpPr>
        <p:spPr>
          <a:xfrm>
            <a:off x="811705" y="30815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076" name="Google Shape;1076;p38"/>
          <p:cNvSpPr txBox="1">
            <a:spLocks noGrp="1"/>
          </p:cNvSpPr>
          <p:nvPr>
            <p:ph type="subTitle" idx="5"/>
          </p:nvPr>
        </p:nvSpPr>
        <p:spPr>
          <a:xfrm>
            <a:off x="811705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7" name="Google Shape;1077;p38"/>
          <p:cNvSpPr txBox="1">
            <a:spLocks noGrp="1"/>
          </p:cNvSpPr>
          <p:nvPr>
            <p:ph type="subTitle" idx="6"/>
          </p:nvPr>
        </p:nvSpPr>
        <p:spPr>
          <a:xfrm>
            <a:off x="2127780" y="1879683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8" name="Google Shape;1078;p38"/>
          <p:cNvSpPr txBox="1">
            <a:spLocks noGrp="1"/>
          </p:cNvSpPr>
          <p:nvPr>
            <p:ph type="ctrTitle" idx="7"/>
          </p:nvPr>
        </p:nvSpPr>
        <p:spPr>
          <a:xfrm>
            <a:off x="2127780" y="1580703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079" name="Google Shape;1079;p38"/>
          <p:cNvSpPr txBox="1">
            <a:spLocks noGrp="1"/>
          </p:cNvSpPr>
          <p:nvPr>
            <p:ph type="title" idx="8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80" name="Google Shape;1080;p38"/>
          <p:cNvSpPr txBox="1">
            <a:spLocks noGrp="1"/>
          </p:cNvSpPr>
          <p:nvPr>
            <p:ph type="ctrTitle" idx="9"/>
          </p:nvPr>
        </p:nvSpPr>
        <p:spPr>
          <a:xfrm>
            <a:off x="6075995" y="3081575"/>
            <a:ext cx="2256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081" name="Google Shape;1081;p38"/>
          <p:cNvSpPr txBox="1">
            <a:spLocks noGrp="1"/>
          </p:cNvSpPr>
          <p:nvPr>
            <p:ph type="subTitle" idx="13"/>
          </p:nvPr>
        </p:nvSpPr>
        <p:spPr>
          <a:xfrm>
            <a:off x="6075995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CUSTOM_21"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3" name="Google Shape;1083;p3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84" name="Google Shape;1084;p3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3" name="Google Shape;1103;p39"/>
          <p:cNvSpPr txBox="1">
            <a:spLocks noGrp="1"/>
          </p:cNvSpPr>
          <p:nvPr>
            <p:ph type="title" hasCustomPrompt="1"/>
          </p:nvPr>
        </p:nvSpPr>
        <p:spPr>
          <a:xfrm>
            <a:off x="715349" y="1829975"/>
            <a:ext cx="5264400" cy="893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04" name="Google Shape;1104;p39"/>
          <p:cNvSpPr txBox="1">
            <a:spLocks noGrp="1"/>
          </p:cNvSpPr>
          <p:nvPr>
            <p:ph type="body" idx="1"/>
          </p:nvPr>
        </p:nvSpPr>
        <p:spPr>
          <a:xfrm>
            <a:off x="715350" y="2823072"/>
            <a:ext cx="45693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CUSTOM_33"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" name="Google Shape;1106;p4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107" name="Google Shape;1107;p4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6" name="Google Shape;1126;p40"/>
          <p:cNvSpPr txBox="1">
            <a:spLocks noGrp="1"/>
          </p:cNvSpPr>
          <p:nvPr>
            <p:ph type="title" hasCustomPrompt="1"/>
          </p:nvPr>
        </p:nvSpPr>
        <p:spPr>
          <a:xfrm>
            <a:off x="3772625" y="1829975"/>
            <a:ext cx="4569300" cy="893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27" name="Google Shape;1127;p40"/>
          <p:cNvSpPr txBox="1">
            <a:spLocks noGrp="1"/>
          </p:cNvSpPr>
          <p:nvPr>
            <p:ph type="body" idx="1"/>
          </p:nvPr>
        </p:nvSpPr>
        <p:spPr>
          <a:xfrm>
            <a:off x="3772649" y="2823072"/>
            <a:ext cx="45693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r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23"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" name="Google Shape;1177;p42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178" name="Google Shape;1178;p4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7" name="Google Shape;1197;p42"/>
          <p:cNvSpPr txBox="1">
            <a:spLocks noGrp="1"/>
          </p:cNvSpPr>
          <p:nvPr>
            <p:ph type="title" hasCustomPrompt="1"/>
          </p:nvPr>
        </p:nvSpPr>
        <p:spPr>
          <a:xfrm>
            <a:off x="3285938" y="1143700"/>
            <a:ext cx="2388900" cy="79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98" name="Google Shape;1198;p42"/>
          <p:cNvSpPr txBox="1">
            <a:spLocks noGrp="1"/>
          </p:cNvSpPr>
          <p:nvPr>
            <p:ph type="subTitle" idx="1"/>
          </p:nvPr>
        </p:nvSpPr>
        <p:spPr>
          <a:xfrm>
            <a:off x="3285938" y="1964876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99" name="Google Shape;1199;p42"/>
          <p:cNvSpPr txBox="1">
            <a:spLocks noGrp="1"/>
          </p:cNvSpPr>
          <p:nvPr>
            <p:ph type="title" idx="2" hasCustomPrompt="1"/>
          </p:nvPr>
        </p:nvSpPr>
        <p:spPr>
          <a:xfrm>
            <a:off x="3285938" y="2970100"/>
            <a:ext cx="2388900" cy="79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00" name="Google Shape;1200;p42"/>
          <p:cNvSpPr txBox="1">
            <a:spLocks noGrp="1"/>
          </p:cNvSpPr>
          <p:nvPr>
            <p:ph type="subTitle" idx="3"/>
          </p:nvPr>
        </p:nvSpPr>
        <p:spPr>
          <a:xfrm>
            <a:off x="3285938" y="3791277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1" name="Google Shape;1201;p42"/>
          <p:cNvSpPr txBox="1">
            <a:spLocks noGrp="1"/>
          </p:cNvSpPr>
          <p:nvPr>
            <p:ph type="title" idx="4" hasCustomPrompt="1"/>
          </p:nvPr>
        </p:nvSpPr>
        <p:spPr>
          <a:xfrm>
            <a:off x="6030113" y="1156338"/>
            <a:ext cx="2388900" cy="79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02" name="Google Shape;1202;p42"/>
          <p:cNvSpPr txBox="1">
            <a:spLocks noGrp="1"/>
          </p:cNvSpPr>
          <p:nvPr>
            <p:ph type="subTitle" idx="5"/>
          </p:nvPr>
        </p:nvSpPr>
        <p:spPr>
          <a:xfrm>
            <a:off x="6030113" y="1977515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3" name="Google Shape;1203;p42"/>
          <p:cNvSpPr txBox="1">
            <a:spLocks noGrp="1"/>
          </p:cNvSpPr>
          <p:nvPr>
            <p:ph type="title" idx="6" hasCustomPrompt="1"/>
          </p:nvPr>
        </p:nvSpPr>
        <p:spPr>
          <a:xfrm>
            <a:off x="6030113" y="2982738"/>
            <a:ext cx="2388900" cy="79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04" name="Google Shape;1204;p42"/>
          <p:cNvSpPr txBox="1">
            <a:spLocks noGrp="1"/>
          </p:cNvSpPr>
          <p:nvPr>
            <p:ph type="subTitle" idx="7"/>
          </p:nvPr>
        </p:nvSpPr>
        <p:spPr>
          <a:xfrm>
            <a:off x="6030113" y="3803915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30"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4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295" name="Google Shape;1295;p4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7" name="Google Shape;1317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318" name="Google Shape;1318;p45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marL="914400" lvl="1" indent="-304800" rtl="0"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15" name="Google Shape;215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34" name="Google Shape;234;p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5" name="Google Shape;235;p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"/>
          <p:cNvSpPr txBox="1">
            <a:spLocks noGrp="1"/>
          </p:cNvSpPr>
          <p:nvPr>
            <p:ph type="title"/>
          </p:nvPr>
        </p:nvSpPr>
        <p:spPr>
          <a:xfrm>
            <a:off x="720000" y="1560650"/>
            <a:ext cx="3519300" cy="1679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7" name="Google Shape;237;p8"/>
          <p:cNvSpPr txBox="1">
            <a:spLocks noGrp="1"/>
          </p:cNvSpPr>
          <p:nvPr>
            <p:ph type="subTitle" idx="1"/>
          </p:nvPr>
        </p:nvSpPr>
        <p:spPr>
          <a:xfrm rot="684086">
            <a:off x="5771626" y="1941489"/>
            <a:ext cx="1878775" cy="1549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1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67" name="Google Shape;267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86" name="Google Shape;286;p11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7" name="Google Shape;287;p11"/>
          <p:cNvSpPr txBox="1">
            <a:spLocks noGrp="1"/>
          </p:cNvSpPr>
          <p:nvPr>
            <p:ph type="title" hasCustomPrompt="1"/>
          </p:nvPr>
        </p:nvSpPr>
        <p:spPr>
          <a:xfrm>
            <a:off x="1768200" y="1654521"/>
            <a:ext cx="5607600" cy="84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88" name="Google Shape;288;p11"/>
          <p:cNvSpPr txBox="1">
            <a:spLocks noGrp="1"/>
          </p:cNvSpPr>
          <p:nvPr>
            <p:ph type="body" idx="1"/>
          </p:nvPr>
        </p:nvSpPr>
        <p:spPr>
          <a:xfrm>
            <a:off x="2710050" y="2650221"/>
            <a:ext cx="37239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6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29" name="Google Shape;429;p16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6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6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6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6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6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6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6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16"/>
          <p:cNvSpPr txBox="1">
            <a:spLocks noGrp="1"/>
          </p:cNvSpPr>
          <p:nvPr>
            <p:ph type="title"/>
          </p:nvPr>
        </p:nvSpPr>
        <p:spPr>
          <a:xfrm>
            <a:off x="3168000" y="1478819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2" name="Google Shape;452;p16"/>
          <p:cNvSpPr txBox="1">
            <a:spLocks noGrp="1"/>
          </p:cNvSpPr>
          <p:nvPr>
            <p:ph type="body" idx="1"/>
          </p:nvPr>
        </p:nvSpPr>
        <p:spPr>
          <a:xfrm>
            <a:off x="3168000" y="2469364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7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8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8" r:id="rId21"/>
    <p:sldLayoutId id="2147483683" r:id="rId22"/>
    <p:sldLayoutId id="2147483684" r:id="rId23"/>
    <p:sldLayoutId id="2147483685" r:id="rId24"/>
    <p:sldLayoutId id="2147483686" r:id="rId25"/>
    <p:sldLayoutId id="2147483688" r:id="rId26"/>
    <p:sldLayoutId id="2147483691" r:id="rId27"/>
    <p:sldLayoutId id="2147483693" r:id="rId28"/>
    <p:sldLayoutId id="2147483694" r:id="rId29"/>
    <p:sldLayoutId id="2147483695" r:id="rId30"/>
    <p:sldLayoutId id="2147483696" r:id="rId31"/>
    <p:sldLayoutId id="2147483697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aoow1LiHvA8ZwTMg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fNJLtZMEu8RBDwxq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L6kxyzyqtSVRYPjr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3hi7RyXLUsv4EEU4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iSZpAtbettAdDoaH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6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8pFHwwxCWxh9GmAj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2351850" y="1244901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/>
              <a:t>Directorio de Apoyo</a:t>
            </a:r>
            <a:endParaRPr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51850" y="3204709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/>
              <a:t>Apoyo en </a:t>
            </a:r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comunicación, discapacidad auditiva y visual.</a:t>
            </a:r>
            <a:endParaRPr dirty="0"/>
          </a:p>
        </p:txBody>
      </p:sp>
      <p:cxnSp>
        <p:nvCxnSpPr>
          <p:cNvPr id="1536" name="Google Shape;1536;p58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7" name="Google Shape;1537;p58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38" name="Google Shape;1538;p58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1539" name="Google Shape;1539;p58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8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8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8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8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8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8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8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8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8" name="Google Shape;1548;p58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9" name="Google Shape;1549;p58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1550" name="Google Shape;1550;p58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8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8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8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8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8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8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8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8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3" name="Google Shape;1563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64" name="Google Shape;1564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6" name="Google Shape;1566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6740055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7" name="Google Shape;1567;p59"/>
          <p:cNvSpPr txBox="1">
            <a:spLocks noGrp="1"/>
          </p:cNvSpPr>
          <p:nvPr>
            <p:ph type="body" idx="1"/>
          </p:nvPr>
        </p:nvSpPr>
        <p:spPr>
          <a:xfrm>
            <a:off x="490467" y="1202149"/>
            <a:ext cx="7704000" cy="3209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“DIRECTORIO DIGITAL”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AUMENTATIVOS Y ALTERNATIVOS DE COMUNICACIÓN</a:t>
            </a: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MARIO ALEJANDRO GUITIERREZ HERNANDEZ</a:t>
            </a: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JIMENA PATRICIA MARTINEZ </a:t>
            </a:r>
            <a:r>
              <a:rPr lang="es-MX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MARTINEZ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</a:t>
            </a:r>
          </a:p>
          <a:p>
            <a:pPr marL="9144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19/10/2023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7C127E-5C09-C356-F6B0-CC5900330E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36" t="1310" r="10904" b="893"/>
          <a:stretch/>
        </p:blipFill>
        <p:spPr>
          <a:xfrm>
            <a:off x="8050564" y="161303"/>
            <a:ext cx="746871" cy="10094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" name="Google Shape;1630;p61"/>
          <p:cNvSpPr txBox="1">
            <a:spLocks noGrp="1"/>
          </p:cNvSpPr>
          <p:nvPr>
            <p:ph type="title"/>
          </p:nvPr>
        </p:nvSpPr>
        <p:spPr>
          <a:xfrm>
            <a:off x="496569" y="334688"/>
            <a:ext cx="4919117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/>
              <a:t>CREE Saltillo</a:t>
            </a:r>
            <a:endParaRPr dirty="0"/>
          </a:p>
        </p:txBody>
      </p:sp>
      <p:sp>
        <p:nvSpPr>
          <p:cNvPr id="1631" name="Google Shape;1631;p61"/>
          <p:cNvSpPr txBox="1">
            <a:spLocks noGrp="1"/>
          </p:cNvSpPr>
          <p:nvPr>
            <p:ph type="body" idx="1"/>
          </p:nvPr>
        </p:nvSpPr>
        <p:spPr>
          <a:xfrm>
            <a:off x="535883" y="1233923"/>
            <a:ext cx="5828658" cy="31901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sz="1200" b="1" dirty="0"/>
              <a:t>Tipos de atención o programas que brindan: </a:t>
            </a:r>
            <a:r>
              <a:rPr lang="es-MX" sz="1200" dirty="0"/>
              <a:t>Rehabilitación Comunicación Traumatología Ortopedia Neurología Psicología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sz="1200" b="1" dirty="0"/>
              <a:t>¿Qué se requiere para acceder al servicio? </a:t>
            </a:r>
            <a:r>
              <a:rPr lang="es-MX" sz="1200" dirty="0"/>
              <a:t>Realizar cita vía telefónica y acudir personalmente.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sz="1200" dirty="0"/>
              <a:t>Si es derivación por parte de la escuela, presentar oficio por parte de la escuela para la Lic. Nadia de la Peña Martínez, Directora del CREE saltillo, con los siguientes datos: Nombre del alumno, Fecha de nacimiento, Edad, Teléfono, situación por la que se deriva y qué necesita (servicio).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sz="1200" b="1" dirty="0"/>
              <a:t>Primer consulta:</a:t>
            </a:r>
            <a:r>
              <a:rPr lang="es-MX" sz="1200" dirty="0"/>
              <a:t> $180 - </a:t>
            </a:r>
            <a:r>
              <a:rPr lang="es-MX" sz="1200" b="1" dirty="0"/>
              <a:t>Subsecuente</a:t>
            </a:r>
            <a:r>
              <a:rPr lang="es-MX" sz="1200" dirty="0"/>
              <a:t> $100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sz="1200" dirty="0"/>
              <a:t>Formas de contacto Teléfonos: </a:t>
            </a:r>
            <a:r>
              <a:rPr lang="es-MX" sz="1200" b="1" dirty="0"/>
              <a:t>Conmutador (citas): </a:t>
            </a:r>
            <a:r>
              <a:rPr lang="es-MX" sz="1200" dirty="0"/>
              <a:t>8444157362 </a:t>
            </a:r>
            <a:r>
              <a:rPr lang="es-MX" sz="1200" b="1" dirty="0"/>
              <a:t>Información: </a:t>
            </a:r>
            <a:r>
              <a:rPr lang="es-MX" sz="1200" dirty="0"/>
              <a:t>8444160176</a:t>
            </a:r>
          </a:p>
        </p:txBody>
      </p:sp>
      <p:grpSp>
        <p:nvGrpSpPr>
          <p:cNvPr id="1632" name="Google Shape;1632;p61"/>
          <p:cNvGrpSpPr/>
          <p:nvPr/>
        </p:nvGrpSpPr>
        <p:grpSpPr>
          <a:xfrm flipH="1">
            <a:off x="1683017" y="1110082"/>
            <a:ext cx="2383432" cy="176025"/>
            <a:chOff x="4345425" y="2175475"/>
            <a:chExt cx="800750" cy="176025"/>
          </a:xfrm>
        </p:grpSpPr>
        <p:sp>
          <p:nvSpPr>
            <p:cNvPr id="1633" name="Google Shape;1633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5" name="Google Shape;1635;p61"/>
          <p:cNvGrpSpPr/>
          <p:nvPr/>
        </p:nvGrpSpPr>
        <p:grpSpPr>
          <a:xfrm rot="807122">
            <a:off x="6380715" y="1617137"/>
            <a:ext cx="2497551" cy="2401906"/>
            <a:chOff x="1857000" y="3245400"/>
            <a:chExt cx="1233825" cy="1186575"/>
          </a:xfrm>
          <a:solidFill>
            <a:schemeClr val="bg1"/>
          </a:solidFill>
        </p:grpSpPr>
        <p:sp>
          <p:nvSpPr>
            <p:cNvPr id="1636" name="Google Shape;1636;p61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61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61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61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2" name="Google Shape;1642;p61"/>
          <p:cNvGrpSpPr/>
          <p:nvPr/>
        </p:nvGrpSpPr>
        <p:grpSpPr>
          <a:xfrm rot="2556023">
            <a:off x="7402640" y="-152837"/>
            <a:ext cx="1144723" cy="1961055"/>
            <a:chOff x="2946668" y="3613769"/>
            <a:chExt cx="640047" cy="1096481"/>
          </a:xfrm>
        </p:grpSpPr>
        <p:sp>
          <p:nvSpPr>
            <p:cNvPr id="1643" name="Google Shape;1643;p61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61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61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2" name="Google Shape;1662;p61"/>
          <p:cNvGrpSpPr/>
          <p:nvPr/>
        </p:nvGrpSpPr>
        <p:grpSpPr>
          <a:xfrm rot="1386640">
            <a:off x="5468215" y="735544"/>
            <a:ext cx="806665" cy="421749"/>
            <a:chOff x="1822875" y="1377000"/>
            <a:chExt cx="548075" cy="286550"/>
          </a:xfrm>
        </p:grpSpPr>
        <p:sp>
          <p:nvSpPr>
            <p:cNvPr id="1663" name="Google Shape;1663;p61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61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1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1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1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1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1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1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61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Logotipo, nombre de la empresa&#10;&#10;Descripción generada automáticamente">
            <a:hlinkClick r:id="rId3"/>
            <a:extLst>
              <a:ext uri="{FF2B5EF4-FFF2-40B4-BE49-F238E27FC236}">
                <a16:creationId xmlns:a16="http://schemas.microsoft.com/office/drawing/2014/main" id="{91FA6DFD-62B3-C200-3879-B93A31FB6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85641">
            <a:off x="6873760" y="2150599"/>
            <a:ext cx="1413503" cy="14135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6" name="Google Shape;1676;p62"/>
          <p:cNvGrpSpPr/>
          <p:nvPr/>
        </p:nvGrpSpPr>
        <p:grpSpPr>
          <a:xfrm rot="474737">
            <a:off x="3477112" y="1498820"/>
            <a:ext cx="2049331" cy="585348"/>
            <a:chOff x="4345425" y="2175475"/>
            <a:chExt cx="800750" cy="176025"/>
          </a:xfrm>
        </p:grpSpPr>
        <p:sp>
          <p:nvSpPr>
            <p:cNvPr id="1677" name="Google Shape;1677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0" name="Google Shape;1680;p62"/>
          <p:cNvSpPr txBox="1">
            <a:spLocks noGrp="1"/>
          </p:cNvSpPr>
          <p:nvPr>
            <p:ph type="subTitle" idx="1"/>
          </p:nvPr>
        </p:nvSpPr>
        <p:spPr>
          <a:xfrm>
            <a:off x="3148920" y="2014889"/>
            <a:ext cx="5802772" cy="21406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Tipos de atención o programas que brindan:</a:t>
            </a:r>
            <a:r>
              <a:rPr lang="es-MX" dirty="0">
                <a:latin typeface="+mn-lt"/>
              </a:rPr>
              <a:t> Clases de regularización en torno a Español o Matemáticas.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¿Qué se requiere para acceder al servicio? </a:t>
            </a:r>
            <a:r>
              <a:rPr lang="es-MX" dirty="0">
                <a:latin typeface="+mn-lt"/>
              </a:rPr>
              <a:t>Estudiar o vivir cerca de la universidad.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Formas de contacto Dirección:</a:t>
            </a:r>
            <a:r>
              <a:rPr lang="es-MX" dirty="0">
                <a:latin typeface="+mn-lt"/>
              </a:rPr>
              <a:t> </a:t>
            </a:r>
            <a:r>
              <a:rPr lang="es-MX" dirty="0" err="1">
                <a:latin typeface="+mn-lt"/>
              </a:rPr>
              <a:t>Calz</a:t>
            </a:r>
            <a:r>
              <a:rPr lang="es-MX" dirty="0">
                <a:latin typeface="+mn-lt"/>
              </a:rPr>
              <a:t> Antonio Narro 707, Zona Centro, 25000 Saltillo, </a:t>
            </a:r>
            <a:r>
              <a:rPr lang="es-MX" dirty="0" err="1">
                <a:latin typeface="+mn-lt"/>
              </a:rPr>
              <a:t>Coah</a:t>
            </a:r>
            <a:r>
              <a:rPr lang="es-MX" dirty="0">
                <a:latin typeface="+mn-lt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Teléfono:</a:t>
            </a:r>
            <a:r>
              <a:rPr lang="es-MX" dirty="0">
                <a:latin typeface="+mn-lt"/>
              </a:rPr>
              <a:t> 844 414 1435</a:t>
            </a:r>
            <a:endParaRPr dirty="0">
              <a:latin typeface="+mn-lt"/>
            </a:endParaRPr>
          </a:p>
        </p:txBody>
      </p:sp>
      <p:grpSp>
        <p:nvGrpSpPr>
          <p:cNvPr id="1681" name="Google Shape;1681;p62"/>
          <p:cNvGrpSpPr/>
          <p:nvPr/>
        </p:nvGrpSpPr>
        <p:grpSpPr>
          <a:xfrm rot="-546322">
            <a:off x="241859" y="1917242"/>
            <a:ext cx="2817315" cy="2469552"/>
            <a:chOff x="2505075" y="4180600"/>
            <a:chExt cx="1092750" cy="957900"/>
          </a:xfrm>
          <a:solidFill>
            <a:srgbClr val="E20A17"/>
          </a:solidFill>
        </p:grpSpPr>
        <p:sp>
          <p:nvSpPr>
            <p:cNvPr id="1682" name="Google Shape;1682;p62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62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62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7" name="Google Shape;1687;p62"/>
          <p:cNvSpPr txBox="1"/>
          <p:nvPr/>
        </p:nvSpPr>
        <p:spPr>
          <a:xfrm>
            <a:off x="317448" y="-105225"/>
            <a:ext cx="7138757" cy="1695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Aula Alebrijes, Universidad Carolina</a:t>
            </a:r>
            <a:endParaRPr sz="60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1688" name="Google Shape;1688;p62"/>
          <p:cNvGrpSpPr/>
          <p:nvPr/>
        </p:nvGrpSpPr>
        <p:grpSpPr>
          <a:xfrm rot="-974667">
            <a:off x="8496476" y="48448"/>
            <a:ext cx="503546" cy="1101252"/>
            <a:chOff x="5870175" y="1498275"/>
            <a:chExt cx="364450" cy="797050"/>
          </a:xfrm>
        </p:grpSpPr>
        <p:sp>
          <p:nvSpPr>
            <p:cNvPr id="1689" name="Google Shape;1689;p62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8" name="Google Shape;1708;p62"/>
          <p:cNvGrpSpPr/>
          <p:nvPr/>
        </p:nvGrpSpPr>
        <p:grpSpPr>
          <a:xfrm>
            <a:off x="3257832" y="1547637"/>
            <a:ext cx="2433812" cy="320922"/>
            <a:chOff x="1394800" y="3522000"/>
            <a:chExt cx="1048650" cy="138275"/>
          </a:xfrm>
        </p:grpSpPr>
        <p:sp>
          <p:nvSpPr>
            <p:cNvPr id="1709" name="Google Shape;1709;p62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62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62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2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2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2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2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62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62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 descr="Logotipo, nombre de la empresa&#10;&#10;Descripción generada automáticamente">
            <a:hlinkClick r:id="rId3"/>
            <a:extLst>
              <a:ext uri="{FF2B5EF4-FFF2-40B4-BE49-F238E27FC236}">
                <a16:creationId xmlns:a16="http://schemas.microsoft.com/office/drawing/2014/main" id="{11C2A0C4-A7F5-5670-E7E0-C9E1CD957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81473">
            <a:off x="963437" y="2397384"/>
            <a:ext cx="1406912" cy="14069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2" name="Google Shape;1962;p69"/>
          <p:cNvGrpSpPr/>
          <p:nvPr/>
        </p:nvGrpSpPr>
        <p:grpSpPr>
          <a:xfrm rot="683906">
            <a:off x="6585598" y="1114417"/>
            <a:ext cx="2334292" cy="2244899"/>
            <a:chOff x="1857000" y="3245400"/>
            <a:chExt cx="1233825" cy="1186575"/>
          </a:xfrm>
          <a:solidFill>
            <a:srgbClr val="572584"/>
          </a:solidFill>
        </p:grpSpPr>
        <p:sp>
          <p:nvSpPr>
            <p:cNvPr id="1963" name="Google Shape;1963;p69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9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9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69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69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9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9" name="Google Shape;1969;p69"/>
          <p:cNvGrpSpPr/>
          <p:nvPr/>
        </p:nvGrpSpPr>
        <p:grpSpPr>
          <a:xfrm>
            <a:off x="714160" y="587550"/>
            <a:ext cx="3214691" cy="176025"/>
            <a:chOff x="4345425" y="2175475"/>
            <a:chExt cx="800750" cy="176025"/>
          </a:xfrm>
        </p:grpSpPr>
        <p:sp>
          <p:nvSpPr>
            <p:cNvPr id="1970" name="Google Shape;1970;p6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75" name="Google Shape;1975;p69"/>
          <p:cNvGrpSpPr/>
          <p:nvPr/>
        </p:nvGrpSpPr>
        <p:grpSpPr>
          <a:xfrm>
            <a:off x="7551203" y="4187411"/>
            <a:ext cx="1745583" cy="230173"/>
            <a:chOff x="1394800" y="3522000"/>
            <a:chExt cx="1048650" cy="138275"/>
          </a:xfrm>
        </p:grpSpPr>
        <p:sp>
          <p:nvSpPr>
            <p:cNvPr id="1976" name="Google Shape;1976;p6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5" name="Google Shape;1985;p69"/>
          <p:cNvGrpSpPr/>
          <p:nvPr/>
        </p:nvGrpSpPr>
        <p:grpSpPr>
          <a:xfrm>
            <a:off x="4366589" y="6473"/>
            <a:ext cx="806657" cy="421744"/>
            <a:chOff x="1822875" y="1377000"/>
            <a:chExt cx="548075" cy="286550"/>
          </a:xfrm>
        </p:grpSpPr>
        <p:sp>
          <p:nvSpPr>
            <p:cNvPr id="1986" name="Google Shape;1986;p6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95" name="Google Shape;1995;p69"/>
          <p:cNvSpPr txBox="1">
            <a:spLocks noGrp="1"/>
          </p:cNvSpPr>
          <p:nvPr>
            <p:ph type="title"/>
          </p:nvPr>
        </p:nvSpPr>
        <p:spPr>
          <a:xfrm>
            <a:off x="444045" y="-157802"/>
            <a:ext cx="3922544" cy="7249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dirty="0"/>
              <a:t>CRIT Saltillo</a:t>
            </a:r>
            <a:endParaRPr dirty="0"/>
          </a:p>
        </p:txBody>
      </p:sp>
      <p:sp>
        <p:nvSpPr>
          <p:cNvPr id="2012" name="Google Shape;2012;p69"/>
          <p:cNvSpPr txBox="1">
            <a:spLocks noGrp="1"/>
          </p:cNvSpPr>
          <p:nvPr>
            <p:ph type="subTitle" idx="1"/>
          </p:nvPr>
        </p:nvSpPr>
        <p:spPr>
          <a:xfrm>
            <a:off x="453950" y="933807"/>
            <a:ext cx="5960581" cy="33830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Tipos de atención o programas que brindan: </a:t>
            </a:r>
            <a:r>
              <a:rPr lang="es-MX" dirty="0">
                <a:latin typeface="+mn-lt"/>
              </a:rPr>
              <a:t>Algunos de los servicios que se otorgan dentro del CRIT son: rehabilitación pediátrica, comunicación humana, neurología pediátrica, </a:t>
            </a:r>
            <a:r>
              <a:rPr lang="es-MX" dirty="0" err="1">
                <a:latin typeface="+mn-lt"/>
              </a:rPr>
              <a:t>paidopsiquiatría</a:t>
            </a:r>
            <a:r>
              <a:rPr lang="es-MX" dirty="0">
                <a:latin typeface="+mn-lt"/>
              </a:rPr>
              <a:t>, terapias: física, ocupacional, lenguaje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¿Qué se requiere para acceder al servicio? </a:t>
            </a:r>
            <a:r>
              <a:rPr lang="es-MX" dirty="0">
                <a:latin typeface="+mn-lt"/>
              </a:rPr>
              <a:t>Deberás traer contigo el acta de nacimiento del paciente, comprobante de domicilio, credencial de elector de los padres o tutores y un resumen médico en caso de contar con él.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Dirección: </a:t>
            </a:r>
            <a:r>
              <a:rPr lang="es-MX" dirty="0" err="1">
                <a:latin typeface="+mn-lt"/>
              </a:rPr>
              <a:t>Blvd</a:t>
            </a:r>
            <a:r>
              <a:rPr lang="es-MX" dirty="0">
                <a:latin typeface="+mn-lt"/>
              </a:rPr>
              <a:t>. Carlos </a:t>
            </a:r>
            <a:r>
              <a:rPr lang="es-MX" dirty="0" err="1">
                <a:latin typeface="+mn-lt"/>
              </a:rPr>
              <a:t>Abedrop</a:t>
            </a:r>
            <a:r>
              <a:rPr lang="es-MX" dirty="0">
                <a:latin typeface="+mn-lt"/>
              </a:rPr>
              <a:t> Dávila 2901, Nuevo Centro Metropolitano de Saltillo, 25020 Saltillo, </a:t>
            </a:r>
            <a:r>
              <a:rPr lang="es-MX" dirty="0" err="1">
                <a:latin typeface="+mn-lt"/>
              </a:rPr>
              <a:t>Coah</a:t>
            </a:r>
            <a:r>
              <a:rPr lang="es-MX" dirty="0">
                <a:latin typeface="+mn-lt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Teléfono:</a:t>
            </a:r>
            <a:r>
              <a:rPr lang="es-MX" dirty="0">
                <a:latin typeface="+mn-lt"/>
              </a:rPr>
              <a:t> 844 438 3838</a:t>
            </a:r>
            <a:endParaRPr dirty="0">
              <a:latin typeface="+mn-lt"/>
            </a:endParaRPr>
          </a:p>
        </p:txBody>
      </p:sp>
      <p:pic>
        <p:nvPicPr>
          <p:cNvPr id="3" name="Imagen 2" descr="Logotipo&#10;&#10;Descripción generada automáticamente con confianza baja">
            <a:hlinkClick r:id="rId3"/>
            <a:extLst>
              <a:ext uri="{FF2B5EF4-FFF2-40B4-BE49-F238E27FC236}">
                <a16:creationId xmlns:a16="http://schemas.microsoft.com/office/drawing/2014/main" id="{E5CE72D7-3ACF-E415-75C8-13D4ECA39F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287" t="3889" r="23639" b="4095"/>
          <a:stretch/>
        </p:blipFill>
        <p:spPr>
          <a:xfrm rot="778338">
            <a:off x="7264243" y="1605949"/>
            <a:ext cx="843201" cy="11656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6" name="Google Shape;1676;p62"/>
          <p:cNvGrpSpPr/>
          <p:nvPr/>
        </p:nvGrpSpPr>
        <p:grpSpPr>
          <a:xfrm rot="474737">
            <a:off x="2829548" y="558387"/>
            <a:ext cx="2049331" cy="585348"/>
            <a:chOff x="4345425" y="2175475"/>
            <a:chExt cx="800750" cy="176025"/>
          </a:xfrm>
        </p:grpSpPr>
        <p:sp>
          <p:nvSpPr>
            <p:cNvPr id="1677" name="Google Shape;1677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0" name="Google Shape;1680;p62"/>
          <p:cNvSpPr txBox="1">
            <a:spLocks noGrp="1"/>
          </p:cNvSpPr>
          <p:nvPr>
            <p:ph type="subTitle" idx="1"/>
          </p:nvPr>
        </p:nvSpPr>
        <p:spPr>
          <a:xfrm>
            <a:off x="3164930" y="1522378"/>
            <a:ext cx="5802772" cy="29614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Tipos de atención o programas que brindan:</a:t>
            </a:r>
            <a:r>
              <a:rPr lang="es-MX" dirty="0">
                <a:latin typeface="+mn-lt"/>
              </a:rPr>
              <a:t> Atención a situaciones de vulneración de la infancia (omisión de cuidados) Platicas para padres y escuelas (preescolar: Derechos humanos y vulneraciones a los derechos humanos) Capacitación protocolo UNIF-SEDU para docentes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¿Qué se requiere para acceder al servicio?</a:t>
            </a:r>
            <a:r>
              <a:rPr lang="es-MX" dirty="0">
                <a:latin typeface="+mn-lt"/>
              </a:rPr>
              <a:t> Llamar para pedir horarios y temas disponibles o hacer una denuncia.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latin typeface="+mn-lt"/>
              </a:rPr>
              <a:t>Formas de contacto </a:t>
            </a:r>
            <a:r>
              <a:rPr lang="es-MX" i="1" dirty="0">
                <a:latin typeface="+mn-lt"/>
              </a:rPr>
              <a:t>PPRONIF</a:t>
            </a:r>
            <a:r>
              <a:rPr lang="es-MX" dirty="0">
                <a:latin typeface="+mn-lt"/>
              </a:rPr>
              <a:t> 8444341000 </a:t>
            </a:r>
            <a:r>
              <a:rPr lang="es-MX" i="1" dirty="0">
                <a:latin typeface="+mn-lt"/>
              </a:rPr>
              <a:t>UNIF</a:t>
            </a:r>
            <a:r>
              <a:rPr lang="es-MX" dirty="0">
                <a:latin typeface="+mn-lt"/>
              </a:rPr>
              <a:t> 1801202</a:t>
            </a:r>
            <a:endParaRPr dirty="0">
              <a:latin typeface="+mn-lt"/>
            </a:endParaRPr>
          </a:p>
        </p:txBody>
      </p:sp>
      <p:sp>
        <p:nvSpPr>
          <p:cNvPr id="1687" name="Google Shape;1687;p62"/>
          <p:cNvSpPr txBox="1"/>
          <p:nvPr/>
        </p:nvSpPr>
        <p:spPr>
          <a:xfrm>
            <a:off x="317448" y="-105225"/>
            <a:ext cx="7138757" cy="1695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60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Unidad de Integración Familiar</a:t>
            </a:r>
            <a:endParaRPr sz="60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1708" name="Google Shape;1708;p62"/>
          <p:cNvGrpSpPr/>
          <p:nvPr/>
        </p:nvGrpSpPr>
        <p:grpSpPr>
          <a:xfrm>
            <a:off x="2610268" y="644370"/>
            <a:ext cx="2433812" cy="320922"/>
            <a:chOff x="1394800" y="3522000"/>
            <a:chExt cx="1048650" cy="138275"/>
          </a:xfrm>
        </p:grpSpPr>
        <p:sp>
          <p:nvSpPr>
            <p:cNvPr id="1709" name="Google Shape;1709;p62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62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62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2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2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2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2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62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62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Texto&#10;&#10;Descripción generada automáticamente">
            <a:hlinkClick r:id="rId3"/>
            <a:extLst>
              <a:ext uri="{FF2B5EF4-FFF2-40B4-BE49-F238E27FC236}">
                <a16:creationId xmlns:a16="http://schemas.microsoft.com/office/drawing/2014/main" id="{1761D8A9-EB3C-3D21-4E6F-EB7DCFC0E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36" y="1895008"/>
            <a:ext cx="2598353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9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4" name="Google Shape;3874;p89"/>
          <p:cNvSpPr txBox="1">
            <a:spLocks noGrp="1"/>
          </p:cNvSpPr>
          <p:nvPr>
            <p:ph type="title"/>
          </p:nvPr>
        </p:nvSpPr>
        <p:spPr>
          <a:xfrm>
            <a:off x="1259201" y="289550"/>
            <a:ext cx="3817624" cy="82911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6000" dirty="0"/>
              <a:t>DIF Estatal</a:t>
            </a:r>
            <a:endParaRPr sz="6000" dirty="0"/>
          </a:p>
        </p:txBody>
      </p:sp>
      <p:sp>
        <p:nvSpPr>
          <p:cNvPr id="3875" name="Google Shape;3875;p89"/>
          <p:cNvSpPr txBox="1">
            <a:spLocks noGrp="1"/>
          </p:cNvSpPr>
          <p:nvPr>
            <p:ph type="body" idx="1"/>
          </p:nvPr>
        </p:nvSpPr>
        <p:spPr>
          <a:xfrm>
            <a:off x="389472" y="1803992"/>
            <a:ext cx="5845580" cy="20854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 algn="l">
              <a:buNone/>
            </a:pPr>
            <a:r>
              <a:rPr lang="es-MX" sz="16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Tipos de atención y apoyo que </a:t>
            </a:r>
            <a:r>
              <a:rPr lang="es-MX" sz="1600" b="1" dirty="0" err="1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birndan</a:t>
            </a:r>
            <a:r>
              <a:rPr lang="es-MX" sz="16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:</a:t>
            </a:r>
            <a:r>
              <a:rPr lang="es-MX" sz="1600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s-MX" sz="1600" b="0" i="0" dirty="0">
                <a:solidFill>
                  <a:schemeClr val="bg2"/>
                </a:solidFill>
                <a:effectLst/>
                <a:latin typeface="+mn-lt"/>
                <a:cs typeface="Times New Roman" panose="02020603050405020304" pitchFamily="18" charset="0"/>
              </a:rPr>
              <a:t>Prestación de Servicios de Atención, Cuidado y Desarrollo Integral Infantil.</a:t>
            </a:r>
          </a:p>
          <a:p>
            <a:pPr marL="152400" indent="0" algn="l">
              <a:buNone/>
            </a:pPr>
            <a:endParaRPr lang="es-MX" sz="1600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  <a:p>
            <a:pPr marL="152400" indent="0" algn="l">
              <a:buNone/>
            </a:pPr>
            <a:r>
              <a:rPr lang="es-MX" sz="16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¿Qué se requiere para acceder al servicio? </a:t>
            </a:r>
            <a:r>
              <a:rPr lang="es-MX" sz="1600" b="0" i="0" dirty="0">
                <a:solidFill>
                  <a:schemeClr val="bg2"/>
                </a:solidFill>
                <a:effectLst/>
                <a:latin typeface="+mn-lt"/>
                <a:cs typeface="Times New Roman" panose="02020603050405020304" pitchFamily="18" charset="0"/>
              </a:rPr>
              <a:t>Para realizar el trámite es necesario presentar en original y copia, acta de nacimiento y Clave Única de Registro de Población (CURP) de los infantes y adolescentes, de la madre, padre o tutor</a:t>
            </a:r>
          </a:p>
          <a:p>
            <a:pPr marL="152400" indent="0" algn="l">
              <a:buNone/>
            </a:pPr>
            <a:endParaRPr lang="es-MX" sz="1600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  <a:p>
            <a:pPr marL="152400" indent="0" algn="l">
              <a:buNone/>
            </a:pPr>
            <a:r>
              <a:rPr lang="es-MX" sz="1600" b="1" i="0" dirty="0" err="1">
                <a:solidFill>
                  <a:schemeClr val="bg2"/>
                </a:solidFill>
                <a:effectLst/>
                <a:latin typeface="+mn-lt"/>
                <a:cs typeface="Times New Roman" panose="02020603050405020304" pitchFamily="18" charset="0"/>
              </a:rPr>
              <a:t>Telefono</a:t>
            </a:r>
            <a:r>
              <a:rPr lang="es-MX" sz="1600" b="1" i="0" dirty="0">
                <a:solidFill>
                  <a:schemeClr val="bg2"/>
                </a:solidFill>
                <a:effectLst/>
                <a:latin typeface="+mn-lt"/>
                <a:cs typeface="Times New Roman" panose="02020603050405020304" pitchFamily="18" charset="0"/>
              </a:rPr>
              <a:t>: </a:t>
            </a:r>
            <a:r>
              <a:rPr lang="es-MX" sz="1600" i="0" dirty="0">
                <a:solidFill>
                  <a:schemeClr val="bg2"/>
                </a:solidFill>
                <a:effectLst/>
                <a:latin typeface="+mn-lt"/>
                <a:cs typeface="Times New Roman" panose="02020603050405020304" pitchFamily="18" charset="0"/>
              </a:rPr>
              <a:t>844 417 3983</a:t>
            </a:r>
            <a:endParaRPr lang="es-MX" sz="1600" b="1" i="0" dirty="0">
              <a:solidFill>
                <a:schemeClr val="bg2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152400" indent="0" algn="l">
              <a:buNone/>
            </a:pPr>
            <a:endParaRPr lang="es-MX" sz="1600" dirty="0">
              <a:solidFill>
                <a:srgbClr val="4D5156"/>
              </a:solidFill>
            </a:endParaRPr>
          </a:p>
          <a:p>
            <a:pPr marL="152400" indent="0" algn="l">
              <a:buNone/>
            </a:pPr>
            <a:endParaRPr lang="es-MX" sz="1600" b="1" i="0" dirty="0">
              <a:solidFill>
                <a:srgbClr val="202124"/>
              </a:solidFill>
              <a:effectLst/>
            </a:endParaRPr>
          </a:p>
          <a:p>
            <a:pPr marL="152400" indent="0">
              <a:buNone/>
            </a:pPr>
            <a:br>
              <a:rPr lang="es-MX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sz="1600" dirty="0"/>
          </a:p>
        </p:txBody>
      </p:sp>
      <p:grpSp>
        <p:nvGrpSpPr>
          <p:cNvPr id="3876" name="Google Shape;3876;p89"/>
          <p:cNvGrpSpPr/>
          <p:nvPr/>
        </p:nvGrpSpPr>
        <p:grpSpPr>
          <a:xfrm flipH="1">
            <a:off x="2033993" y="1081865"/>
            <a:ext cx="2268039" cy="172184"/>
            <a:chOff x="4345425" y="2175475"/>
            <a:chExt cx="800750" cy="176025"/>
          </a:xfrm>
        </p:grpSpPr>
        <p:sp>
          <p:nvSpPr>
            <p:cNvPr id="3877" name="Google Shape;3877;p8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8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9" name="Google Shape;3879;p89"/>
          <p:cNvGrpSpPr/>
          <p:nvPr/>
        </p:nvGrpSpPr>
        <p:grpSpPr>
          <a:xfrm rot="21102978">
            <a:off x="6375594" y="1583480"/>
            <a:ext cx="2161140" cy="2107446"/>
            <a:chOff x="2334325" y="3469775"/>
            <a:chExt cx="1136500" cy="995125"/>
          </a:xfrm>
        </p:grpSpPr>
        <p:sp>
          <p:nvSpPr>
            <p:cNvPr id="3880" name="Google Shape;3880;p89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89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89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89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89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Logotipo, nombre de la empresa&#10;&#10;Descripción generada automáticamente">
            <a:hlinkClick r:id="rId3"/>
            <a:extLst>
              <a:ext uri="{FF2B5EF4-FFF2-40B4-BE49-F238E27FC236}">
                <a16:creationId xmlns:a16="http://schemas.microsoft.com/office/drawing/2014/main" id="{AEF20F52-4CAE-EE8E-356B-905BFBCEC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55962">
            <a:off x="6913424" y="2100518"/>
            <a:ext cx="1219438" cy="12194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" name="Google Shape;2727;p79"/>
          <p:cNvSpPr txBox="1">
            <a:spLocks noGrp="1"/>
          </p:cNvSpPr>
          <p:nvPr>
            <p:ph type="title"/>
          </p:nvPr>
        </p:nvSpPr>
        <p:spPr>
          <a:xfrm>
            <a:off x="345770" y="338509"/>
            <a:ext cx="7925837" cy="84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MX" dirty="0"/>
              <a:t>Fundación “Hacer más”</a:t>
            </a:r>
            <a:endParaRPr dirty="0"/>
          </a:p>
        </p:txBody>
      </p:sp>
      <p:sp>
        <p:nvSpPr>
          <p:cNvPr id="2728" name="Google Shape;2728;p79"/>
          <p:cNvSpPr txBox="1">
            <a:spLocks noGrp="1"/>
          </p:cNvSpPr>
          <p:nvPr>
            <p:ph type="body" idx="1"/>
          </p:nvPr>
        </p:nvSpPr>
        <p:spPr>
          <a:xfrm>
            <a:off x="2858150" y="1699098"/>
            <a:ext cx="6019943" cy="1894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latin typeface="+mn-lt"/>
              </a:rPr>
              <a:t>Tipos de atencion que brindan:</a:t>
            </a:r>
            <a:r>
              <a:rPr lang="en" dirty="0">
                <a:latin typeface="+mn-lt"/>
              </a:rPr>
              <a:t> Grupos de lectura, grupo de oracion y autoayuda.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latin typeface="+mn-lt"/>
              </a:rPr>
              <a:t>¿Que se requiere para acceder al servicio?</a:t>
            </a:r>
            <a:r>
              <a:rPr lang="en" dirty="0">
                <a:latin typeface="+mn-lt"/>
              </a:rPr>
              <a:t> No hay requerimientos especificos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latin typeface="+mn-lt"/>
              </a:rPr>
              <a:t>Telefono:</a:t>
            </a:r>
            <a:r>
              <a:rPr lang="en" dirty="0">
                <a:latin typeface="+mn-lt"/>
              </a:rPr>
              <a:t> 844 485 1797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</p:txBody>
      </p:sp>
      <p:grpSp>
        <p:nvGrpSpPr>
          <p:cNvPr id="2729" name="Google Shape;2729;p79"/>
          <p:cNvGrpSpPr/>
          <p:nvPr/>
        </p:nvGrpSpPr>
        <p:grpSpPr>
          <a:xfrm rot="20836526">
            <a:off x="655261" y="2091327"/>
            <a:ext cx="1932098" cy="1742386"/>
            <a:chOff x="2334325" y="3469775"/>
            <a:chExt cx="1136500" cy="995125"/>
          </a:xfrm>
          <a:solidFill>
            <a:srgbClr val="2AABB1"/>
          </a:solidFill>
        </p:grpSpPr>
        <p:sp>
          <p:nvSpPr>
            <p:cNvPr id="2730" name="Google Shape;2730;p79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79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79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79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79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grpFill/>
            <a:ln>
              <a:solidFill>
                <a:schemeClr val="bg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5" name="Google Shape;2735;p79"/>
          <p:cNvGrpSpPr/>
          <p:nvPr/>
        </p:nvGrpSpPr>
        <p:grpSpPr>
          <a:xfrm flipH="1">
            <a:off x="341418" y="1099088"/>
            <a:ext cx="3723899" cy="166212"/>
            <a:chOff x="4345425" y="2175475"/>
            <a:chExt cx="800750" cy="176025"/>
          </a:xfrm>
        </p:grpSpPr>
        <p:sp>
          <p:nvSpPr>
            <p:cNvPr id="2736" name="Google Shape;2736;p7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7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9CB9C">
                <a:alpha val="37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3" name="Google Shape;2773;p79"/>
          <p:cNvGrpSpPr/>
          <p:nvPr/>
        </p:nvGrpSpPr>
        <p:grpSpPr>
          <a:xfrm>
            <a:off x="5108565" y="1085935"/>
            <a:ext cx="1745583" cy="230173"/>
            <a:chOff x="1394800" y="3522000"/>
            <a:chExt cx="1048650" cy="138275"/>
          </a:xfrm>
        </p:grpSpPr>
        <p:sp>
          <p:nvSpPr>
            <p:cNvPr id="2774" name="Google Shape;2774;p7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7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7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7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7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7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7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7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7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Interfaz de usuario gráfica, Sitio web&#10;&#10;Descripción generada automáticamente">
            <a:hlinkClick r:id="rId3"/>
            <a:extLst>
              <a:ext uri="{FF2B5EF4-FFF2-40B4-BE49-F238E27FC236}">
                <a16:creationId xmlns:a16="http://schemas.microsoft.com/office/drawing/2014/main" id="{B0E1E0BA-3DCE-8B57-558E-89F5F7CA71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396" t="23777" r="16354" b="46436"/>
          <a:stretch/>
        </p:blipFill>
        <p:spPr>
          <a:xfrm rot="20344243">
            <a:off x="764086" y="2635697"/>
            <a:ext cx="1654501" cy="8233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E28D0A"/>
      </a:dk1>
      <a:lt1>
        <a:srgbClr val="FFFFFF"/>
      </a:lt1>
      <a:dk2>
        <a:srgbClr val="000000"/>
      </a:dk2>
      <a:lt2>
        <a:srgbClr val="EEEEEE"/>
      </a:lt2>
      <a:accent1>
        <a:srgbClr val="EBD251"/>
      </a:accent1>
      <a:accent2>
        <a:srgbClr val="FFE599"/>
      </a:accent2>
      <a:accent3>
        <a:srgbClr val="FFBBAA"/>
      </a:accent3>
      <a:accent4>
        <a:srgbClr val="F9CB9C"/>
      </a:accent4>
      <a:accent5>
        <a:srgbClr val="DA5656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516</Words>
  <Application>Microsoft Office PowerPoint</Application>
  <PresentationFormat>Presentación en pantalla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Muli</vt:lpstr>
      <vt:lpstr>Permanent Marker</vt:lpstr>
      <vt:lpstr>Times New Roman</vt:lpstr>
      <vt:lpstr>Arial</vt:lpstr>
      <vt:lpstr>Itim</vt:lpstr>
      <vt:lpstr>Arial</vt:lpstr>
      <vt:lpstr>Verdana</vt:lpstr>
      <vt:lpstr>Online Notebook XL by Slidesgo</vt:lpstr>
      <vt:lpstr>Directorio de Apoyo</vt:lpstr>
      <vt:lpstr>Escuela Normal de Educación Preescolar</vt:lpstr>
      <vt:lpstr>CREE Saltillo</vt:lpstr>
      <vt:lpstr>Presentación de PowerPoint</vt:lpstr>
      <vt:lpstr>CRIT Saltillo</vt:lpstr>
      <vt:lpstr>Presentación de PowerPoint</vt:lpstr>
      <vt:lpstr>DIF Estatal</vt:lpstr>
      <vt:lpstr>Fundación “Hacer más”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Directorio de Apoyo</dc:title>
  <cp:lastModifiedBy>JIMENA PATRICIA MARTINEZ� MARTINEZ</cp:lastModifiedBy>
  <cp:revision>2</cp:revision>
  <dcterms:modified xsi:type="dcterms:W3CDTF">2023-10-20T02:25:36Z</dcterms:modified>
</cp:coreProperties>
</file>