
<file path=[Content_Types].xml><?xml version="1.0" encoding="utf-8"?>
<Types xmlns="http://schemas.openxmlformats.org/package/2006/content-types">
  <Default Extension="fntdata" ContentType="application/x-fontdata"/>
  <Default Extension="jfif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02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7" r:id="rId6"/>
    <p:sldId id="288" r:id="rId7"/>
    <p:sldId id="287" r:id="rId8"/>
    <p:sldId id="277" r:id="rId9"/>
  </p:sldIdLst>
  <p:sldSz cx="9144000" cy="5143500" type="screen16x9"/>
  <p:notesSz cx="6858000" cy="9144000"/>
  <p:embeddedFontLst>
    <p:embeddedFont>
      <p:font typeface="Itim" panose="020B0604020202020204" charset="-34"/>
      <p:regular r:id="rId11"/>
    </p:embeddedFont>
    <p:embeddedFont>
      <p:font typeface="Permanent Marker" panose="020B0604020202020204" charset="0"/>
      <p:regular r:id="rId12"/>
    </p:embeddedFont>
    <p:embeddedFont>
      <p:font typeface="Verdana" panose="020B060403050404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576">
          <p15:clr>
            <a:srgbClr val="FF0000"/>
          </p15:clr>
        </p15:guide>
        <p15:guide id="2" pos="454">
          <p15:clr>
            <a:srgbClr val="FF0000"/>
          </p15:clr>
        </p15:guide>
        <p15:guide id="3" pos="5306">
          <p15:clr>
            <a:srgbClr val="FF0000"/>
          </p15:clr>
        </p15:guide>
        <p15:guide id="4" orient="horz" pos="2952">
          <p15:clr>
            <a:srgbClr val="FF0000"/>
          </p15:clr>
        </p15:guide>
        <p15:guide id="5" orient="horz" pos="288">
          <p15:clr>
            <a:srgbClr val="00FF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ABB1"/>
    <a:srgbClr val="572584"/>
    <a:srgbClr val="E20A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342F71D-3E29-419E-AE62-24CF3C9C301F}">
  <a:tblStyle styleId="{C342F71D-3E29-419E-AE62-24CF3C9C301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 snapToGrid="0">
      <p:cViewPr>
        <p:scale>
          <a:sx n="100" d="100"/>
          <a:sy n="100" d="100"/>
        </p:scale>
        <p:origin x="462" y="-150"/>
      </p:cViewPr>
      <p:guideLst>
        <p:guide orient="horz" pos="576"/>
        <p:guide pos="454"/>
        <p:guide pos="5306"/>
        <p:guide orient="horz" pos="2952"/>
        <p:guide orient="horz" pos="2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1" name="Google Shape;15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2" name="Google Shape;15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" name="Google Shape;1560;g11619fd1901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1" name="Google Shape;1561;g11619fd1901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7" name="Google Shape;1627;g11619fd1901_0_5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8" name="Google Shape;1628;g11619fd1901_0_5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3" name="Google Shape;1673;g11619fd1901_0_8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4" name="Google Shape;1674;g11619fd1901_0_8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9" name="Google Shape;1959;g113e94f5878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0" name="Google Shape;1960;g113e94f5878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3" name="Google Shape;1673;g11619fd1901_0_8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4" name="Google Shape;1674;g11619fd1901_0_8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7162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1" name="Google Shape;3871;g1173f05576f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2" name="Google Shape;3872;g1173f05576f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4" name="Google Shape;2724;g116e14ccef7_0_6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5" name="Google Shape;2725;g116e14ccef7_0_6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16575" y="0"/>
            <a:ext cx="8579795" cy="5143484"/>
          </a:xfrm>
          <a:custGeom>
            <a:avLst/>
            <a:gdLst/>
            <a:ahLst/>
            <a:cxnLst/>
            <a:rect l="l" t="t" r="r" b="b"/>
            <a:pathLst>
              <a:path w="128517" h="78770" extrusionOk="0">
                <a:moveTo>
                  <a:pt x="35" y="1"/>
                </a:moveTo>
                <a:lnTo>
                  <a:pt x="0" y="78769"/>
                </a:lnTo>
                <a:lnTo>
                  <a:pt x="128517" y="78769"/>
                </a:lnTo>
                <a:cubicBezTo>
                  <a:pt x="61260" y="76442"/>
                  <a:pt x="7739" y="332"/>
                  <a:pt x="7739" y="332"/>
                </a:cubicBezTo>
                <a:lnTo>
                  <a:pt x="35" y="1"/>
                </a:lnTo>
                <a:close/>
              </a:path>
            </a:pathLst>
          </a:cu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754550" y="1135650"/>
            <a:ext cx="5634900" cy="2872200"/>
          </a:xfrm>
          <a:prstGeom prst="plaque">
            <a:avLst>
              <a:gd name="adj" fmla="val 11691"/>
            </a:avLst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2" name="Google Shape;12;p2"/>
          <p:cNvCxnSpPr/>
          <p:nvPr/>
        </p:nvCxnSpPr>
        <p:spPr>
          <a:xfrm>
            <a:off x="2572800" y="3116850"/>
            <a:ext cx="3998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" name="Google Shape;13;p2"/>
          <p:cNvCxnSpPr/>
          <p:nvPr/>
        </p:nvCxnSpPr>
        <p:spPr>
          <a:xfrm>
            <a:off x="2572800" y="2222750"/>
            <a:ext cx="3998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4" name="Google Shape;14;p2"/>
          <p:cNvGrpSpPr/>
          <p:nvPr/>
        </p:nvGrpSpPr>
        <p:grpSpPr>
          <a:xfrm rot="697126">
            <a:off x="8280187" y="-46678"/>
            <a:ext cx="1305393" cy="1346461"/>
            <a:chOff x="1492000" y="427450"/>
            <a:chExt cx="1188000" cy="1225375"/>
          </a:xfrm>
        </p:grpSpPr>
        <p:sp>
          <p:nvSpPr>
            <p:cNvPr id="15" name="Google Shape;15;p2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2"/>
          <p:cNvSpPr/>
          <p:nvPr/>
        </p:nvSpPr>
        <p:spPr>
          <a:xfrm>
            <a:off x="-50900" y="-21500"/>
            <a:ext cx="771000" cy="5165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" name="Google Shape;27;p2"/>
          <p:cNvGrpSpPr/>
          <p:nvPr/>
        </p:nvGrpSpPr>
        <p:grpSpPr>
          <a:xfrm rot="-1976796" flipH="1">
            <a:off x="5917481" y="3990133"/>
            <a:ext cx="3474354" cy="888893"/>
            <a:chOff x="3809875" y="1963175"/>
            <a:chExt cx="1923600" cy="492150"/>
          </a:xfrm>
        </p:grpSpPr>
        <p:sp>
          <p:nvSpPr>
            <p:cNvPr id="28" name="Google Shape;28;p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" name="Google Shape;39;p2"/>
          <p:cNvGrpSpPr/>
          <p:nvPr/>
        </p:nvGrpSpPr>
        <p:grpSpPr>
          <a:xfrm rot="-375097">
            <a:off x="1228557" y="-253382"/>
            <a:ext cx="711742" cy="793298"/>
            <a:chOff x="6554696" y="509501"/>
            <a:chExt cx="711709" cy="793261"/>
          </a:xfrm>
        </p:grpSpPr>
        <p:sp>
          <p:nvSpPr>
            <p:cNvPr id="40" name="Google Shape;40;p2"/>
            <p:cNvSpPr/>
            <p:nvPr/>
          </p:nvSpPr>
          <p:spPr>
            <a:xfrm>
              <a:off x="6560695" y="516700"/>
              <a:ext cx="696978" cy="779230"/>
            </a:xfrm>
            <a:custGeom>
              <a:avLst/>
              <a:gdLst/>
              <a:ahLst/>
              <a:cxnLst/>
              <a:rect l="l" t="t" r="r" b="b"/>
              <a:pathLst>
                <a:path w="20913" h="23381" extrusionOk="0">
                  <a:moveTo>
                    <a:pt x="4201" y="1"/>
                  </a:moveTo>
                  <a:cubicBezTo>
                    <a:pt x="1903" y="1"/>
                    <a:pt x="28" y="1866"/>
                    <a:pt x="28" y="4165"/>
                  </a:cubicBezTo>
                  <a:lnTo>
                    <a:pt x="1" y="17073"/>
                  </a:lnTo>
                  <a:cubicBezTo>
                    <a:pt x="1" y="18903"/>
                    <a:pt x="1190" y="20516"/>
                    <a:pt x="2930" y="21057"/>
                  </a:cubicBezTo>
                  <a:lnTo>
                    <a:pt x="9736" y="23193"/>
                  </a:lnTo>
                  <a:cubicBezTo>
                    <a:pt x="10143" y="23318"/>
                    <a:pt x="10563" y="23381"/>
                    <a:pt x="10982" y="23381"/>
                  </a:cubicBezTo>
                  <a:cubicBezTo>
                    <a:pt x="11444" y="23381"/>
                    <a:pt x="11906" y="23304"/>
                    <a:pt x="12350" y="23148"/>
                  </a:cubicBezTo>
                  <a:lnTo>
                    <a:pt x="18092" y="21147"/>
                  </a:lnTo>
                  <a:cubicBezTo>
                    <a:pt x="19759" y="20570"/>
                    <a:pt x="20886" y="18993"/>
                    <a:pt x="20886" y="17217"/>
                  </a:cubicBezTo>
                  <a:lnTo>
                    <a:pt x="20913" y="4201"/>
                  </a:lnTo>
                  <a:cubicBezTo>
                    <a:pt x="20913" y="1903"/>
                    <a:pt x="19047" y="28"/>
                    <a:pt x="16748" y="28"/>
                  </a:cubicBezTo>
                  <a:lnTo>
                    <a:pt x="42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6554696" y="509501"/>
              <a:ext cx="711709" cy="793261"/>
            </a:xfrm>
            <a:custGeom>
              <a:avLst/>
              <a:gdLst/>
              <a:ahLst/>
              <a:cxnLst/>
              <a:rect l="l" t="t" r="r" b="b"/>
              <a:pathLst>
                <a:path w="21355" h="23802" extrusionOk="0">
                  <a:moveTo>
                    <a:pt x="5138" y="442"/>
                  </a:moveTo>
                  <a:lnTo>
                    <a:pt x="7572" y="451"/>
                  </a:lnTo>
                  <a:lnTo>
                    <a:pt x="12440" y="469"/>
                  </a:lnTo>
                  <a:lnTo>
                    <a:pt x="14873" y="469"/>
                  </a:lnTo>
                  <a:lnTo>
                    <a:pt x="16090" y="478"/>
                  </a:lnTo>
                  <a:cubicBezTo>
                    <a:pt x="16249" y="478"/>
                    <a:pt x="16412" y="477"/>
                    <a:pt x="16574" y="477"/>
                  </a:cubicBezTo>
                  <a:cubicBezTo>
                    <a:pt x="16817" y="477"/>
                    <a:pt x="17058" y="480"/>
                    <a:pt x="17280" y="496"/>
                  </a:cubicBezTo>
                  <a:cubicBezTo>
                    <a:pt x="17659" y="541"/>
                    <a:pt x="18037" y="622"/>
                    <a:pt x="18389" y="766"/>
                  </a:cubicBezTo>
                  <a:cubicBezTo>
                    <a:pt x="18740" y="920"/>
                    <a:pt x="19083" y="1109"/>
                    <a:pt x="19380" y="1352"/>
                  </a:cubicBezTo>
                  <a:cubicBezTo>
                    <a:pt x="19669" y="1596"/>
                    <a:pt x="19939" y="1866"/>
                    <a:pt x="20155" y="2191"/>
                  </a:cubicBezTo>
                  <a:cubicBezTo>
                    <a:pt x="20363" y="2506"/>
                    <a:pt x="20534" y="2849"/>
                    <a:pt x="20651" y="3209"/>
                  </a:cubicBezTo>
                  <a:cubicBezTo>
                    <a:pt x="20759" y="3579"/>
                    <a:pt x="20832" y="3948"/>
                    <a:pt x="20832" y="4336"/>
                  </a:cubicBezTo>
                  <a:cubicBezTo>
                    <a:pt x="20841" y="4733"/>
                    <a:pt x="20832" y="5147"/>
                    <a:pt x="20832" y="5544"/>
                  </a:cubicBezTo>
                  <a:lnTo>
                    <a:pt x="20841" y="7978"/>
                  </a:lnTo>
                  <a:lnTo>
                    <a:pt x="20850" y="12845"/>
                  </a:lnTo>
                  <a:lnTo>
                    <a:pt x="20850" y="15279"/>
                  </a:lnTo>
                  <a:lnTo>
                    <a:pt x="20850" y="16496"/>
                  </a:lnTo>
                  <a:lnTo>
                    <a:pt x="20850" y="17109"/>
                  </a:lnTo>
                  <a:lnTo>
                    <a:pt x="20859" y="17406"/>
                  </a:lnTo>
                  <a:lnTo>
                    <a:pt x="20841" y="17704"/>
                  </a:lnTo>
                  <a:cubicBezTo>
                    <a:pt x="20795" y="18470"/>
                    <a:pt x="20516" y="19218"/>
                    <a:pt x="20047" y="19831"/>
                  </a:cubicBezTo>
                  <a:cubicBezTo>
                    <a:pt x="19579" y="20453"/>
                    <a:pt x="18930" y="20921"/>
                    <a:pt x="18208" y="21183"/>
                  </a:cubicBezTo>
                  <a:lnTo>
                    <a:pt x="13602" y="22769"/>
                  </a:lnTo>
                  <a:lnTo>
                    <a:pt x="12458" y="23175"/>
                  </a:lnTo>
                  <a:cubicBezTo>
                    <a:pt x="12088" y="23292"/>
                    <a:pt x="11709" y="23364"/>
                    <a:pt x="11322" y="23382"/>
                  </a:cubicBezTo>
                  <a:cubicBezTo>
                    <a:pt x="11267" y="23385"/>
                    <a:pt x="11211" y="23386"/>
                    <a:pt x="11156" y="23386"/>
                  </a:cubicBezTo>
                  <a:cubicBezTo>
                    <a:pt x="10830" y="23386"/>
                    <a:pt x="10500" y="23342"/>
                    <a:pt x="10177" y="23265"/>
                  </a:cubicBezTo>
                  <a:cubicBezTo>
                    <a:pt x="9997" y="23211"/>
                    <a:pt x="9798" y="23148"/>
                    <a:pt x="9609" y="23085"/>
                  </a:cubicBezTo>
                  <a:lnTo>
                    <a:pt x="9023" y="22905"/>
                  </a:lnTo>
                  <a:lnTo>
                    <a:pt x="4381" y="21453"/>
                  </a:lnTo>
                  <a:lnTo>
                    <a:pt x="3218" y="21093"/>
                  </a:lnTo>
                  <a:cubicBezTo>
                    <a:pt x="2849" y="20976"/>
                    <a:pt x="2497" y="20813"/>
                    <a:pt x="2173" y="20597"/>
                  </a:cubicBezTo>
                  <a:cubicBezTo>
                    <a:pt x="1542" y="20173"/>
                    <a:pt x="1001" y="19578"/>
                    <a:pt x="676" y="18866"/>
                  </a:cubicBezTo>
                  <a:cubicBezTo>
                    <a:pt x="505" y="18515"/>
                    <a:pt x="397" y="18136"/>
                    <a:pt x="343" y="17749"/>
                  </a:cubicBezTo>
                  <a:cubicBezTo>
                    <a:pt x="298" y="17361"/>
                    <a:pt x="316" y="16955"/>
                    <a:pt x="316" y="16550"/>
                  </a:cubicBezTo>
                  <a:lnTo>
                    <a:pt x="334" y="14116"/>
                  </a:lnTo>
                  <a:lnTo>
                    <a:pt x="388" y="9248"/>
                  </a:lnTo>
                  <a:cubicBezTo>
                    <a:pt x="397" y="7626"/>
                    <a:pt x="406" y="6003"/>
                    <a:pt x="415" y="4381"/>
                  </a:cubicBezTo>
                  <a:cubicBezTo>
                    <a:pt x="424" y="3993"/>
                    <a:pt x="478" y="3606"/>
                    <a:pt x="586" y="3245"/>
                  </a:cubicBezTo>
                  <a:cubicBezTo>
                    <a:pt x="703" y="2876"/>
                    <a:pt x="866" y="2524"/>
                    <a:pt x="1082" y="2200"/>
                  </a:cubicBezTo>
                  <a:cubicBezTo>
                    <a:pt x="1298" y="1884"/>
                    <a:pt x="1551" y="1596"/>
                    <a:pt x="1848" y="1343"/>
                  </a:cubicBezTo>
                  <a:cubicBezTo>
                    <a:pt x="2155" y="1109"/>
                    <a:pt x="2479" y="902"/>
                    <a:pt x="2831" y="748"/>
                  </a:cubicBezTo>
                  <a:cubicBezTo>
                    <a:pt x="3191" y="604"/>
                    <a:pt x="3561" y="505"/>
                    <a:pt x="3948" y="460"/>
                  </a:cubicBezTo>
                  <a:cubicBezTo>
                    <a:pt x="4039" y="451"/>
                    <a:pt x="4138" y="451"/>
                    <a:pt x="4237" y="442"/>
                  </a:cubicBezTo>
                  <a:close/>
                  <a:moveTo>
                    <a:pt x="4381" y="0"/>
                  </a:moveTo>
                  <a:lnTo>
                    <a:pt x="4219" y="9"/>
                  </a:lnTo>
                  <a:cubicBezTo>
                    <a:pt x="4111" y="18"/>
                    <a:pt x="4003" y="18"/>
                    <a:pt x="3894" y="27"/>
                  </a:cubicBezTo>
                  <a:cubicBezTo>
                    <a:pt x="3471" y="81"/>
                    <a:pt x="3056" y="190"/>
                    <a:pt x="2668" y="352"/>
                  </a:cubicBezTo>
                  <a:cubicBezTo>
                    <a:pt x="2272" y="523"/>
                    <a:pt x="1911" y="748"/>
                    <a:pt x="1578" y="1019"/>
                  </a:cubicBezTo>
                  <a:cubicBezTo>
                    <a:pt x="1253" y="1289"/>
                    <a:pt x="965" y="1614"/>
                    <a:pt x="731" y="1965"/>
                  </a:cubicBezTo>
                  <a:cubicBezTo>
                    <a:pt x="496" y="2326"/>
                    <a:pt x="316" y="2713"/>
                    <a:pt x="190" y="3119"/>
                  </a:cubicBezTo>
                  <a:cubicBezTo>
                    <a:pt x="63" y="3534"/>
                    <a:pt x="9" y="3957"/>
                    <a:pt x="0" y="4381"/>
                  </a:cubicBezTo>
                  <a:cubicBezTo>
                    <a:pt x="0" y="6003"/>
                    <a:pt x="0" y="7626"/>
                    <a:pt x="9" y="9248"/>
                  </a:cubicBezTo>
                  <a:lnTo>
                    <a:pt x="54" y="14116"/>
                  </a:lnTo>
                  <a:lnTo>
                    <a:pt x="54" y="16550"/>
                  </a:lnTo>
                  <a:lnTo>
                    <a:pt x="54" y="17154"/>
                  </a:lnTo>
                  <a:cubicBezTo>
                    <a:pt x="54" y="17253"/>
                    <a:pt x="54" y="17361"/>
                    <a:pt x="63" y="17469"/>
                  </a:cubicBezTo>
                  <a:cubicBezTo>
                    <a:pt x="63" y="17568"/>
                    <a:pt x="72" y="17676"/>
                    <a:pt x="81" y="17776"/>
                  </a:cubicBezTo>
                  <a:cubicBezTo>
                    <a:pt x="127" y="18190"/>
                    <a:pt x="217" y="18605"/>
                    <a:pt x="370" y="19002"/>
                  </a:cubicBezTo>
                  <a:cubicBezTo>
                    <a:pt x="676" y="19786"/>
                    <a:pt x="1226" y="20489"/>
                    <a:pt x="1947" y="20949"/>
                  </a:cubicBezTo>
                  <a:cubicBezTo>
                    <a:pt x="2299" y="21183"/>
                    <a:pt x="2696" y="21363"/>
                    <a:pt x="3092" y="21489"/>
                  </a:cubicBezTo>
                  <a:lnTo>
                    <a:pt x="4255" y="21859"/>
                  </a:lnTo>
                  <a:lnTo>
                    <a:pt x="8897" y="23310"/>
                  </a:lnTo>
                  <a:lnTo>
                    <a:pt x="9483" y="23490"/>
                  </a:lnTo>
                  <a:cubicBezTo>
                    <a:pt x="9672" y="23554"/>
                    <a:pt x="9862" y="23617"/>
                    <a:pt x="10078" y="23671"/>
                  </a:cubicBezTo>
                  <a:cubicBezTo>
                    <a:pt x="10418" y="23761"/>
                    <a:pt x="10777" y="23801"/>
                    <a:pt x="11133" y="23801"/>
                  </a:cubicBezTo>
                  <a:cubicBezTo>
                    <a:pt x="11202" y="23801"/>
                    <a:pt x="11271" y="23800"/>
                    <a:pt x="11340" y="23797"/>
                  </a:cubicBezTo>
                  <a:cubicBezTo>
                    <a:pt x="11764" y="23779"/>
                    <a:pt x="12187" y="23698"/>
                    <a:pt x="12593" y="23563"/>
                  </a:cubicBezTo>
                  <a:lnTo>
                    <a:pt x="13738" y="23157"/>
                  </a:lnTo>
                  <a:lnTo>
                    <a:pt x="18335" y="21552"/>
                  </a:lnTo>
                  <a:cubicBezTo>
                    <a:pt x="19137" y="21273"/>
                    <a:pt x="19858" y="20759"/>
                    <a:pt x="20372" y="20083"/>
                  </a:cubicBezTo>
                  <a:cubicBezTo>
                    <a:pt x="20895" y="19407"/>
                    <a:pt x="21210" y="18578"/>
                    <a:pt x="21273" y="17731"/>
                  </a:cubicBezTo>
                  <a:lnTo>
                    <a:pt x="21282" y="17406"/>
                  </a:lnTo>
                  <a:lnTo>
                    <a:pt x="21282" y="17109"/>
                  </a:lnTo>
                  <a:lnTo>
                    <a:pt x="21291" y="16496"/>
                  </a:lnTo>
                  <a:lnTo>
                    <a:pt x="21291" y="15279"/>
                  </a:lnTo>
                  <a:lnTo>
                    <a:pt x="21309" y="12845"/>
                  </a:lnTo>
                  <a:lnTo>
                    <a:pt x="21327" y="7978"/>
                  </a:lnTo>
                  <a:lnTo>
                    <a:pt x="21345" y="5544"/>
                  </a:lnTo>
                  <a:cubicBezTo>
                    <a:pt x="21345" y="5138"/>
                    <a:pt x="21354" y="4742"/>
                    <a:pt x="21345" y="4327"/>
                  </a:cubicBezTo>
                  <a:cubicBezTo>
                    <a:pt x="21336" y="3894"/>
                    <a:pt x="21255" y="3471"/>
                    <a:pt x="21129" y="3056"/>
                  </a:cubicBezTo>
                  <a:cubicBezTo>
                    <a:pt x="20994" y="2650"/>
                    <a:pt x="20795" y="2263"/>
                    <a:pt x="20561" y="1911"/>
                  </a:cubicBezTo>
                  <a:cubicBezTo>
                    <a:pt x="20309" y="1551"/>
                    <a:pt x="20011" y="1244"/>
                    <a:pt x="19678" y="974"/>
                  </a:cubicBezTo>
                  <a:cubicBezTo>
                    <a:pt x="19344" y="694"/>
                    <a:pt x="18966" y="487"/>
                    <a:pt x="18569" y="325"/>
                  </a:cubicBezTo>
                  <a:cubicBezTo>
                    <a:pt x="18172" y="153"/>
                    <a:pt x="17749" y="72"/>
                    <a:pt x="17325" y="18"/>
                  </a:cubicBezTo>
                  <a:cubicBezTo>
                    <a:pt x="17109" y="5"/>
                    <a:pt x="16901" y="2"/>
                    <a:pt x="16698" y="2"/>
                  </a:cubicBezTo>
                  <a:cubicBezTo>
                    <a:pt x="16596" y="2"/>
                    <a:pt x="16494" y="3"/>
                    <a:pt x="16393" y="3"/>
                  </a:cubicBezTo>
                  <a:cubicBezTo>
                    <a:pt x="16292" y="3"/>
                    <a:pt x="16192" y="2"/>
                    <a:pt x="160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" name="Google Shape;42;p2"/>
          <p:cNvGrpSpPr/>
          <p:nvPr/>
        </p:nvGrpSpPr>
        <p:grpSpPr>
          <a:xfrm rot="807122">
            <a:off x="809300" y="4708652"/>
            <a:ext cx="2497551" cy="2401906"/>
            <a:chOff x="1857000" y="3245400"/>
            <a:chExt cx="1233825" cy="1186575"/>
          </a:xfrm>
        </p:grpSpPr>
        <p:sp>
          <p:nvSpPr>
            <p:cNvPr id="43" name="Google Shape;43;p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Google Shape;49;p2"/>
          <p:cNvSpPr/>
          <p:nvPr/>
        </p:nvSpPr>
        <p:spPr>
          <a:xfrm rot="-381518">
            <a:off x="1317430" y="-146232"/>
            <a:ext cx="102933" cy="551241"/>
          </a:xfrm>
          <a:prstGeom prst="roundRect">
            <a:avLst>
              <a:gd name="adj" fmla="val 50000"/>
            </a:avLst>
          </a:prstGeom>
          <a:solidFill>
            <a:srgbClr val="EEEEEE">
              <a:alpha val="474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"/>
          <p:cNvSpPr txBox="1">
            <a:spLocks noGrp="1"/>
          </p:cNvSpPr>
          <p:nvPr>
            <p:ph type="ctrTitle"/>
          </p:nvPr>
        </p:nvSpPr>
        <p:spPr>
          <a:xfrm>
            <a:off x="2351850" y="1460922"/>
            <a:ext cx="4440300" cy="174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Font typeface="Itim"/>
              <a:buNone/>
              <a:defRPr sz="6000" b="1"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1" name="Google Shape;51;p2"/>
          <p:cNvSpPr txBox="1">
            <a:spLocks noGrp="1"/>
          </p:cNvSpPr>
          <p:nvPr>
            <p:ph type="subTitle" idx="1"/>
          </p:nvPr>
        </p:nvSpPr>
        <p:spPr>
          <a:xfrm>
            <a:off x="2351850" y="3287050"/>
            <a:ext cx="4440300" cy="3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4"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4" name="Google Shape;454;p17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455" name="Google Shape;455;p17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17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17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17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17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17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17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17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17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17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17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17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17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17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17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17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17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17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17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17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17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17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7" name="Google Shape;477;p17"/>
          <p:cNvSpPr txBox="1">
            <a:spLocks noGrp="1"/>
          </p:cNvSpPr>
          <p:nvPr>
            <p:ph type="subTitle" idx="1"/>
          </p:nvPr>
        </p:nvSpPr>
        <p:spPr>
          <a:xfrm>
            <a:off x="3983700" y="1758177"/>
            <a:ext cx="4440300" cy="97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78" name="Google Shape;478;p17"/>
          <p:cNvSpPr txBox="1">
            <a:spLocks noGrp="1"/>
          </p:cNvSpPr>
          <p:nvPr>
            <p:ph type="ctrTitle"/>
          </p:nvPr>
        </p:nvSpPr>
        <p:spPr>
          <a:xfrm>
            <a:off x="5875800" y="2837502"/>
            <a:ext cx="2548200" cy="461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grpSp>
        <p:nvGrpSpPr>
          <p:cNvPr id="479" name="Google Shape;479;p17"/>
          <p:cNvGrpSpPr/>
          <p:nvPr/>
        </p:nvGrpSpPr>
        <p:grpSpPr>
          <a:xfrm>
            <a:off x="7673759" y="-287513"/>
            <a:ext cx="788762" cy="861588"/>
            <a:chOff x="7673759" y="-287513"/>
            <a:chExt cx="788762" cy="861588"/>
          </a:xfrm>
        </p:grpSpPr>
        <p:grpSp>
          <p:nvGrpSpPr>
            <p:cNvPr id="480" name="Google Shape;480;p17"/>
            <p:cNvGrpSpPr/>
            <p:nvPr/>
          </p:nvGrpSpPr>
          <p:grpSpPr>
            <a:xfrm rot="350572">
              <a:off x="7712287" y="-253348"/>
              <a:ext cx="711705" cy="793257"/>
              <a:chOff x="6554696" y="509501"/>
              <a:chExt cx="711709" cy="793261"/>
            </a:xfrm>
          </p:grpSpPr>
          <p:sp>
            <p:nvSpPr>
              <p:cNvPr id="481" name="Google Shape;481;p17"/>
              <p:cNvSpPr/>
              <p:nvPr/>
            </p:nvSpPr>
            <p:spPr>
              <a:xfrm>
                <a:off x="6560695" y="516700"/>
                <a:ext cx="696978" cy="779230"/>
              </a:xfrm>
              <a:custGeom>
                <a:avLst/>
                <a:gdLst/>
                <a:ahLst/>
                <a:cxnLst/>
                <a:rect l="l" t="t" r="r" b="b"/>
                <a:pathLst>
                  <a:path w="20913" h="23381" extrusionOk="0">
                    <a:moveTo>
                      <a:pt x="4201" y="1"/>
                    </a:moveTo>
                    <a:cubicBezTo>
                      <a:pt x="1903" y="1"/>
                      <a:pt x="28" y="1866"/>
                      <a:pt x="28" y="4165"/>
                    </a:cubicBezTo>
                    <a:lnTo>
                      <a:pt x="1" y="17073"/>
                    </a:lnTo>
                    <a:cubicBezTo>
                      <a:pt x="1" y="18903"/>
                      <a:pt x="1190" y="20516"/>
                      <a:pt x="2930" y="21057"/>
                    </a:cubicBezTo>
                    <a:lnTo>
                      <a:pt x="9736" y="23193"/>
                    </a:lnTo>
                    <a:cubicBezTo>
                      <a:pt x="10143" y="23318"/>
                      <a:pt x="10563" y="23381"/>
                      <a:pt x="10982" y="23381"/>
                    </a:cubicBezTo>
                    <a:cubicBezTo>
                      <a:pt x="11444" y="23381"/>
                      <a:pt x="11906" y="23304"/>
                      <a:pt x="12350" y="23148"/>
                    </a:cubicBezTo>
                    <a:lnTo>
                      <a:pt x="18092" y="21147"/>
                    </a:lnTo>
                    <a:cubicBezTo>
                      <a:pt x="19759" y="20570"/>
                      <a:pt x="20886" y="18993"/>
                      <a:pt x="20886" y="17217"/>
                    </a:cubicBezTo>
                    <a:lnTo>
                      <a:pt x="20913" y="4201"/>
                    </a:lnTo>
                    <a:cubicBezTo>
                      <a:pt x="20913" y="1903"/>
                      <a:pt x="19047" y="28"/>
                      <a:pt x="16748" y="28"/>
                    </a:cubicBezTo>
                    <a:lnTo>
                      <a:pt x="420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17"/>
              <p:cNvSpPr/>
              <p:nvPr/>
            </p:nvSpPr>
            <p:spPr>
              <a:xfrm>
                <a:off x="6554696" y="509501"/>
                <a:ext cx="711709" cy="793261"/>
              </a:xfrm>
              <a:custGeom>
                <a:avLst/>
                <a:gdLst/>
                <a:ahLst/>
                <a:cxnLst/>
                <a:rect l="l" t="t" r="r" b="b"/>
                <a:pathLst>
                  <a:path w="21355" h="23802" extrusionOk="0">
                    <a:moveTo>
                      <a:pt x="5138" y="442"/>
                    </a:moveTo>
                    <a:lnTo>
                      <a:pt x="7572" y="451"/>
                    </a:lnTo>
                    <a:lnTo>
                      <a:pt x="12440" y="469"/>
                    </a:lnTo>
                    <a:lnTo>
                      <a:pt x="14873" y="469"/>
                    </a:lnTo>
                    <a:lnTo>
                      <a:pt x="16090" y="478"/>
                    </a:lnTo>
                    <a:cubicBezTo>
                      <a:pt x="16249" y="478"/>
                      <a:pt x="16412" y="477"/>
                      <a:pt x="16574" y="477"/>
                    </a:cubicBezTo>
                    <a:cubicBezTo>
                      <a:pt x="16817" y="477"/>
                      <a:pt x="17058" y="480"/>
                      <a:pt x="17280" y="496"/>
                    </a:cubicBezTo>
                    <a:cubicBezTo>
                      <a:pt x="17659" y="541"/>
                      <a:pt x="18037" y="622"/>
                      <a:pt x="18389" y="766"/>
                    </a:cubicBezTo>
                    <a:cubicBezTo>
                      <a:pt x="18740" y="920"/>
                      <a:pt x="19083" y="1109"/>
                      <a:pt x="19380" y="1352"/>
                    </a:cubicBezTo>
                    <a:cubicBezTo>
                      <a:pt x="19669" y="1596"/>
                      <a:pt x="19939" y="1866"/>
                      <a:pt x="20155" y="2191"/>
                    </a:cubicBezTo>
                    <a:cubicBezTo>
                      <a:pt x="20363" y="2506"/>
                      <a:pt x="20534" y="2849"/>
                      <a:pt x="20651" y="3209"/>
                    </a:cubicBezTo>
                    <a:cubicBezTo>
                      <a:pt x="20759" y="3579"/>
                      <a:pt x="20832" y="3948"/>
                      <a:pt x="20832" y="4336"/>
                    </a:cubicBezTo>
                    <a:cubicBezTo>
                      <a:pt x="20841" y="4733"/>
                      <a:pt x="20832" y="5147"/>
                      <a:pt x="20832" y="5544"/>
                    </a:cubicBezTo>
                    <a:lnTo>
                      <a:pt x="20841" y="7978"/>
                    </a:lnTo>
                    <a:lnTo>
                      <a:pt x="20850" y="12845"/>
                    </a:lnTo>
                    <a:lnTo>
                      <a:pt x="20850" y="15279"/>
                    </a:lnTo>
                    <a:lnTo>
                      <a:pt x="20850" y="16496"/>
                    </a:lnTo>
                    <a:lnTo>
                      <a:pt x="20850" y="17109"/>
                    </a:lnTo>
                    <a:lnTo>
                      <a:pt x="20859" y="17406"/>
                    </a:lnTo>
                    <a:lnTo>
                      <a:pt x="20841" y="17704"/>
                    </a:lnTo>
                    <a:cubicBezTo>
                      <a:pt x="20795" y="18470"/>
                      <a:pt x="20516" y="19218"/>
                      <a:pt x="20047" y="19831"/>
                    </a:cubicBezTo>
                    <a:cubicBezTo>
                      <a:pt x="19579" y="20453"/>
                      <a:pt x="18930" y="20921"/>
                      <a:pt x="18208" y="21183"/>
                    </a:cubicBezTo>
                    <a:lnTo>
                      <a:pt x="13602" y="22769"/>
                    </a:lnTo>
                    <a:lnTo>
                      <a:pt x="12458" y="23175"/>
                    </a:lnTo>
                    <a:cubicBezTo>
                      <a:pt x="12088" y="23292"/>
                      <a:pt x="11709" y="23364"/>
                      <a:pt x="11322" y="23382"/>
                    </a:cubicBezTo>
                    <a:cubicBezTo>
                      <a:pt x="11267" y="23385"/>
                      <a:pt x="11211" y="23386"/>
                      <a:pt x="11156" y="23386"/>
                    </a:cubicBezTo>
                    <a:cubicBezTo>
                      <a:pt x="10830" y="23386"/>
                      <a:pt x="10500" y="23342"/>
                      <a:pt x="10177" y="23265"/>
                    </a:cubicBezTo>
                    <a:cubicBezTo>
                      <a:pt x="9997" y="23211"/>
                      <a:pt x="9798" y="23148"/>
                      <a:pt x="9609" y="23085"/>
                    </a:cubicBezTo>
                    <a:lnTo>
                      <a:pt x="9023" y="22905"/>
                    </a:lnTo>
                    <a:lnTo>
                      <a:pt x="4381" y="21453"/>
                    </a:lnTo>
                    <a:lnTo>
                      <a:pt x="3218" y="21093"/>
                    </a:lnTo>
                    <a:cubicBezTo>
                      <a:pt x="2849" y="20976"/>
                      <a:pt x="2497" y="20813"/>
                      <a:pt x="2173" y="20597"/>
                    </a:cubicBezTo>
                    <a:cubicBezTo>
                      <a:pt x="1542" y="20173"/>
                      <a:pt x="1001" y="19578"/>
                      <a:pt x="676" y="18866"/>
                    </a:cubicBezTo>
                    <a:cubicBezTo>
                      <a:pt x="505" y="18515"/>
                      <a:pt x="397" y="18136"/>
                      <a:pt x="343" y="17749"/>
                    </a:cubicBezTo>
                    <a:cubicBezTo>
                      <a:pt x="298" y="17361"/>
                      <a:pt x="316" y="16955"/>
                      <a:pt x="316" y="16550"/>
                    </a:cubicBezTo>
                    <a:lnTo>
                      <a:pt x="334" y="14116"/>
                    </a:lnTo>
                    <a:lnTo>
                      <a:pt x="388" y="9248"/>
                    </a:lnTo>
                    <a:cubicBezTo>
                      <a:pt x="397" y="7626"/>
                      <a:pt x="406" y="6003"/>
                      <a:pt x="415" y="4381"/>
                    </a:cubicBezTo>
                    <a:cubicBezTo>
                      <a:pt x="424" y="3993"/>
                      <a:pt x="478" y="3606"/>
                      <a:pt x="586" y="3245"/>
                    </a:cubicBezTo>
                    <a:cubicBezTo>
                      <a:pt x="703" y="2876"/>
                      <a:pt x="866" y="2524"/>
                      <a:pt x="1082" y="2200"/>
                    </a:cubicBezTo>
                    <a:cubicBezTo>
                      <a:pt x="1298" y="1884"/>
                      <a:pt x="1551" y="1596"/>
                      <a:pt x="1848" y="1343"/>
                    </a:cubicBezTo>
                    <a:cubicBezTo>
                      <a:pt x="2155" y="1109"/>
                      <a:pt x="2479" y="902"/>
                      <a:pt x="2831" y="748"/>
                    </a:cubicBezTo>
                    <a:cubicBezTo>
                      <a:pt x="3191" y="604"/>
                      <a:pt x="3561" y="505"/>
                      <a:pt x="3948" y="460"/>
                    </a:cubicBezTo>
                    <a:cubicBezTo>
                      <a:pt x="4039" y="451"/>
                      <a:pt x="4138" y="451"/>
                      <a:pt x="4237" y="442"/>
                    </a:cubicBezTo>
                    <a:close/>
                    <a:moveTo>
                      <a:pt x="4381" y="0"/>
                    </a:moveTo>
                    <a:lnTo>
                      <a:pt x="4219" y="9"/>
                    </a:lnTo>
                    <a:cubicBezTo>
                      <a:pt x="4111" y="18"/>
                      <a:pt x="4003" y="18"/>
                      <a:pt x="3894" y="27"/>
                    </a:cubicBezTo>
                    <a:cubicBezTo>
                      <a:pt x="3471" y="81"/>
                      <a:pt x="3056" y="190"/>
                      <a:pt x="2668" y="352"/>
                    </a:cubicBezTo>
                    <a:cubicBezTo>
                      <a:pt x="2272" y="523"/>
                      <a:pt x="1911" y="748"/>
                      <a:pt x="1578" y="1019"/>
                    </a:cubicBezTo>
                    <a:cubicBezTo>
                      <a:pt x="1253" y="1289"/>
                      <a:pt x="965" y="1614"/>
                      <a:pt x="731" y="1965"/>
                    </a:cubicBezTo>
                    <a:cubicBezTo>
                      <a:pt x="496" y="2326"/>
                      <a:pt x="316" y="2713"/>
                      <a:pt x="190" y="3119"/>
                    </a:cubicBezTo>
                    <a:cubicBezTo>
                      <a:pt x="63" y="3534"/>
                      <a:pt x="9" y="3957"/>
                      <a:pt x="0" y="4381"/>
                    </a:cubicBezTo>
                    <a:cubicBezTo>
                      <a:pt x="0" y="6003"/>
                      <a:pt x="0" y="7626"/>
                      <a:pt x="9" y="9248"/>
                    </a:cubicBezTo>
                    <a:lnTo>
                      <a:pt x="54" y="14116"/>
                    </a:lnTo>
                    <a:lnTo>
                      <a:pt x="54" y="16550"/>
                    </a:lnTo>
                    <a:lnTo>
                      <a:pt x="54" y="17154"/>
                    </a:lnTo>
                    <a:cubicBezTo>
                      <a:pt x="54" y="17253"/>
                      <a:pt x="54" y="17361"/>
                      <a:pt x="63" y="17469"/>
                    </a:cubicBezTo>
                    <a:cubicBezTo>
                      <a:pt x="63" y="17568"/>
                      <a:pt x="72" y="17676"/>
                      <a:pt x="81" y="17776"/>
                    </a:cubicBezTo>
                    <a:cubicBezTo>
                      <a:pt x="127" y="18190"/>
                      <a:pt x="217" y="18605"/>
                      <a:pt x="370" y="19002"/>
                    </a:cubicBezTo>
                    <a:cubicBezTo>
                      <a:pt x="676" y="19786"/>
                      <a:pt x="1226" y="20489"/>
                      <a:pt x="1947" y="20949"/>
                    </a:cubicBezTo>
                    <a:cubicBezTo>
                      <a:pt x="2299" y="21183"/>
                      <a:pt x="2696" y="21363"/>
                      <a:pt x="3092" y="21489"/>
                    </a:cubicBezTo>
                    <a:lnTo>
                      <a:pt x="4255" y="21859"/>
                    </a:lnTo>
                    <a:lnTo>
                      <a:pt x="8897" y="23310"/>
                    </a:lnTo>
                    <a:lnTo>
                      <a:pt x="9483" y="23490"/>
                    </a:lnTo>
                    <a:cubicBezTo>
                      <a:pt x="9672" y="23554"/>
                      <a:pt x="9862" y="23617"/>
                      <a:pt x="10078" y="23671"/>
                    </a:cubicBezTo>
                    <a:cubicBezTo>
                      <a:pt x="10418" y="23761"/>
                      <a:pt x="10777" y="23801"/>
                      <a:pt x="11133" y="23801"/>
                    </a:cubicBezTo>
                    <a:cubicBezTo>
                      <a:pt x="11202" y="23801"/>
                      <a:pt x="11271" y="23800"/>
                      <a:pt x="11340" y="23797"/>
                    </a:cubicBezTo>
                    <a:cubicBezTo>
                      <a:pt x="11764" y="23779"/>
                      <a:pt x="12187" y="23698"/>
                      <a:pt x="12593" y="23563"/>
                    </a:cubicBezTo>
                    <a:lnTo>
                      <a:pt x="13738" y="23157"/>
                    </a:lnTo>
                    <a:lnTo>
                      <a:pt x="18335" y="21552"/>
                    </a:lnTo>
                    <a:cubicBezTo>
                      <a:pt x="19137" y="21273"/>
                      <a:pt x="19858" y="20759"/>
                      <a:pt x="20372" y="20083"/>
                    </a:cubicBezTo>
                    <a:cubicBezTo>
                      <a:pt x="20895" y="19407"/>
                      <a:pt x="21210" y="18578"/>
                      <a:pt x="21273" y="17731"/>
                    </a:cubicBezTo>
                    <a:lnTo>
                      <a:pt x="21282" y="17406"/>
                    </a:lnTo>
                    <a:lnTo>
                      <a:pt x="21282" y="17109"/>
                    </a:lnTo>
                    <a:lnTo>
                      <a:pt x="21291" y="16496"/>
                    </a:lnTo>
                    <a:lnTo>
                      <a:pt x="21291" y="15279"/>
                    </a:lnTo>
                    <a:lnTo>
                      <a:pt x="21309" y="12845"/>
                    </a:lnTo>
                    <a:lnTo>
                      <a:pt x="21327" y="7978"/>
                    </a:lnTo>
                    <a:lnTo>
                      <a:pt x="21345" y="5544"/>
                    </a:lnTo>
                    <a:cubicBezTo>
                      <a:pt x="21345" y="5138"/>
                      <a:pt x="21354" y="4742"/>
                      <a:pt x="21345" y="4327"/>
                    </a:cubicBezTo>
                    <a:cubicBezTo>
                      <a:pt x="21336" y="3894"/>
                      <a:pt x="21255" y="3471"/>
                      <a:pt x="21129" y="3056"/>
                    </a:cubicBezTo>
                    <a:cubicBezTo>
                      <a:pt x="20994" y="2650"/>
                      <a:pt x="20795" y="2263"/>
                      <a:pt x="20561" y="1911"/>
                    </a:cubicBezTo>
                    <a:cubicBezTo>
                      <a:pt x="20309" y="1551"/>
                      <a:pt x="20011" y="1244"/>
                      <a:pt x="19678" y="974"/>
                    </a:cubicBezTo>
                    <a:cubicBezTo>
                      <a:pt x="19344" y="694"/>
                      <a:pt x="18966" y="487"/>
                      <a:pt x="18569" y="325"/>
                    </a:cubicBezTo>
                    <a:cubicBezTo>
                      <a:pt x="18172" y="153"/>
                      <a:pt x="17749" y="72"/>
                      <a:pt x="17325" y="18"/>
                    </a:cubicBezTo>
                    <a:cubicBezTo>
                      <a:pt x="17109" y="5"/>
                      <a:pt x="16901" y="2"/>
                      <a:pt x="16698" y="2"/>
                    </a:cubicBezTo>
                    <a:cubicBezTo>
                      <a:pt x="16596" y="2"/>
                      <a:pt x="16494" y="3"/>
                      <a:pt x="16393" y="3"/>
                    </a:cubicBezTo>
                    <a:cubicBezTo>
                      <a:pt x="16292" y="3"/>
                      <a:pt x="16192" y="2"/>
                      <a:pt x="160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83" name="Google Shape;483;p17"/>
            <p:cNvSpPr/>
            <p:nvPr/>
          </p:nvSpPr>
          <p:spPr>
            <a:xfrm rot="442426">
              <a:off x="8229710" y="-161880"/>
              <a:ext cx="102851" cy="551273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1">
  <p:cSld name="CUSTOM_5"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5" name="Google Shape;485;p18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486" name="Google Shape;486;p1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1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1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1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1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1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1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1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1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18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18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1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1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1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1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18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1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1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1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1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1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1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8" name="Google Shape;508;p18"/>
          <p:cNvSpPr txBox="1">
            <a:spLocks noGrp="1"/>
          </p:cNvSpPr>
          <p:nvPr>
            <p:ph type="subTitle" idx="1"/>
          </p:nvPr>
        </p:nvSpPr>
        <p:spPr>
          <a:xfrm>
            <a:off x="2351850" y="1758177"/>
            <a:ext cx="4440300" cy="97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09" name="Google Shape;509;p18"/>
          <p:cNvSpPr txBox="1">
            <a:spLocks noGrp="1"/>
          </p:cNvSpPr>
          <p:nvPr>
            <p:ph type="ctrTitle"/>
          </p:nvPr>
        </p:nvSpPr>
        <p:spPr>
          <a:xfrm>
            <a:off x="3297900" y="2837502"/>
            <a:ext cx="2548200" cy="461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CUSTOM_6"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1" name="Google Shape;511;p19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512" name="Google Shape;512;p19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19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19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19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19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19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19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19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19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19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19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19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19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19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19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19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19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19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19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19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19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19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4" name="Google Shape;534;p19"/>
          <p:cNvSpPr txBox="1">
            <a:spLocks noGrp="1"/>
          </p:cNvSpPr>
          <p:nvPr>
            <p:ph type="subTitle" idx="1"/>
          </p:nvPr>
        </p:nvSpPr>
        <p:spPr>
          <a:xfrm>
            <a:off x="906900" y="2987325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5" name="Google Shape;535;p19"/>
          <p:cNvSpPr txBox="1">
            <a:spLocks noGrp="1"/>
          </p:cNvSpPr>
          <p:nvPr>
            <p:ph type="subTitle" idx="2"/>
          </p:nvPr>
        </p:nvSpPr>
        <p:spPr>
          <a:xfrm>
            <a:off x="906900" y="1279771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6" name="Google Shape;536;p19"/>
          <p:cNvSpPr txBox="1">
            <a:spLocks noGrp="1"/>
          </p:cNvSpPr>
          <p:nvPr>
            <p:ph type="subTitle" idx="3"/>
          </p:nvPr>
        </p:nvSpPr>
        <p:spPr>
          <a:xfrm>
            <a:off x="906900" y="1743949"/>
            <a:ext cx="2506200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7" name="Google Shape;537;p19"/>
          <p:cNvSpPr txBox="1">
            <a:spLocks noGrp="1"/>
          </p:cNvSpPr>
          <p:nvPr>
            <p:ph type="subTitle" idx="4"/>
          </p:nvPr>
        </p:nvSpPr>
        <p:spPr>
          <a:xfrm>
            <a:off x="906900" y="3464338"/>
            <a:ext cx="2506200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8" name="Google Shape;538;p19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">
  <p:cSld name="CUSTOM_7"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0" name="Google Shape;540;p20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541" name="Google Shape;541;p2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2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0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20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2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0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2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3" name="Google Shape;563;p20"/>
          <p:cNvSpPr txBox="1">
            <a:spLocks noGrp="1"/>
          </p:cNvSpPr>
          <p:nvPr>
            <p:ph type="ctrTitle"/>
          </p:nvPr>
        </p:nvSpPr>
        <p:spPr>
          <a:xfrm>
            <a:off x="5272950" y="1633778"/>
            <a:ext cx="2451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564" name="Google Shape;564;p20"/>
          <p:cNvSpPr txBox="1">
            <a:spLocks noGrp="1"/>
          </p:cNvSpPr>
          <p:nvPr>
            <p:ph type="subTitle" idx="1"/>
          </p:nvPr>
        </p:nvSpPr>
        <p:spPr>
          <a:xfrm>
            <a:off x="5272950" y="1919436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65" name="Google Shape;565;p20"/>
          <p:cNvSpPr txBox="1">
            <a:spLocks noGrp="1"/>
          </p:cNvSpPr>
          <p:nvPr>
            <p:ph type="subTitle" idx="2"/>
          </p:nvPr>
        </p:nvSpPr>
        <p:spPr>
          <a:xfrm>
            <a:off x="5272950" y="3770738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66" name="Google Shape;566;p20"/>
          <p:cNvSpPr txBox="1">
            <a:spLocks noGrp="1"/>
          </p:cNvSpPr>
          <p:nvPr>
            <p:ph type="ctrTitle" idx="3"/>
          </p:nvPr>
        </p:nvSpPr>
        <p:spPr>
          <a:xfrm>
            <a:off x="5272950" y="3485698"/>
            <a:ext cx="2451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567" name="Google Shape;567;p20"/>
          <p:cNvSpPr txBox="1">
            <a:spLocks noGrp="1"/>
          </p:cNvSpPr>
          <p:nvPr>
            <p:ph type="ctrTitle" idx="4"/>
          </p:nvPr>
        </p:nvSpPr>
        <p:spPr>
          <a:xfrm>
            <a:off x="1419750" y="1633778"/>
            <a:ext cx="2451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568" name="Google Shape;568;p20"/>
          <p:cNvSpPr txBox="1">
            <a:spLocks noGrp="1"/>
          </p:cNvSpPr>
          <p:nvPr>
            <p:ph type="subTitle" idx="5"/>
          </p:nvPr>
        </p:nvSpPr>
        <p:spPr>
          <a:xfrm>
            <a:off x="1419750" y="1919436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69" name="Google Shape;569;p20"/>
          <p:cNvSpPr txBox="1">
            <a:spLocks noGrp="1"/>
          </p:cNvSpPr>
          <p:nvPr>
            <p:ph type="subTitle" idx="6"/>
          </p:nvPr>
        </p:nvSpPr>
        <p:spPr>
          <a:xfrm>
            <a:off x="1419750" y="3770738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70" name="Google Shape;570;p20"/>
          <p:cNvSpPr txBox="1">
            <a:spLocks noGrp="1"/>
          </p:cNvSpPr>
          <p:nvPr>
            <p:ph type="ctrTitle" idx="7"/>
          </p:nvPr>
        </p:nvSpPr>
        <p:spPr>
          <a:xfrm>
            <a:off x="1419750" y="3485698"/>
            <a:ext cx="2451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571" name="Google Shape;571;p20"/>
          <p:cNvSpPr txBox="1">
            <a:spLocks noGrp="1"/>
          </p:cNvSpPr>
          <p:nvPr>
            <p:ph type="title" idx="8"/>
          </p:nvPr>
        </p:nvSpPr>
        <p:spPr>
          <a:xfrm>
            <a:off x="720000" y="540000"/>
            <a:ext cx="770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ive columns">
  <p:cSld name="CUSTOM_9"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2" name="Google Shape;622;p22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623" name="Google Shape;623;p22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22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22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22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22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22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22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22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22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22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22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22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22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22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22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22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22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22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2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2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2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2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5" name="Google Shape;645;p22"/>
          <p:cNvSpPr txBox="1">
            <a:spLocks noGrp="1"/>
          </p:cNvSpPr>
          <p:nvPr>
            <p:ph type="ctrTitle"/>
          </p:nvPr>
        </p:nvSpPr>
        <p:spPr>
          <a:xfrm>
            <a:off x="3443850" y="1786175"/>
            <a:ext cx="2256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646" name="Google Shape;646;p22"/>
          <p:cNvSpPr txBox="1">
            <a:spLocks noGrp="1"/>
          </p:cNvSpPr>
          <p:nvPr>
            <p:ph type="subTitle" idx="1"/>
          </p:nvPr>
        </p:nvSpPr>
        <p:spPr>
          <a:xfrm>
            <a:off x="3443845" y="2057896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47" name="Google Shape;647;p22"/>
          <p:cNvSpPr txBox="1">
            <a:spLocks noGrp="1"/>
          </p:cNvSpPr>
          <p:nvPr>
            <p:ph type="subTitle" idx="2"/>
          </p:nvPr>
        </p:nvSpPr>
        <p:spPr>
          <a:xfrm>
            <a:off x="4759920" y="3694544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48" name="Google Shape;648;p22"/>
          <p:cNvSpPr txBox="1">
            <a:spLocks noGrp="1"/>
          </p:cNvSpPr>
          <p:nvPr>
            <p:ph type="ctrTitle" idx="3"/>
          </p:nvPr>
        </p:nvSpPr>
        <p:spPr>
          <a:xfrm>
            <a:off x="4759920" y="3409503"/>
            <a:ext cx="2256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649" name="Google Shape;649;p22"/>
          <p:cNvSpPr txBox="1">
            <a:spLocks noGrp="1"/>
          </p:cNvSpPr>
          <p:nvPr>
            <p:ph type="ctrTitle" idx="4"/>
          </p:nvPr>
        </p:nvSpPr>
        <p:spPr>
          <a:xfrm>
            <a:off x="811705" y="1786175"/>
            <a:ext cx="2256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650" name="Google Shape;650;p22"/>
          <p:cNvSpPr txBox="1">
            <a:spLocks noGrp="1"/>
          </p:cNvSpPr>
          <p:nvPr>
            <p:ph type="subTitle" idx="5"/>
          </p:nvPr>
        </p:nvSpPr>
        <p:spPr>
          <a:xfrm>
            <a:off x="811705" y="2057896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51" name="Google Shape;651;p22"/>
          <p:cNvSpPr txBox="1">
            <a:spLocks noGrp="1"/>
          </p:cNvSpPr>
          <p:nvPr>
            <p:ph type="subTitle" idx="6"/>
          </p:nvPr>
        </p:nvSpPr>
        <p:spPr>
          <a:xfrm>
            <a:off x="2127778" y="3694544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52" name="Google Shape;652;p22"/>
          <p:cNvSpPr txBox="1">
            <a:spLocks noGrp="1"/>
          </p:cNvSpPr>
          <p:nvPr>
            <p:ph type="ctrTitle" idx="7"/>
          </p:nvPr>
        </p:nvSpPr>
        <p:spPr>
          <a:xfrm>
            <a:off x="2127780" y="3409503"/>
            <a:ext cx="2256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653" name="Google Shape;653;p22"/>
          <p:cNvSpPr txBox="1">
            <a:spLocks noGrp="1"/>
          </p:cNvSpPr>
          <p:nvPr>
            <p:ph type="title" idx="8"/>
          </p:nvPr>
        </p:nvSpPr>
        <p:spPr>
          <a:xfrm>
            <a:off x="720000" y="540000"/>
            <a:ext cx="770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54" name="Google Shape;654;p22"/>
          <p:cNvSpPr txBox="1">
            <a:spLocks noGrp="1"/>
          </p:cNvSpPr>
          <p:nvPr>
            <p:ph type="ctrTitle" idx="9"/>
          </p:nvPr>
        </p:nvSpPr>
        <p:spPr>
          <a:xfrm>
            <a:off x="6075995" y="1786175"/>
            <a:ext cx="2256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655" name="Google Shape;655;p22"/>
          <p:cNvSpPr txBox="1">
            <a:spLocks noGrp="1"/>
          </p:cNvSpPr>
          <p:nvPr>
            <p:ph type="subTitle" idx="13"/>
          </p:nvPr>
        </p:nvSpPr>
        <p:spPr>
          <a:xfrm>
            <a:off x="6075995" y="2057896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34"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3" name="Google Shape;683;p24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684" name="Google Shape;684;p2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2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2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2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2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2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2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2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6" name="Google Shape;706;p24"/>
          <p:cNvSpPr txBox="1">
            <a:spLocks noGrp="1"/>
          </p:cNvSpPr>
          <p:nvPr>
            <p:ph type="title"/>
          </p:nvPr>
        </p:nvSpPr>
        <p:spPr>
          <a:xfrm>
            <a:off x="717000" y="1491225"/>
            <a:ext cx="3870300" cy="936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07" name="Google Shape;707;p24"/>
          <p:cNvSpPr txBox="1">
            <a:spLocks noGrp="1"/>
          </p:cNvSpPr>
          <p:nvPr>
            <p:ph type="subTitle" idx="1"/>
          </p:nvPr>
        </p:nvSpPr>
        <p:spPr>
          <a:xfrm>
            <a:off x="1870200" y="2570158"/>
            <a:ext cx="2717100" cy="11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CUSTOM_11"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9" name="Google Shape;709;p25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710" name="Google Shape;710;p25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25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25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25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25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25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25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25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5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25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25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25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25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25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25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25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25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25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25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25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5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5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2" name="Google Shape;732;p25"/>
          <p:cNvSpPr txBox="1">
            <a:spLocks noGrp="1"/>
          </p:cNvSpPr>
          <p:nvPr>
            <p:ph type="ctrTitle"/>
          </p:nvPr>
        </p:nvSpPr>
        <p:spPr>
          <a:xfrm>
            <a:off x="988403" y="1297314"/>
            <a:ext cx="2451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733" name="Google Shape;733;p25"/>
          <p:cNvSpPr txBox="1">
            <a:spLocks noGrp="1"/>
          </p:cNvSpPr>
          <p:nvPr>
            <p:ph type="subTitle" idx="1"/>
          </p:nvPr>
        </p:nvSpPr>
        <p:spPr>
          <a:xfrm>
            <a:off x="988403" y="1579523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34" name="Google Shape;734;p25"/>
          <p:cNvSpPr txBox="1">
            <a:spLocks noGrp="1"/>
          </p:cNvSpPr>
          <p:nvPr>
            <p:ph type="subTitle" idx="2"/>
          </p:nvPr>
        </p:nvSpPr>
        <p:spPr>
          <a:xfrm>
            <a:off x="988403" y="3577425"/>
            <a:ext cx="2451300" cy="5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35" name="Google Shape;735;p25"/>
          <p:cNvSpPr txBox="1">
            <a:spLocks noGrp="1"/>
          </p:cNvSpPr>
          <p:nvPr>
            <p:ph type="subTitle" idx="3"/>
          </p:nvPr>
        </p:nvSpPr>
        <p:spPr>
          <a:xfrm>
            <a:off x="988403" y="2596068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36" name="Google Shape;736;p25"/>
          <p:cNvSpPr txBox="1">
            <a:spLocks noGrp="1"/>
          </p:cNvSpPr>
          <p:nvPr>
            <p:ph type="ctrTitle" idx="4"/>
          </p:nvPr>
        </p:nvSpPr>
        <p:spPr>
          <a:xfrm>
            <a:off x="988403" y="2304052"/>
            <a:ext cx="2451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737" name="Google Shape;737;p25"/>
          <p:cNvSpPr txBox="1">
            <a:spLocks noGrp="1"/>
          </p:cNvSpPr>
          <p:nvPr>
            <p:ph type="ctrTitle" idx="5"/>
          </p:nvPr>
        </p:nvSpPr>
        <p:spPr>
          <a:xfrm>
            <a:off x="988403" y="3289882"/>
            <a:ext cx="2451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738" name="Google Shape;738;p25"/>
          <p:cNvSpPr txBox="1">
            <a:spLocks noGrp="1"/>
          </p:cNvSpPr>
          <p:nvPr>
            <p:ph type="title" idx="6"/>
          </p:nvPr>
        </p:nvSpPr>
        <p:spPr>
          <a:xfrm>
            <a:off x="720000" y="540000"/>
            <a:ext cx="770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12"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Google Shape;740;p26"/>
          <p:cNvSpPr txBox="1">
            <a:spLocks noGrp="1"/>
          </p:cNvSpPr>
          <p:nvPr>
            <p:ph type="title"/>
          </p:nvPr>
        </p:nvSpPr>
        <p:spPr>
          <a:xfrm>
            <a:off x="5059850" y="3019625"/>
            <a:ext cx="3364200" cy="1431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31">
    <p:spTree>
      <p:nvGrpSpPr>
        <p:cNvPr id="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Google Shape;742;p27"/>
          <p:cNvSpPr txBox="1">
            <a:spLocks noGrp="1"/>
          </p:cNvSpPr>
          <p:nvPr>
            <p:ph type="title"/>
          </p:nvPr>
        </p:nvSpPr>
        <p:spPr>
          <a:xfrm>
            <a:off x="1249850" y="873387"/>
            <a:ext cx="3364200" cy="1431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1">
  <p:cSld name="CUSTOM_14">
    <p:spTree>
      <p:nvGrpSpPr>
        <p:cNvPr id="1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4" name="Google Shape;744;p28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745" name="Google Shape;745;p2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2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2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28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28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2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2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2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2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28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2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2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2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7" name="Google Shape;767;p28"/>
          <p:cNvSpPr txBox="1">
            <a:spLocks noGrp="1"/>
          </p:cNvSpPr>
          <p:nvPr>
            <p:ph type="title"/>
          </p:nvPr>
        </p:nvSpPr>
        <p:spPr>
          <a:xfrm>
            <a:off x="1232825" y="1765317"/>
            <a:ext cx="6678300" cy="75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55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68" name="Google Shape;768;p28"/>
          <p:cNvSpPr txBox="1">
            <a:spLocks noGrp="1"/>
          </p:cNvSpPr>
          <p:nvPr>
            <p:ph type="body" idx="1"/>
          </p:nvPr>
        </p:nvSpPr>
        <p:spPr>
          <a:xfrm>
            <a:off x="2155325" y="2698083"/>
            <a:ext cx="4833300" cy="6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"/>
          <p:cNvSpPr/>
          <p:nvPr/>
        </p:nvSpPr>
        <p:spPr>
          <a:xfrm>
            <a:off x="8740343" y="1780347"/>
            <a:ext cx="20479" cy="58449"/>
          </a:xfrm>
          <a:custGeom>
            <a:avLst/>
            <a:gdLst/>
            <a:ahLst/>
            <a:cxnLst/>
            <a:rect l="l" t="t" r="r" b="b"/>
            <a:pathLst>
              <a:path w="488" h="1403" extrusionOk="0">
                <a:moveTo>
                  <a:pt x="249" y="0"/>
                </a:moveTo>
                <a:cubicBezTo>
                  <a:pt x="193" y="0"/>
                  <a:pt x="139" y="35"/>
                  <a:pt x="118" y="90"/>
                </a:cubicBezTo>
                <a:cubicBezTo>
                  <a:pt x="73" y="190"/>
                  <a:pt x="46" y="289"/>
                  <a:pt x="28" y="397"/>
                </a:cubicBezTo>
                <a:cubicBezTo>
                  <a:pt x="19" y="442"/>
                  <a:pt x="1" y="496"/>
                  <a:pt x="19" y="541"/>
                </a:cubicBezTo>
                <a:cubicBezTo>
                  <a:pt x="19" y="559"/>
                  <a:pt x="28" y="568"/>
                  <a:pt x="37" y="586"/>
                </a:cubicBezTo>
                <a:cubicBezTo>
                  <a:pt x="64" y="595"/>
                  <a:pt x="145" y="613"/>
                  <a:pt x="145" y="622"/>
                </a:cubicBezTo>
                <a:cubicBezTo>
                  <a:pt x="145" y="631"/>
                  <a:pt x="100" y="649"/>
                  <a:pt x="73" y="658"/>
                </a:cubicBezTo>
                <a:cubicBezTo>
                  <a:pt x="37" y="667"/>
                  <a:pt x="46" y="685"/>
                  <a:pt x="46" y="694"/>
                </a:cubicBezTo>
                <a:cubicBezTo>
                  <a:pt x="37" y="902"/>
                  <a:pt x="46" y="1100"/>
                  <a:pt x="109" y="1307"/>
                </a:cubicBezTo>
                <a:cubicBezTo>
                  <a:pt x="118" y="1343"/>
                  <a:pt x="154" y="1379"/>
                  <a:pt x="190" y="1397"/>
                </a:cubicBezTo>
                <a:cubicBezTo>
                  <a:pt x="203" y="1401"/>
                  <a:pt x="215" y="1402"/>
                  <a:pt x="228" y="1402"/>
                </a:cubicBezTo>
                <a:cubicBezTo>
                  <a:pt x="289" y="1402"/>
                  <a:pt x="348" y="1367"/>
                  <a:pt x="371" y="1307"/>
                </a:cubicBezTo>
                <a:cubicBezTo>
                  <a:pt x="434" y="1109"/>
                  <a:pt x="443" y="902"/>
                  <a:pt x="443" y="703"/>
                </a:cubicBezTo>
                <a:cubicBezTo>
                  <a:pt x="443" y="685"/>
                  <a:pt x="452" y="676"/>
                  <a:pt x="416" y="658"/>
                </a:cubicBezTo>
                <a:cubicBezTo>
                  <a:pt x="389" y="649"/>
                  <a:pt x="344" y="640"/>
                  <a:pt x="344" y="622"/>
                </a:cubicBezTo>
                <a:cubicBezTo>
                  <a:pt x="344" y="613"/>
                  <a:pt x="425" y="595"/>
                  <a:pt x="443" y="586"/>
                </a:cubicBezTo>
                <a:cubicBezTo>
                  <a:pt x="461" y="577"/>
                  <a:pt x="470" y="559"/>
                  <a:pt x="470" y="550"/>
                </a:cubicBezTo>
                <a:cubicBezTo>
                  <a:pt x="488" y="496"/>
                  <a:pt x="470" y="451"/>
                  <a:pt x="461" y="397"/>
                </a:cubicBezTo>
                <a:cubicBezTo>
                  <a:pt x="443" y="298"/>
                  <a:pt x="416" y="190"/>
                  <a:pt x="380" y="90"/>
                </a:cubicBezTo>
                <a:cubicBezTo>
                  <a:pt x="362" y="54"/>
                  <a:pt x="335" y="27"/>
                  <a:pt x="298" y="9"/>
                </a:cubicBezTo>
                <a:cubicBezTo>
                  <a:pt x="282" y="3"/>
                  <a:pt x="266" y="0"/>
                  <a:pt x="24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" name="Google Shape;93;p4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94" name="Google Shape;94;p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" name="Google Shape;116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17" name="Google Shape;117;p4"/>
          <p:cNvSpPr txBox="1">
            <a:spLocks noGrp="1"/>
          </p:cNvSpPr>
          <p:nvPr>
            <p:ph type="body" idx="1"/>
          </p:nvPr>
        </p:nvSpPr>
        <p:spPr>
          <a:xfrm>
            <a:off x="720000" y="1170724"/>
            <a:ext cx="7704000" cy="389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  <a:defRPr sz="11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AutoNum type="alphaLcPeriod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AutoNum type="romanLcPeriod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AutoNum type="arabicPeriod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AutoNum type="alphaLcPeriod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AutoNum type="romanLcPeriod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AutoNum type="arabicPeriod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AutoNum type="alphaLcPeriod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AutoNum type="romanLcPeriod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2">
  <p:cSld name="CUSTOM_32"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0" name="Google Shape;770;p29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771" name="Google Shape;771;p29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29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29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29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29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29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29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29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29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9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9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29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29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9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9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29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29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29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29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29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29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29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93" name="Google Shape;793;p29"/>
          <p:cNvSpPr txBox="1">
            <a:spLocks noGrp="1"/>
          </p:cNvSpPr>
          <p:nvPr>
            <p:ph type="title"/>
          </p:nvPr>
        </p:nvSpPr>
        <p:spPr>
          <a:xfrm>
            <a:off x="3800500" y="1351950"/>
            <a:ext cx="3933000" cy="1582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55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94" name="Google Shape;794;p29"/>
          <p:cNvSpPr txBox="1">
            <a:spLocks noGrp="1"/>
          </p:cNvSpPr>
          <p:nvPr>
            <p:ph type="body" idx="1"/>
          </p:nvPr>
        </p:nvSpPr>
        <p:spPr>
          <a:xfrm>
            <a:off x="3800550" y="3111475"/>
            <a:ext cx="3933000" cy="6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914400" lvl="1" indent="-304800" algn="r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r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CUSTOM_17"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2" name="Google Shape;872;p32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873" name="Google Shape;873;p32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2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2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2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2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2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2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2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2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2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2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2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2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2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2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2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2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2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2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2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2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2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5" name="Google Shape;895;p32"/>
          <p:cNvSpPr txBox="1">
            <a:spLocks noGrp="1"/>
          </p:cNvSpPr>
          <p:nvPr>
            <p:ph type="ctrTitle"/>
          </p:nvPr>
        </p:nvSpPr>
        <p:spPr>
          <a:xfrm>
            <a:off x="5295149" y="1449725"/>
            <a:ext cx="30975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896" name="Google Shape;896;p32"/>
          <p:cNvSpPr txBox="1">
            <a:spLocks noGrp="1"/>
          </p:cNvSpPr>
          <p:nvPr>
            <p:ph type="subTitle" idx="1"/>
          </p:nvPr>
        </p:nvSpPr>
        <p:spPr>
          <a:xfrm>
            <a:off x="5295149" y="1731948"/>
            <a:ext cx="3097500" cy="87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97" name="Google Shape;897;p32"/>
          <p:cNvSpPr txBox="1">
            <a:spLocks noGrp="1"/>
          </p:cNvSpPr>
          <p:nvPr>
            <p:ph type="subTitle" idx="2"/>
          </p:nvPr>
        </p:nvSpPr>
        <p:spPr>
          <a:xfrm>
            <a:off x="5295149" y="3281876"/>
            <a:ext cx="3097500" cy="87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98" name="Google Shape;898;p32"/>
          <p:cNvSpPr txBox="1">
            <a:spLocks noGrp="1"/>
          </p:cNvSpPr>
          <p:nvPr>
            <p:ph type="ctrTitle" idx="3"/>
          </p:nvPr>
        </p:nvSpPr>
        <p:spPr>
          <a:xfrm>
            <a:off x="5295153" y="2989856"/>
            <a:ext cx="30975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899" name="Google Shape;899;p32"/>
          <p:cNvSpPr txBox="1">
            <a:spLocks noGrp="1"/>
          </p:cNvSpPr>
          <p:nvPr>
            <p:ph type="title" idx="4"/>
          </p:nvPr>
        </p:nvSpPr>
        <p:spPr>
          <a:xfrm>
            <a:off x="720000" y="540000"/>
            <a:ext cx="770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3">
  <p:cSld name="CUSTOM_28">
    <p:spTree>
      <p:nvGrpSpPr>
        <p:cNvPr id="1" name="Shape 1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9" name="Google Shape;1019;p37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020" name="Google Shape;1020;p37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7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7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7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7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7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7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7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7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7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7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7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7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7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7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7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7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7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7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7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7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7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2" name="Google Shape;1042;p37"/>
          <p:cNvSpPr txBox="1">
            <a:spLocks noGrp="1"/>
          </p:cNvSpPr>
          <p:nvPr>
            <p:ph type="subTitle" idx="1"/>
          </p:nvPr>
        </p:nvSpPr>
        <p:spPr>
          <a:xfrm>
            <a:off x="1342450" y="3241403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sz="1600" b="1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sz="1600" b="1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sz="1600" b="1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sz="1600" b="1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sz="1600" b="1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sz="1600" b="1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sz="1600" b="1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sz="1600" b="1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1043" name="Google Shape;1043;p37"/>
          <p:cNvSpPr txBox="1">
            <a:spLocks noGrp="1"/>
          </p:cNvSpPr>
          <p:nvPr>
            <p:ph type="subTitle" idx="2"/>
          </p:nvPr>
        </p:nvSpPr>
        <p:spPr>
          <a:xfrm>
            <a:off x="5295350" y="3232090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sz="1600" b="1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sz="1600" b="1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sz="1600" b="1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sz="1600" b="1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sz="1600" b="1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sz="1600" b="1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sz="1600" b="1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Itim"/>
              <a:buNone/>
              <a:defRPr sz="1600" b="1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1044" name="Google Shape;1044;p37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96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5" name="Google Shape;1045;p37"/>
          <p:cNvSpPr txBox="1">
            <a:spLocks noGrp="1"/>
          </p:cNvSpPr>
          <p:nvPr>
            <p:ph type="subTitle" idx="3"/>
          </p:nvPr>
        </p:nvSpPr>
        <p:spPr>
          <a:xfrm>
            <a:off x="1342450" y="3615440"/>
            <a:ext cx="2506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46" name="Google Shape;1046;p37"/>
          <p:cNvSpPr txBox="1">
            <a:spLocks noGrp="1"/>
          </p:cNvSpPr>
          <p:nvPr>
            <p:ph type="subTitle" idx="4"/>
          </p:nvPr>
        </p:nvSpPr>
        <p:spPr>
          <a:xfrm>
            <a:off x="5295350" y="3606127"/>
            <a:ext cx="2506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ive columns 1">
  <p:cSld name="CUSTOM_20">
    <p:spTree>
      <p:nvGrpSpPr>
        <p:cNvPr id="1" name="Shape 1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8" name="Google Shape;1048;p38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049" name="Google Shape;1049;p3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3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3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3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3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3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3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3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3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38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38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3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3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3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3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38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3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3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71" name="Google Shape;1071;p38"/>
          <p:cNvSpPr txBox="1">
            <a:spLocks noGrp="1"/>
          </p:cNvSpPr>
          <p:nvPr>
            <p:ph type="ctrTitle"/>
          </p:nvPr>
        </p:nvSpPr>
        <p:spPr>
          <a:xfrm>
            <a:off x="3443847" y="3081575"/>
            <a:ext cx="2256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072" name="Google Shape;1072;p38"/>
          <p:cNvSpPr txBox="1">
            <a:spLocks noGrp="1"/>
          </p:cNvSpPr>
          <p:nvPr>
            <p:ph type="subTitle" idx="1"/>
          </p:nvPr>
        </p:nvSpPr>
        <p:spPr>
          <a:xfrm>
            <a:off x="3443847" y="3367235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73" name="Google Shape;1073;p38"/>
          <p:cNvSpPr txBox="1">
            <a:spLocks noGrp="1"/>
          </p:cNvSpPr>
          <p:nvPr>
            <p:ph type="subTitle" idx="2"/>
          </p:nvPr>
        </p:nvSpPr>
        <p:spPr>
          <a:xfrm>
            <a:off x="4759920" y="1879683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74" name="Google Shape;1074;p38"/>
          <p:cNvSpPr txBox="1">
            <a:spLocks noGrp="1"/>
          </p:cNvSpPr>
          <p:nvPr>
            <p:ph type="ctrTitle" idx="3"/>
          </p:nvPr>
        </p:nvSpPr>
        <p:spPr>
          <a:xfrm>
            <a:off x="4759920" y="1580703"/>
            <a:ext cx="2256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075" name="Google Shape;1075;p38"/>
          <p:cNvSpPr txBox="1">
            <a:spLocks noGrp="1"/>
          </p:cNvSpPr>
          <p:nvPr>
            <p:ph type="ctrTitle" idx="4"/>
          </p:nvPr>
        </p:nvSpPr>
        <p:spPr>
          <a:xfrm>
            <a:off x="811705" y="3081575"/>
            <a:ext cx="2256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076" name="Google Shape;1076;p38"/>
          <p:cNvSpPr txBox="1">
            <a:spLocks noGrp="1"/>
          </p:cNvSpPr>
          <p:nvPr>
            <p:ph type="subTitle" idx="5"/>
          </p:nvPr>
        </p:nvSpPr>
        <p:spPr>
          <a:xfrm>
            <a:off x="811705" y="3367235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77" name="Google Shape;1077;p38"/>
          <p:cNvSpPr txBox="1">
            <a:spLocks noGrp="1"/>
          </p:cNvSpPr>
          <p:nvPr>
            <p:ph type="subTitle" idx="6"/>
          </p:nvPr>
        </p:nvSpPr>
        <p:spPr>
          <a:xfrm>
            <a:off x="2127780" y="1879683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78" name="Google Shape;1078;p38"/>
          <p:cNvSpPr txBox="1">
            <a:spLocks noGrp="1"/>
          </p:cNvSpPr>
          <p:nvPr>
            <p:ph type="ctrTitle" idx="7"/>
          </p:nvPr>
        </p:nvSpPr>
        <p:spPr>
          <a:xfrm>
            <a:off x="2127780" y="1580703"/>
            <a:ext cx="2256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079" name="Google Shape;1079;p38"/>
          <p:cNvSpPr txBox="1">
            <a:spLocks noGrp="1"/>
          </p:cNvSpPr>
          <p:nvPr>
            <p:ph type="title" idx="8"/>
          </p:nvPr>
        </p:nvSpPr>
        <p:spPr>
          <a:xfrm>
            <a:off x="720000" y="540000"/>
            <a:ext cx="770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080" name="Google Shape;1080;p38"/>
          <p:cNvSpPr txBox="1">
            <a:spLocks noGrp="1"/>
          </p:cNvSpPr>
          <p:nvPr>
            <p:ph type="ctrTitle" idx="9"/>
          </p:nvPr>
        </p:nvSpPr>
        <p:spPr>
          <a:xfrm>
            <a:off x="6075995" y="3081575"/>
            <a:ext cx="2256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081" name="Google Shape;1081;p38"/>
          <p:cNvSpPr txBox="1">
            <a:spLocks noGrp="1"/>
          </p:cNvSpPr>
          <p:nvPr>
            <p:ph type="subTitle" idx="13"/>
          </p:nvPr>
        </p:nvSpPr>
        <p:spPr>
          <a:xfrm>
            <a:off x="6075995" y="3367235"/>
            <a:ext cx="2256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CUSTOM_21">
    <p:spTree>
      <p:nvGrpSpPr>
        <p:cNvPr id="1" name="Shape 10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3" name="Google Shape;1083;p39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084" name="Google Shape;1084;p39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9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9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9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39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39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39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39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39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9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9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9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9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9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9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9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9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9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9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03" name="Google Shape;1103;p39"/>
          <p:cNvSpPr txBox="1">
            <a:spLocks noGrp="1"/>
          </p:cNvSpPr>
          <p:nvPr>
            <p:ph type="title" hasCustomPrompt="1"/>
          </p:nvPr>
        </p:nvSpPr>
        <p:spPr>
          <a:xfrm>
            <a:off x="715349" y="1829975"/>
            <a:ext cx="5264400" cy="893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04" name="Google Shape;1104;p39"/>
          <p:cNvSpPr txBox="1">
            <a:spLocks noGrp="1"/>
          </p:cNvSpPr>
          <p:nvPr>
            <p:ph type="body" idx="1"/>
          </p:nvPr>
        </p:nvSpPr>
        <p:spPr>
          <a:xfrm>
            <a:off x="715350" y="2823072"/>
            <a:ext cx="45693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rtl="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1">
  <p:cSld name="CUSTOM_33">
    <p:spTree>
      <p:nvGrpSpPr>
        <p:cNvPr id="1" name="Shape 1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6" name="Google Shape;1106;p40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107" name="Google Shape;1107;p4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4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4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4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4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4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4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4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4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4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4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4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4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4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4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4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4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4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4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26" name="Google Shape;1126;p40"/>
          <p:cNvSpPr txBox="1">
            <a:spLocks noGrp="1"/>
          </p:cNvSpPr>
          <p:nvPr>
            <p:ph type="title" hasCustomPrompt="1"/>
          </p:nvPr>
        </p:nvSpPr>
        <p:spPr>
          <a:xfrm>
            <a:off x="3772625" y="1829975"/>
            <a:ext cx="4569300" cy="893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27" name="Google Shape;1127;p40"/>
          <p:cNvSpPr txBox="1">
            <a:spLocks noGrp="1"/>
          </p:cNvSpPr>
          <p:nvPr>
            <p:ph type="body" idx="1"/>
          </p:nvPr>
        </p:nvSpPr>
        <p:spPr>
          <a:xfrm>
            <a:off x="3772649" y="2823072"/>
            <a:ext cx="45693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 algn="r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algn="r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algn="r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algn="r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algn="r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algn="r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algn="r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algn="r" rtl="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1">
  <p:cSld name="CUSTOM_23">
    <p:spTree>
      <p:nvGrpSpPr>
        <p:cNvPr id="1" name="Shape 1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7" name="Google Shape;1177;p42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178" name="Google Shape;1178;p42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42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42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42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42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42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42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42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42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42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42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42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42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42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42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42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42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42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42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7" name="Google Shape;1197;p42"/>
          <p:cNvSpPr txBox="1">
            <a:spLocks noGrp="1"/>
          </p:cNvSpPr>
          <p:nvPr>
            <p:ph type="title" hasCustomPrompt="1"/>
          </p:nvPr>
        </p:nvSpPr>
        <p:spPr>
          <a:xfrm>
            <a:off x="3285938" y="1143700"/>
            <a:ext cx="2388900" cy="795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4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98" name="Google Shape;1198;p42"/>
          <p:cNvSpPr txBox="1">
            <a:spLocks noGrp="1"/>
          </p:cNvSpPr>
          <p:nvPr>
            <p:ph type="subTitle" idx="1"/>
          </p:nvPr>
        </p:nvSpPr>
        <p:spPr>
          <a:xfrm>
            <a:off x="3285938" y="1964876"/>
            <a:ext cx="2388900" cy="56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99" name="Google Shape;1199;p42"/>
          <p:cNvSpPr txBox="1">
            <a:spLocks noGrp="1"/>
          </p:cNvSpPr>
          <p:nvPr>
            <p:ph type="title" idx="2" hasCustomPrompt="1"/>
          </p:nvPr>
        </p:nvSpPr>
        <p:spPr>
          <a:xfrm>
            <a:off x="3285938" y="2970100"/>
            <a:ext cx="2388900" cy="795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4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200" name="Google Shape;1200;p42"/>
          <p:cNvSpPr txBox="1">
            <a:spLocks noGrp="1"/>
          </p:cNvSpPr>
          <p:nvPr>
            <p:ph type="subTitle" idx="3"/>
          </p:nvPr>
        </p:nvSpPr>
        <p:spPr>
          <a:xfrm>
            <a:off x="3285938" y="3791277"/>
            <a:ext cx="2388900" cy="56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01" name="Google Shape;1201;p42"/>
          <p:cNvSpPr txBox="1">
            <a:spLocks noGrp="1"/>
          </p:cNvSpPr>
          <p:nvPr>
            <p:ph type="title" idx="4" hasCustomPrompt="1"/>
          </p:nvPr>
        </p:nvSpPr>
        <p:spPr>
          <a:xfrm>
            <a:off x="6030113" y="1156338"/>
            <a:ext cx="2388900" cy="795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4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202" name="Google Shape;1202;p42"/>
          <p:cNvSpPr txBox="1">
            <a:spLocks noGrp="1"/>
          </p:cNvSpPr>
          <p:nvPr>
            <p:ph type="subTitle" idx="5"/>
          </p:nvPr>
        </p:nvSpPr>
        <p:spPr>
          <a:xfrm>
            <a:off x="6030113" y="1977515"/>
            <a:ext cx="2388900" cy="56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03" name="Google Shape;1203;p42"/>
          <p:cNvSpPr txBox="1">
            <a:spLocks noGrp="1"/>
          </p:cNvSpPr>
          <p:nvPr>
            <p:ph type="title" idx="6" hasCustomPrompt="1"/>
          </p:nvPr>
        </p:nvSpPr>
        <p:spPr>
          <a:xfrm>
            <a:off x="6030113" y="2982738"/>
            <a:ext cx="2388900" cy="795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4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204" name="Google Shape;1204;p42"/>
          <p:cNvSpPr txBox="1">
            <a:spLocks noGrp="1"/>
          </p:cNvSpPr>
          <p:nvPr>
            <p:ph type="subTitle" idx="7"/>
          </p:nvPr>
        </p:nvSpPr>
        <p:spPr>
          <a:xfrm>
            <a:off x="6030113" y="3803915"/>
            <a:ext cx="2388900" cy="56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5">
  <p:cSld name="CUSTOM_30">
    <p:spTree>
      <p:nvGrpSpPr>
        <p:cNvPr id="1" name="Shape 1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4" name="Google Shape;1294;p45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295" name="Google Shape;1295;p45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45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45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45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45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45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45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45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45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45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45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45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45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45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45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45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45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45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45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45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45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45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7" name="Google Shape;1317;p45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318" name="Google Shape;1318;p45"/>
          <p:cNvSpPr txBox="1">
            <a:spLocks noGrp="1"/>
          </p:cNvSpPr>
          <p:nvPr>
            <p:ph type="body" idx="1"/>
          </p:nvPr>
        </p:nvSpPr>
        <p:spPr>
          <a:xfrm>
            <a:off x="720000" y="1246924"/>
            <a:ext cx="7704000" cy="344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200"/>
            </a:lvl1pPr>
            <a:lvl2pPr marL="914400" lvl="1" indent="-304800" rtl="0">
              <a:spcBef>
                <a:spcPts val="5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35">
    <p:spTree>
      <p:nvGrpSpPr>
        <p:cNvPr id="1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8" name="Google Shape;1358;p47"/>
          <p:cNvGrpSpPr/>
          <p:nvPr/>
        </p:nvGrpSpPr>
        <p:grpSpPr>
          <a:xfrm>
            <a:off x="-174525" y="-22399"/>
            <a:ext cx="9487164" cy="5193049"/>
            <a:chOff x="-174525" y="-22399"/>
            <a:chExt cx="9487164" cy="5193049"/>
          </a:xfrm>
        </p:grpSpPr>
        <p:sp>
          <p:nvSpPr>
            <p:cNvPr id="1359" name="Google Shape;1359;p47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60" name="Google Shape;1360;p4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361" name="Google Shape;1361;p47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362" name="Google Shape;1362;p4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3" name="Google Shape;1363;p4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4" name="Google Shape;1364;p4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5" name="Google Shape;1365;p4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4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4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8" name="Google Shape;1368;p4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4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4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1" name="Google Shape;1371;p4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2" name="Google Shape;1372;p4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3" name="Google Shape;1373;p4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4" name="Google Shape;1374;p4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5" name="Google Shape;1375;p4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6" name="Google Shape;1376;p4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77" name="Google Shape;1377;p47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378" name="Google Shape;1378;p4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9" name="Google Shape;1379;p4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0" name="Google Shape;1380;p4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1" name="Google Shape;1381;p4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2" name="Google Shape;1382;p4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3" name="Google Shape;1383;p4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4" name="Google Shape;1384;p4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5" name="Google Shape;1385;p4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6" name="Google Shape;1386;p4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7" name="Google Shape;1387;p4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8" name="Google Shape;1388;p4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9" name="Google Shape;1389;p4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0" name="Google Shape;1390;p4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1" name="Google Shape;1391;p4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2" name="Google Shape;1392;p4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393" name="Google Shape;1393;p47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4" name="Google Shape;1394;p47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5" name="Google Shape;1395;p47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6" name="Google Shape;1396;p47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7" name="Google Shape;1397;p47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8" name="Google Shape;1398;p4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36">
    <p:spTree>
      <p:nvGrpSpPr>
        <p:cNvPr id="1" name="Shape 1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0" name="Google Shape;1400;p48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401" name="Google Shape;1401;p4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4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4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4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4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4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4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4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4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4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4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4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4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4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4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4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4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4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4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420" name="Google Shape;1420;p48"/>
          <p:cNvCxnSpPr/>
          <p:nvPr/>
        </p:nvCxnSpPr>
        <p:spPr>
          <a:xfrm>
            <a:off x="-62550" y="540000"/>
            <a:ext cx="92691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21" name="Google Shape;1421;p48"/>
          <p:cNvSpPr/>
          <p:nvPr/>
        </p:nvSpPr>
        <p:spPr>
          <a:xfrm>
            <a:off x="-14550" y="5010825"/>
            <a:ext cx="9160200" cy="156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22" name="Google Shape;1422;p48"/>
          <p:cNvGrpSpPr/>
          <p:nvPr/>
        </p:nvGrpSpPr>
        <p:grpSpPr>
          <a:xfrm rot="697126">
            <a:off x="8218474" y="-369190"/>
            <a:ext cx="1305393" cy="1346461"/>
            <a:chOff x="1492000" y="427450"/>
            <a:chExt cx="1188000" cy="1225375"/>
          </a:xfrm>
        </p:grpSpPr>
        <p:sp>
          <p:nvSpPr>
            <p:cNvPr id="1423" name="Google Shape;1423;p48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48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48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48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48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48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48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48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48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48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48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Google Shape;214;p8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215" name="Google Shape;215;p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234" name="Google Shape;234;p8"/>
          <p:cNvCxnSpPr/>
          <p:nvPr/>
        </p:nvCxnSpPr>
        <p:spPr>
          <a:xfrm>
            <a:off x="-62550" y="540000"/>
            <a:ext cx="92691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5" name="Google Shape;235;p8"/>
          <p:cNvSpPr/>
          <p:nvPr/>
        </p:nvSpPr>
        <p:spPr>
          <a:xfrm>
            <a:off x="-14550" y="5010825"/>
            <a:ext cx="9160200" cy="156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8"/>
          <p:cNvSpPr txBox="1">
            <a:spLocks noGrp="1"/>
          </p:cNvSpPr>
          <p:nvPr>
            <p:ph type="title"/>
          </p:nvPr>
        </p:nvSpPr>
        <p:spPr>
          <a:xfrm>
            <a:off x="720000" y="1560650"/>
            <a:ext cx="3519300" cy="1679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55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37" name="Google Shape;237;p8"/>
          <p:cNvSpPr txBox="1">
            <a:spLocks noGrp="1"/>
          </p:cNvSpPr>
          <p:nvPr>
            <p:ph type="subTitle" idx="1"/>
          </p:nvPr>
        </p:nvSpPr>
        <p:spPr>
          <a:xfrm rot="684086">
            <a:off x="5771626" y="1941489"/>
            <a:ext cx="1878775" cy="1549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37">
    <p:spTree>
      <p:nvGrpSpPr>
        <p:cNvPr id="1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5" name="Google Shape;1435;p49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436" name="Google Shape;1436;p49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49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49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49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49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49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49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49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49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49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49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49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49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49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49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49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49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49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49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49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49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49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38">
    <p:spTree>
      <p:nvGrpSpPr>
        <p:cNvPr id="1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9" name="Google Shape;1459;p50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460" name="Google Shape;1460;p5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5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5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5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5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5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5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5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5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50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50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5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5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5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5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50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5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5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5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5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5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5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2" name="Google Shape;1482;p50"/>
          <p:cNvGrpSpPr/>
          <p:nvPr/>
        </p:nvGrpSpPr>
        <p:grpSpPr>
          <a:xfrm>
            <a:off x="2995920" y="1056023"/>
            <a:ext cx="3152176" cy="3031462"/>
            <a:chOff x="1857000" y="3245400"/>
            <a:chExt cx="1233825" cy="1186575"/>
          </a:xfrm>
        </p:grpSpPr>
        <p:sp>
          <p:nvSpPr>
            <p:cNvPr id="1483" name="Google Shape;1483;p50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50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50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50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50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50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39">
    <p:spTree>
      <p:nvGrpSpPr>
        <p:cNvPr id="1" name="Shape 1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0" name="Google Shape;1490;p51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491" name="Google Shape;1491;p51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51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51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51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51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51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51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51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51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51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51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51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51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51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51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51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51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51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51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51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51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51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3" name="Google Shape;1513;p51"/>
          <p:cNvGrpSpPr/>
          <p:nvPr/>
        </p:nvGrpSpPr>
        <p:grpSpPr>
          <a:xfrm>
            <a:off x="262" y="2729663"/>
            <a:ext cx="2995174" cy="2414033"/>
            <a:chOff x="6562292" y="3785209"/>
            <a:chExt cx="1875030" cy="1511226"/>
          </a:xfrm>
        </p:grpSpPr>
        <p:grpSp>
          <p:nvGrpSpPr>
            <p:cNvPr id="1514" name="Google Shape;1514;p51"/>
            <p:cNvGrpSpPr/>
            <p:nvPr/>
          </p:nvGrpSpPr>
          <p:grpSpPr>
            <a:xfrm>
              <a:off x="7717466" y="3785209"/>
              <a:ext cx="719856" cy="680112"/>
              <a:chOff x="7717200" y="3905550"/>
              <a:chExt cx="592377" cy="559671"/>
            </a:xfrm>
          </p:grpSpPr>
          <p:sp>
            <p:nvSpPr>
              <p:cNvPr id="1515" name="Google Shape;1515;p51"/>
              <p:cNvSpPr/>
              <p:nvPr/>
            </p:nvSpPr>
            <p:spPr>
              <a:xfrm>
                <a:off x="7724869" y="3917054"/>
                <a:ext cx="581268" cy="532152"/>
              </a:xfrm>
              <a:custGeom>
                <a:avLst/>
                <a:gdLst/>
                <a:ahLst/>
                <a:cxnLst/>
                <a:rect l="l" t="t" r="r" b="b"/>
                <a:pathLst>
                  <a:path w="10308" h="9437" extrusionOk="0">
                    <a:moveTo>
                      <a:pt x="10129" y="1"/>
                    </a:moveTo>
                    <a:cubicBezTo>
                      <a:pt x="9518" y="1"/>
                      <a:pt x="4203" y="2425"/>
                      <a:pt x="3814" y="2672"/>
                    </a:cubicBezTo>
                    <a:cubicBezTo>
                      <a:pt x="3407" y="2932"/>
                      <a:pt x="0" y="4549"/>
                      <a:pt x="0" y="4684"/>
                    </a:cubicBezTo>
                    <a:cubicBezTo>
                      <a:pt x="0" y="4808"/>
                      <a:pt x="2382" y="5425"/>
                      <a:pt x="2382" y="5425"/>
                    </a:cubicBezTo>
                    <a:cubicBezTo>
                      <a:pt x="2382" y="5425"/>
                      <a:pt x="2456" y="6129"/>
                      <a:pt x="2580" y="6771"/>
                    </a:cubicBezTo>
                    <a:cubicBezTo>
                      <a:pt x="2703" y="7400"/>
                      <a:pt x="2963" y="8511"/>
                      <a:pt x="2963" y="8511"/>
                    </a:cubicBezTo>
                    <a:cubicBezTo>
                      <a:pt x="3308" y="8474"/>
                      <a:pt x="4901" y="7104"/>
                      <a:pt x="4901" y="7104"/>
                    </a:cubicBezTo>
                    <a:cubicBezTo>
                      <a:pt x="4901" y="7104"/>
                      <a:pt x="6308" y="9424"/>
                      <a:pt x="6542" y="9437"/>
                    </a:cubicBezTo>
                    <a:cubicBezTo>
                      <a:pt x="6543" y="9437"/>
                      <a:pt x="6543" y="9437"/>
                      <a:pt x="6543" y="9437"/>
                    </a:cubicBezTo>
                    <a:cubicBezTo>
                      <a:pt x="6786" y="9437"/>
                      <a:pt x="10307" y="265"/>
                      <a:pt x="10184" y="18"/>
                    </a:cubicBezTo>
                    <a:cubicBezTo>
                      <a:pt x="10177" y="6"/>
                      <a:pt x="10159" y="1"/>
                      <a:pt x="1012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6" name="Google Shape;1516;p51"/>
              <p:cNvSpPr/>
              <p:nvPr/>
            </p:nvSpPr>
            <p:spPr>
              <a:xfrm>
                <a:off x="7717200" y="3905550"/>
                <a:ext cx="592377" cy="559671"/>
              </a:xfrm>
              <a:custGeom>
                <a:avLst/>
                <a:gdLst/>
                <a:ahLst/>
                <a:cxnLst/>
                <a:rect l="l" t="t" r="r" b="b"/>
                <a:pathLst>
                  <a:path w="10505" h="9925" extrusionOk="0">
                    <a:moveTo>
                      <a:pt x="9764" y="420"/>
                    </a:moveTo>
                    <a:cubicBezTo>
                      <a:pt x="9147" y="827"/>
                      <a:pt x="8518" y="1247"/>
                      <a:pt x="7913" y="1654"/>
                    </a:cubicBezTo>
                    <a:cubicBezTo>
                      <a:pt x="7715" y="1802"/>
                      <a:pt x="7505" y="1938"/>
                      <a:pt x="7283" y="2086"/>
                    </a:cubicBezTo>
                    <a:cubicBezTo>
                      <a:pt x="6111" y="2889"/>
                      <a:pt x="4728" y="3839"/>
                      <a:pt x="3382" y="4851"/>
                    </a:cubicBezTo>
                    <a:cubicBezTo>
                      <a:pt x="3148" y="5037"/>
                      <a:pt x="2926" y="5209"/>
                      <a:pt x="2728" y="5382"/>
                    </a:cubicBezTo>
                    <a:lnTo>
                      <a:pt x="2679" y="5419"/>
                    </a:lnTo>
                    <a:lnTo>
                      <a:pt x="2605" y="5493"/>
                    </a:lnTo>
                    <a:cubicBezTo>
                      <a:pt x="2506" y="5432"/>
                      <a:pt x="2407" y="5382"/>
                      <a:pt x="2296" y="5370"/>
                    </a:cubicBezTo>
                    <a:lnTo>
                      <a:pt x="2197" y="5345"/>
                    </a:lnTo>
                    <a:cubicBezTo>
                      <a:pt x="1963" y="5259"/>
                      <a:pt x="1728" y="5197"/>
                      <a:pt x="1482" y="5123"/>
                    </a:cubicBezTo>
                    <a:cubicBezTo>
                      <a:pt x="1087" y="5000"/>
                      <a:pt x="716" y="4913"/>
                      <a:pt x="358" y="4839"/>
                    </a:cubicBezTo>
                    <a:lnTo>
                      <a:pt x="371" y="4839"/>
                    </a:lnTo>
                    <a:lnTo>
                      <a:pt x="420" y="4802"/>
                    </a:lnTo>
                    <a:cubicBezTo>
                      <a:pt x="506" y="4740"/>
                      <a:pt x="605" y="4679"/>
                      <a:pt x="704" y="4629"/>
                    </a:cubicBezTo>
                    <a:cubicBezTo>
                      <a:pt x="815" y="4568"/>
                      <a:pt x="938" y="4518"/>
                      <a:pt x="1062" y="4456"/>
                    </a:cubicBezTo>
                    <a:lnTo>
                      <a:pt x="1210" y="4382"/>
                    </a:lnTo>
                    <a:cubicBezTo>
                      <a:pt x="1802" y="4098"/>
                      <a:pt x="2407" y="3790"/>
                      <a:pt x="3062" y="3457"/>
                    </a:cubicBezTo>
                    <a:cubicBezTo>
                      <a:pt x="3432" y="3259"/>
                      <a:pt x="3827" y="3062"/>
                      <a:pt x="4296" y="2827"/>
                    </a:cubicBezTo>
                    <a:cubicBezTo>
                      <a:pt x="5975" y="1988"/>
                      <a:pt x="7382" y="1309"/>
                      <a:pt x="8876" y="729"/>
                    </a:cubicBezTo>
                    <a:cubicBezTo>
                      <a:pt x="9159" y="605"/>
                      <a:pt x="9468" y="506"/>
                      <a:pt x="9764" y="420"/>
                    </a:cubicBezTo>
                    <a:close/>
                    <a:moveTo>
                      <a:pt x="9949" y="494"/>
                    </a:moveTo>
                    <a:lnTo>
                      <a:pt x="9949" y="494"/>
                    </a:lnTo>
                    <a:cubicBezTo>
                      <a:pt x="9814" y="630"/>
                      <a:pt x="9678" y="790"/>
                      <a:pt x="9542" y="938"/>
                    </a:cubicBezTo>
                    <a:cubicBezTo>
                      <a:pt x="9468" y="1037"/>
                      <a:pt x="9394" y="1124"/>
                      <a:pt x="9320" y="1198"/>
                    </a:cubicBezTo>
                    <a:cubicBezTo>
                      <a:pt x="8900" y="1654"/>
                      <a:pt x="8468" y="2111"/>
                      <a:pt x="8049" y="2568"/>
                    </a:cubicBezTo>
                    <a:cubicBezTo>
                      <a:pt x="7296" y="3358"/>
                      <a:pt x="6543" y="4148"/>
                      <a:pt x="5790" y="4938"/>
                    </a:cubicBezTo>
                    <a:lnTo>
                      <a:pt x="5283" y="5469"/>
                    </a:lnTo>
                    <a:lnTo>
                      <a:pt x="4913" y="5864"/>
                    </a:lnTo>
                    <a:cubicBezTo>
                      <a:pt x="4777" y="6012"/>
                      <a:pt x="4642" y="6160"/>
                      <a:pt x="4493" y="6308"/>
                    </a:cubicBezTo>
                    <a:lnTo>
                      <a:pt x="4469" y="6308"/>
                    </a:lnTo>
                    <a:cubicBezTo>
                      <a:pt x="4358" y="6370"/>
                      <a:pt x="4259" y="6456"/>
                      <a:pt x="4197" y="6567"/>
                    </a:cubicBezTo>
                    <a:cubicBezTo>
                      <a:pt x="4173" y="6580"/>
                      <a:pt x="4160" y="6604"/>
                      <a:pt x="4148" y="6617"/>
                    </a:cubicBezTo>
                    <a:cubicBezTo>
                      <a:pt x="4061" y="6740"/>
                      <a:pt x="3987" y="6863"/>
                      <a:pt x="3913" y="6987"/>
                    </a:cubicBezTo>
                    <a:lnTo>
                      <a:pt x="3864" y="7086"/>
                    </a:lnTo>
                    <a:cubicBezTo>
                      <a:pt x="3790" y="7209"/>
                      <a:pt x="3716" y="7320"/>
                      <a:pt x="3642" y="7431"/>
                    </a:cubicBezTo>
                    <a:cubicBezTo>
                      <a:pt x="3580" y="7555"/>
                      <a:pt x="3518" y="7641"/>
                      <a:pt x="3444" y="7752"/>
                    </a:cubicBezTo>
                    <a:lnTo>
                      <a:pt x="3173" y="8221"/>
                    </a:lnTo>
                    <a:lnTo>
                      <a:pt x="3123" y="8295"/>
                    </a:lnTo>
                    <a:cubicBezTo>
                      <a:pt x="3025" y="7876"/>
                      <a:pt x="2950" y="7444"/>
                      <a:pt x="2889" y="7024"/>
                    </a:cubicBezTo>
                    <a:cubicBezTo>
                      <a:pt x="2827" y="6592"/>
                      <a:pt x="2765" y="6148"/>
                      <a:pt x="2654" y="5728"/>
                    </a:cubicBezTo>
                    <a:cubicBezTo>
                      <a:pt x="2679" y="5678"/>
                      <a:pt x="2691" y="5629"/>
                      <a:pt x="2679" y="5580"/>
                    </a:cubicBezTo>
                    <a:cubicBezTo>
                      <a:pt x="2827" y="5456"/>
                      <a:pt x="2975" y="5333"/>
                      <a:pt x="3136" y="5222"/>
                    </a:cubicBezTo>
                    <a:cubicBezTo>
                      <a:pt x="3210" y="5172"/>
                      <a:pt x="3284" y="5123"/>
                      <a:pt x="3358" y="5074"/>
                    </a:cubicBezTo>
                    <a:cubicBezTo>
                      <a:pt x="3950" y="4629"/>
                      <a:pt x="4568" y="4197"/>
                      <a:pt x="5098" y="3815"/>
                    </a:cubicBezTo>
                    <a:cubicBezTo>
                      <a:pt x="6333" y="2950"/>
                      <a:pt x="7666" y="2025"/>
                      <a:pt x="9024" y="1111"/>
                    </a:cubicBezTo>
                    <a:lnTo>
                      <a:pt x="9196" y="988"/>
                    </a:lnTo>
                    <a:cubicBezTo>
                      <a:pt x="9443" y="827"/>
                      <a:pt x="9703" y="654"/>
                      <a:pt x="9949" y="494"/>
                    </a:cubicBezTo>
                    <a:close/>
                    <a:moveTo>
                      <a:pt x="4530" y="6530"/>
                    </a:moveTo>
                    <a:cubicBezTo>
                      <a:pt x="4555" y="6555"/>
                      <a:pt x="4580" y="6580"/>
                      <a:pt x="4592" y="6617"/>
                    </a:cubicBezTo>
                    <a:lnTo>
                      <a:pt x="4617" y="6641"/>
                    </a:lnTo>
                    <a:cubicBezTo>
                      <a:pt x="4679" y="6777"/>
                      <a:pt x="4753" y="6901"/>
                      <a:pt x="4802" y="7036"/>
                    </a:cubicBezTo>
                    <a:lnTo>
                      <a:pt x="4839" y="7110"/>
                    </a:lnTo>
                    <a:cubicBezTo>
                      <a:pt x="4864" y="7160"/>
                      <a:pt x="4888" y="7221"/>
                      <a:pt x="4925" y="7283"/>
                    </a:cubicBezTo>
                    <a:cubicBezTo>
                      <a:pt x="4802" y="7345"/>
                      <a:pt x="4691" y="7419"/>
                      <a:pt x="4580" y="7505"/>
                    </a:cubicBezTo>
                    <a:cubicBezTo>
                      <a:pt x="4555" y="7530"/>
                      <a:pt x="4530" y="7542"/>
                      <a:pt x="4493" y="7567"/>
                    </a:cubicBezTo>
                    <a:cubicBezTo>
                      <a:pt x="4333" y="7691"/>
                      <a:pt x="4160" y="7826"/>
                      <a:pt x="4000" y="7950"/>
                    </a:cubicBezTo>
                    <a:cubicBezTo>
                      <a:pt x="3901" y="8024"/>
                      <a:pt x="3815" y="8098"/>
                      <a:pt x="3728" y="8172"/>
                    </a:cubicBezTo>
                    <a:lnTo>
                      <a:pt x="3580" y="8308"/>
                    </a:lnTo>
                    <a:lnTo>
                      <a:pt x="3518" y="8357"/>
                    </a:lnTo>
                    <a:cubicBezTo>
                      <a:pt x="3457" y="8406"/>
                      <a:pt x="3395" y="8456"/>
                      <a:pt x="3321" y="8505"/>
                    </a:cubicBezTo>
                    <a:cubicBezTo>
                      <a:pt x="3407" y="8382"/>
                      <a:pt x="3481" y="8258"/>
                      <a:pt x="3555" y="8135"/>
                    </a:cubicBezTo>
                    <a:cubicBezTo>
                      <a:pt x="3703" y="7876"/>
                      <a:pt x="3864" y="7629"/>
                      <a:pt x="4000" y="7370"/>
                    </a:cubicBezTo>
                    <a:cubicBezTo>
                      <a:pt x="4049" y="7296"/>
                      <a:pt x="4086" y="7209"/>
                      <a:pt x="4135" y="7123"/>
                    </a:cubicBezTo>
                    <a:cubicBezTo>
                      <a:pt x="4222" y="6925"/>
                      <a:pt x="4333" y="6752"/>
                      <a:pt x="4469" y="6592"/>
                    </a:cubicBezTo>
                    <a:cubicBezTo>
                      <a:pt x="4493" y="6567"/>
                      <a:pt x="4506" y="6543"/>
                      <a:pt x="4530" y="6530"/>
                    </a:cubicBezTo>
                    <a:close/>
                    <a:moveTo>
                      <a:pt x="9912" y="877"/>
                    </a:moveTo>
                    <a:lnTo>
                      <a:pt x="9912" y="877"/>
                    </a:lnTo>
                    <a:cubicBezTo>
                      <a:pt x="9826" y="1087"/>
                      <a:pt x="9752" y="1296"/>
                      <a:pt x="9690" y="1469"/>
                    </a:cubicBezTo>
                    <a:cubicBezTo>
                      <a:pt x="9431" y="2222"/>
                      <a:pt x="9147" y="2963"/>
                      <a:pt x="8876" y="3654"/>
                    </a:cubicBezTo>
                    <a:cubicBezTo>
                      <a:pt x="8567" y="4444"/>
                      <a:pt x="8258" y="5246"/>
                      <a:pt x="7950" y="6049"/>
                    </a:cubicBezTo>
                    <a:cubicBezTo>
                      <a:pt x="7654" y="6802"/>
                      <a:pt x="7357" y="7567"/>
                      <a:pt x="7073" y="8320"/>
                    </a:cubicBezTo>
                    <a:cubicBezTo>
                      <a:pt x="7012" y="8456"/>
                      <a:pt x="6962" y="8604"/>
                      <a:pt x="6913" y="8740"/>
                    </a:cubicBezTo>
                    <a:cubicBezTo>
                      <a:pt x="6839" y="8962"/>
                      <a:pt x="6752" y="9196"/>
                      <a:pt x="6666" y="9406"/>
                    </a:cubicBezTo>
                    <a:cubicBezTo>
                      <a:pt x="6580" y="9258"/>
                      <a:pt x="6506" y="9110"/>
                      <a:pt x="6407" y="8974"/>
                    </a:cubicBezTo>
                    <a:lnTo>
                      <a:pt x="6333" y="8863"/>
                    </a:lnTo>
                    <a:lnTo>
                      <a:pt x="6197" y="8666"/>
                    </a:lnTo>
                    <a:cubicBezTo>
                      <a:pt x="6073" y="8468"/>
                      <a:pt x="5938" y="8258"/>
                      <a:pt x="5814" y="8061"/>
                    </a:cubicBezTo>
                    <a:cubicBezTo>
                      <a:pt x="5580" y="7715"/>
                      <a:pt x="5345" y="7345"/>
                      <a:pt x="5086" y="6851"/>
                    </a:cubicBezTo>
                    <a:lnTo>
                      <a:pt x="5061" y="6814"/>
                    </a:lnTo>
                    <a:cubicBezTo>
                      <a:pt x="4975" y="6666"/>
                      <a:pt x="4839" y="6407"/>
                      <a:pt x="4654" y="6333"/>
                    </a:cubicBezTo>
                    <a:cubicBezTo>
                      <a:pt x="5197" y="5839"/>
                      <a:pt x="5703" y="5308"/>
                      <a:pt x="6197" y="4790"/>
                    </a:cubicBezTo>
                    <a:cubicBezTo>
                      <a:pt x="6320" y="4654"/>
                      <a:pt x="6444" y="4530"/>
                      <a:pt x="6567" y="4395"/>
                    </a:cubicBezTo>
                    <a:cubicBezTo>
                      <a:pt x="7394" y="3531"/>
                      <a:pt x="8382" y="2494"/>
                      <a:pt x="9345" y="1469"/>
                    </a:cubicBezTo>
                    <a:cubicBezTo>
                      <a:pt x="9419" y="1383"/>
                      <a:pt x="9493" y="1309"/>
                      <a:pt x="9579" y="1222"/>
                    </a:cubicBezTo>
                    <a:cubicBezTo>
                      <a:pt x="9690" y="1111"/>
                      <a:pt x="9801" y="1000"/>
                      <a:pt x="9912" y="877"/>
                    </a:cubicBezTo>
                    <a:close/>
                    <a:moveTo>
                      <a:pt x="10172" y="0"/>
                    </a:moveTo>
                    <a:cubicBezTo>
                      <a:pt x="10085" y="0"/>
                      <a:pt x="10011" y="13"/>
                      <a:pt x="9937" y="25"/>
                    </a:cubicBezTo>
                    <a:cubicBezTo>
                      <a:pt x="9653" y="99"/>
                      <a:pt x="9369" y="185"/>
                      <a:pt x="9098" y="297"/>
                    </a:cubicBezTo>
                    <a:cubicBezTo>
                      <a:pt x="8258" y="605"/>
                      <a:pt x="7444" y="988"/>
                      <a:pt x="6691" y="1346"/>
                    </a:cubicBezTo>
                    <a:cubicBezTo>
                      <a:pt x="5506" y="1914"/>
                      <a:pt x="4271" y="2543"/>
                      <a:pt x="2913" y="3247"/>
                    </a:cubicBezTo>
                    <a:cubicBezTo>
                      <a:pt x="2407" y="3518"/>
                      <a:pt x="1889" y="3777"/>
                      <a:pt x="1370" y="4024"/>
                    </a:cubicBezTo>
                    <a:lnTo>
                      <a:pt x="667" y="4382"/>
                    </a:lnTo>
                    <a:cubicBezTo>
                      <a:pt x="482" y="4469"/>
                      <a:pt x="309" y="4568"/>
                      <a:pt x="161" y="4703"/>
                    </a:cubicBezTo>
                    <a:cubicBezTo>
                      <a:pt x="136" y="4728"/>
                      <a:pt x="111" y="4765"/>
                      <a:pt x="99" y="4802"/>
                    </a:cubicBezTo>
                    <a:cubicBezTo>
                      <a:pt x="50" y="4814"/>
                      <a:pt x="25" y="4851"/>
                      <a:pt x="13" y="4888"/>
                    </a:cubicBezTo>
                    <a:cubicBezTo>
                      <a:pt x="0" y="4938"/>
                      <a:pt x="25" y="4975"/>
                      <a:pt x="62" y="5000"/>
                    </a:cubicBezTo>
                    <a:cubicBezTo>
                      <a:pt x="482" y="5172"/>
                      <a:pt x="914" y="5333"/>
                      <a:pt x="1346" y="5456"/>
                    </a:cubicBezTo>
                    <a:cubicBezTo>
                      <a:pt x="1593" y="5530"/>
                      <a:pt x="1827" y="5617"/>
                      <a:pt x="2074" y="5691"/>
                    </a:cubicBezTo>
                    <a:cubicBezTo>
                      <a:pt x="2160" y="5715"/>
                      <a:pt x="2235" y="5740"/>
                      <a:pt x="2321" y="5765"/>
                    </a:cubicBezTo>
                    <a:lnTo>
                      <a:pt x="2395" y="5790"/>
                    </a:lnTo>
                    <a:lnTo>
                      <a:pt x="2407" y="5802"/>
                    </a:lnTo>
                    <a:cubicBezTo>
                      <a:pt x="2432" y="5814"/>
                      <a:pt x="2444" y="5827"/>
                      <a:pt x="2469" y="5827"/>
                    </a:cubicBezTo>
                    <a:cubicBezTo>
                      <a:pt x="2494" y="6061"/>
                      <a:pt x="2518" y="6283"/>
                      <a:pt x="2543" y="6518"/>
                    </a:cubicBezTo>
                    <a:cubicBezTo>
                      <a:pt x="2617" y="7246"/>
                      <a:pt x="2691" y="7999"/>
                      <a:pt x="2950" y="8690"/>
                    </a:cubicBezTo>
                    <a:lnTo>
                      <a:pt x="2950" y="8703"/>
                    </a:lnTo>
                    <a:cubicBezTo>
                      <a:pt x="2950" y="8740"/>
                      <a:pt x="2963" y="8764"/>
                      <a:pt x="2987" y="8789"/>
                    </a:cubicBezTo>
                    <a:cubicBezTo>
                      <a:pt x="3012" y="8838"/>
                      <a:pt x="3062" y="8876"/>
                      <a:pt x="3111" y="8876"/>
                    </a:cubicBezTo>
                    <a:lnTo>
                      <a:pt x="3148" y="8876"/>
                    </a:lnTo>
                    <a:cubicBezTo>
                      <a:pt x="3457" y="8764"/>
                      <a:pt x="3728" y="8604"/>
                      <a:pt x="3975" y="8382"/>
                    </a:cubicBezTo>
                    <a:cubicBezTo>
                      <a:pt x="4012" y="8345"/>
                      <a:pt x="4061" y="8308"/>
                      <a:pt x="4111" y="8271"/>
                    </a:cubicBezTo>
                    <a:cubicBezTo>
                      <a:pt x="4222" y="8184"/>
                      <a:pt x="4333" y="8098"/>
                      <a:pt x="4444" y="8024"/>
                    </a:cubicBezTo>
                    <a:lnTo>
                      <a:pt x="4617" y="7900"/>
                    </a:lnTo>
                    <a:lnTo>
                      <a:pt x="4765" y="7789"/>
                    </a:lnTo>
                    <a:cubicBezTo>
                      <a:pt x="4864" y="7728"/>
                      <a:pt x="4963" y="7653"/>
                      <a:pt x="5049" y="7579"/>
                    </a:cubicBezTo>
                    <a:cubicBezTo>
                      <a:pt x="5160" y="7777"/>
                      <a:pt x="5296" y="7999"/>
                      <a:pt x="5444" y="8258"/>
                    </a:cubicBezTo>
                    <a:cubicBezTo>
                      <a:pt x="5617" y="8530"/>
                      <a:pt x="5790" y="8814"/>
                      <a:pt x="5950" y="9061"/>
                    </a:cubicBezTo>
                    <a:cubicBezTo>
                      <a:pt x="6012" y="9147"/>
                      <a:pt x="6061" y="9246"/>
                      <a:pt x="6123" y="9345"/>
                    </a:cubicBezTo>
                    <a:cubicBezTo>
                      <a:pt x="6222" y="9530"/>
                      <a:pt x="6345" y="9703"/>
                      <a:pt x="6468" y="9875"/>
                    </a:cubicBezTo>
                    <a:cubicBezTo>
                      <a:pt x="6493" y="9900"/>
                      <a:pt x="6543" y="9925"/>
                      <a:pt x="6580" y="9925"/>
                    </a:cubicBezTo>
                    <a:cubicBezTo>
                      <a:pt x="6629" y="9925"/>
                      <a:pt x="6666" y="9900"/>
                      <a:pt x="6703" y="9875"/>
                    </a:cubicBezTo>
                    <a:cubicBezTo>
                      <a:pt x="6728" y="9838"/>
                      <a:pt x="6752" y="9789"/>
                      <a:pt x="6752" y="9740"/>
                    </a:cubicBezTo>
                    <a:cubicBezTo>
                      <a:pt x="6925" y="9431"/>
                      <a:pt x="7073" y="9110"/>
                      <a:pt x="7209" y="8801"/>
                    </a:cubicBezTo>
                    <a:lnTo>
                      <a:pt x="7258" y="8703"/>
                    </a:lnTo>
                    <a:cubicBezTo>
                      <a:pt x="7555" y="8024"/>
                      <a:pt x="7851" y="7333"/>
                      <a:pt x="8123" y="6666"/>
                    </a:cubicBezTo>
                    <a:lnTo>
                      <a:pt x="8147" y="6592"/>
                    </a:lnTo>
                    <a:cubicBezTo>
                      <a:pt x="8740" y="5185"/>
                      <a:pt x="9406" y="3518"/>
                      <a:pt x="10024" y="1827"/>
                    </a:cubicBezTo>
                    <a:cubicBezTo>
                      <a:pt x="10135" y="1519"/>
                      <a:pt x="10258" y="1210"/>
                      <a:pt x="10357" y="877"/>
                    </a:cubicBezTo>
                    <a:lnTo>
                      <a:pt x="10369" y="827"/>
                    </a:lnTo>
                    <a:cubicBezTo>
                      <a:pt x="10443" y="654"/>
                      <a:pt x="10480" y="469"/>
                      <a:pt x="10468" y="284"/>
                    </a:cubicBezTo>
                    <a:cubicBezTo>
                      <a:pt x="10505" y="222"/>
                      <a:pt x="10493" y="148"/>
                      <a:pt x="10443" y="111"/>
                    </a:cubicBezTo>
                    <a:cubicBezTo>
                      <a:pt x="10369" y="37"/>
                      <a:pt x="10270" y="0"/>
                      <a:pt x="1017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17" name="Google Shape;1517;p51"/>
            <p:cNvSpPr/>
            <p:nvPr/>
          </p:nvSpPr>
          <p:spPr>
            <a:xfrm>
              <a:off x="6562292" y="4354432"/>
              <a:ext cx="1368335" cy="942004"/>
            </a:xfrm>
            <a:custGeom>
              <a:avLst/>
              <a:gdLst/>
              <a:ahLst/>
              <a:cxnLst/>
              <a:rect l="l" t="t" r="r" b="b"/>
              <a:pathLst>
                <a:path w="16999" h="11703" extrusionOk="0">
                  <a:moveTo>
                    <a:pt x="16961" y="211"/>
                  </a:moveTo>
                  <a:cubicBezTo>
                    <a:pt x="16998" y="87"/>
                    <a:pt x="16850" y="1"/>
                    <a:pt x="16764" y="100"/>
                  </a:cubicBezTo>
                  <a:cubicBezTo>
                    <a:pt x="16752" y="112"/>
                    <a:pt x="16752" y="124"/>
                    <a:pt x="16739" y="137"/>
                  </a:cubicBezTo>
                  <a:lnTo>
                    <a:pt x="16727" y="186"/>
                  </a:lnTo>
                  <a:lnTo>
                    <a:pt x="16715" y="235"/>
                  </a:lnTo>
                  <a:lnTo>
                    <a:pt x="16690" y="285"/>
                  </a:lnTo>
                  <a:lnTo>
                    <a:pt x="16665" y="346"/>
                  </a:lnTo>
                  <a:cubicBezTo>
                    <a:pt x="16616" y="495"/>
                    <a:pt x="16826" y="569"/>
                    <a:pt x="16887" y="433"/>
                  </a:cubicBezTo>
                  <a:lnTo>
                    <a:pt x="16912" y="359"/>
                  </a:lnTo>
                  <a:lnTo>
                    <a:pt x="16924" y="309"/>
                  </a:lnTo>
                  <a:lnTo>
                    <a:pt x="16949" y="260"/>
                  </a:lnTo>
                  <a:close/>
                  <a:moveTo>
                    <a:pt x="260" y="10197"/>
                  </a:moveTo>
                  <a:cubicBezTo>
                    <a:pt x="137" y="10110"/>
                    <a:pt x="1" y="10283"/>
                    <a:pt x="112" y="10382"/>
                  </a:cubicBezTo>
                  <a:lnTo>
                    <a:pt x="186" y="10444"/>
                  </a:lnTo>
                  <a:lnTo>
                    <a:pt x="248" y="10481"/>
                  </a:lnTo>
                  <a:lnTo>
                    <a:pt x="309" y="10530"/>
                  </a:lnTo>
                  <a:cubicBezTo>
                    <a:pt x="433" y="10617"/>
                    <a:pt x="569" y="10431"/>
                    <a:pt x="445" y="10345"/>
                  </a:cubicBezTo>
                  <a:lnTo>
                    <a:pt x="384" y="10296"/>
                  </a:lnTo>
                  <a:lnTo>
                    <a:pt x="334" y="10259"/>
                  </a:lnTo>
                  <a:close/>
                  <a:moveTo>
                    <a:pt x="1013" y="10728"/>
                  </a:moveTo>
                  <a:cubicBezTo>
                    <a:pt x="890" y="10617"/>
                    <a:pt x="741" y="10789"/>
                    <a:pt x="853" y="10900"/>
                  </a:cubicBezTo>
                  <a:cubicBezTo>
                    <a:pt x="865" y="10900"/>
                    <a:pt x="877" y="10913"/>
                    <a:pt x="890" y="10925"/>
                  </a:cubicBezTo>
                  <a:lnTo>
                    <a:pt x="951" y="10962"/>
                  </a:lnTo>
                  <a:lnTo>
                    <a:pt x="1013" y="10999"/>
                  </a:lnTo>
                  <a:lnTo>
                    <a:pt x="1087" y="11036"/>
                  </a:lnTo>
                  <a:cubicBezTo>
                    <a:pt x="1211" y="11135"/>
                    <a:pt x="1359" y="10962"/>
                    <a:pt x="1248" y="10863"/>
                  </a:cubicBezTo>
                  <a:cubicBezTo>
                    <a:pt x="1235" y="10851"/>
                    <a:pt x="1223" y="10839"/>
                    <a:pt x="1211" y="10839"/>
                  </a:cubicBezTo>
                  <a:lnTo>
                    <a:pt x="1136" y="10802"/>
                  </a:lnTo>
                  <a:lnTo>
                    <a:pt x="1075" y="10765"/>
                  </a:lnTo>
                  <a:close/>
                  <a:moveTo>
                    <a:pt x="1828" y="11123"/>
                  </a:moveTo>
                  <a:cubicBezTo>
                    <a:pt x="1680" y="11073"/>
                    <a:pt x="1593" y="11283"/>
                    <a:pt x="1741" y="11345"/>
                  </a:cubicBezTo>
                  <a:lnTo>
                    <a:pt x="1791" y="11370"/>
                  </a:lnTo>
                  <a:lnTo>
                    <a:pt x="1852" y="11382"/>
                  </a:lnTo>
                  <a:lnTo>
                    <a:pt x="1914" y="11407"/>
                  </a:lnTo>
                  <a:lnTo>
                    <a:pt x="1964" y="11431"/>
                  </a:lnTo>
                  <a:cubicBezTo>
                    <a:pt x="2001" y="11444"/>
                    <a:pt x="2050" y="11431"/>
                    <a:pt x="2075" y="11394"/>
                  </a:cubicBezTo>
                  <a:cubicBezTo>
                    <a:pt x="2136" y="11345"/>
                    <a:pt x="2124" y="11234"/>
                    <a:pt x="2038" y="11209"/>
                  </a:cubicBezTo>
                  <a:lnTo>
                    <a:pt x="1988" y="11184"/>
                  </a:lnTo>
                  <a:lnTo>
                    <a:pt x="1927" y="11172"/>
                  </a:lnTo>
                  <a:lnTo>
                    <a:pt x="1877" y="11147"/>
                  </a:lnTo>
                  <a:close/>
                  <a:moveTo>
                    <a:pt x="2692" y="11382"/>
                  </a:moveTo>
                  <a:cubicBezTo>
                    <a:pt x="2568" y="11370"/>
                    <a:pt x="2507" y="11518"/>
                    <a:pt x="2605" y="11592"/>
                  </a:cubicBezTo>
                  <a:cubicBezTo>
                    <a:pt x="2618" y="11604"/>
                    <a:pt x="2630" y="11616"/>
                    <a:pt x="2642" y="11616"/>
                  </a:cubicBezTo>
                  <a:lnTo>
                    <a:pt x="2717" y="11629"/>
                  </a:lnTo>
                  <a:lnTo>
                    <a:pt x="2778" y="11641"/>
                  </a:lnTo>
                  <a:lnTo>
                    <a:pt x="2840" y="11653"/>
                  </a:lnTo>
                  <a:lnTo>
                    <a:pt x="2877" y="11653"/>
                  </a:lnTo>
                  <a:cubicBezTo>
                    <a:pt x="3013" y="11666"/>
                    <a:pt x="3062" y="11481"/>
                    <a:pt x="2939" y="11431"/>
                  </a:cubicBezTo>
                  <a:lnTo>
                    <a:pt x="2914" y="11431"/>
                  </a:lnTo>
                  <a:lnTo>
                    <a:pt x="2865" y="11431"/>
                  </a:lnTo>
                  <a:lnTo>
                    <a:pt x="2815" y="11419"/>
                  </a:lnTo>
                  <a:lnTo>
                    <a:pt x="2766" y="11407"/>
                  </a:lnTo>
                  <a:lnTo>
                    <a:pt x="2692" y="11394"/>
                  </a:lnTo>
                  <a:close/>
                  <a:moveTo>
                    <a:pt x="3593" y="11468"/>
                  </a:moveTo>
                  <a:cubicBezTo>
                    <a:pt x="3457" y="11481"/>
                    <a:pt x="3432" y="11653"/>
                    <a:pt x="3556" y="11690"/>
                  </a:cubicBezTo>
                  <a:cubicBezTo>
                    <a:pt x="3568" y="11703"/>
                    <a:pt x="3581" y="11703"/>
                    <a:pt x="3593" y="11690"/>
                  </a:cubicBezTo>
                  <a:lnTo>
                    <a:pt x="3679" y="11690"/>
                  </a:lnTo>
                  <a:lnTo>
                    <a:pt x="3741" y="11690"/>
                  </a:lnTo>
                  <a:lnTo>
                    <a:pt x="3790" y="11690"/>
                  </a:lnTo>
                  <a:lnTo>
                    <a:pt x="3827" y="11690"/>
                  </a:lnTo>
                  <a:cubicBezTo>
                    <a:pt x="3963" y="11690"/>
                    <a:pt x="3988" y="11518"/>
                    <a:pt x="3865" y="11468"/>
                  </a:cubicBezTo>
                  <a:cubicBezTo>
                    <a:pt x="3852" y="11468"/>
                    <a:pt x="3840" y="11468"/>
                    <a:pt x="3815" y="11468"/>
                  </a:cubicBezTo>
                  <a:lnTo>
                    <a:pt x="3778" y="11468"/>
                  </a:lnTo>
                  <a:lnTo>
                    <a:pt x="3729" y="11468"/>
                  </a:lnTo>
                  <a:lnTo>
                    <a:pt x="3593" y="11468"/>
                  </a:lnTo>
                  <a:close/>
                  <a:moveTo>
                    <a:pt x="4482" y="11357"/>
                  </a:moveTo>
                  <a:cubicBezTo>
                    <a:pt x="4371" y="11394"/>
                    <a:pt x="4371" y="11567"/>
                    <a:pt x="4482" y="11592"/>
                  </a:cubicBezTo>
                  <a:cubicBezTo>
                    <a:pt x="4506" y="11592"/>
                    <a:pt x="4519" y="11592"/>
                    <a:pt x="4531" y="11592"/>
                  </a:cubicBezTo>
                  <a:lnTo>
                    <a:pt x="4593" y="11579"/>
                  </a:lnTo>
                  <a:lnTo>
                    <a:pt x="4642" y="11567"/>
                  </a:lnTo>
                  <a:lnTo>
                    <a:pt x="4704" y="11555"/>
                  </a:lnTo>
                  <a:lnTo>
                    <a:pt x="4766" y="11530"/>
                  </a:lnTo>
                  <a:cubicBezTo>
                    <a:pt x="4864" y="11505"/>
                    <a:pt x="4877" y="11370"/>
                    <a:pt x="4790" y="11320"/>
                  </a:cubicBezTo>
                  <a:cubicBezTo>
                    <a:pt x="4766" y="11308"/>
                    <a:pt x="4729" y="11295"/>
                    <a:pt x="4704" y="11308"/>
                  </a:cubicBezTo>
                  <a:lnTo>
                    <a:pt x="4642" y="11320"/>
                  </a:lnTo>
                  <a:lnTo>
                    <a:pt x="4593" y="11333"/>
                  </a:lnTo>
                  <a:lnTo>
                    <a:pt x="4543" y="11345"/>
                  </a:lnTo>
                  <a:lnTo>
                    <a:pt x="4482" y="11370"/>
                  </a:lnTo>
                  <a:close/>
                  <a:moveTo>
                    <a:pt x="5346" y="11073"/>
                  </a:moveTo>
                  <a:cubicBezTo>
                    <a:pt x="5222" y="11123"/>
                    <a:pt x="5272" y="11308"/>
                    <a:pt x="5395" y="11295"/>
                  </a:cubicBezTo>
                  <a:cubicBezTo>
                    <a:pt x="5408" y="11295"/>
                    <a:pt x="5432" y="11295"/>
                    <a:pt x="5445" y="11283"/>
                  </a:cubicBezTo>
                  <a:lnTo>
                    <a:pt x="5469" y="11271"/>
                  </a:lnTo>
                  <a:lnTo>
                    <a:pt x="5519" y="11258"/>
                  </a:lnTo>
                  <a:lnTo>
                    <a:pt x="5568" y="11234"/>
                  </a:lnTo>
                  <a:lnTo>
                    <a:pt x="5617" y="11209"/>
                  </a:lnTo>
                  <a:lnTo>
                    <a:pt x="5654" y="11184"/>
                  </a:lnTo>
                  <a:cubicBezTo>
                    <a:pt x="5741" y="11147"/>
                    <a:pt x="5741" y="11012"/>
                    <a:pt x="5642" y="10975"/>
                  </a:cubicBezTo>
                  <a:cubicBezTo>
                    <a:pt x="5617" y="10962"/>
                    <a:pt x="5580" y="10962"/>
                    <a:pt x="5556" y="10975"/>
                  </a:cubicBezTo>
                  <a:lnTo>
                    <a:pt x="5469" y="11012"/>
                  </a:lnTo>
                  <a:lnTo>
                    <a:pt x="5420" y="11036"/>
                  </a:lnTo>
                  <a:lnTo>
                    <a:pt x="5346" y="11073"/>
                  </a:lnTo>
                  <a:close/>
                  <a:moveTo>
                    <a:pt x="6136" y="10641"/>
                  </a:moveTo>
                  <a:cubicBezTo>
                    <a:pt x="6099" y="10666"/>
                    <a:pt x="6086" y="10703"/>
                    <a:pt x="6086" y="10752"/>
                  </a:cubicBezTo>
                  <a:cubicBezTo>
                    <a:pt x="6111" y="10839"/>
                    <a:pt x="6198" y="10876"/>
                    <a:pt x="6272" y="10839"/>
                  </a:cubicBezTo>
                  <a:lnTo>
                    <a:pt x="6333" y="10789"/>
                  </a:lnTo>
                  <a:lnTo>
                    <a:pt x="6370" y="10765"/>
                  </a:lnTo>
                  <a:lnTo>
                    <a:pt x="6420" y="10728"/>
                  </a:lnTo>
                  <a:lnTo>
                    <a:pt x="6469" y="10703"/>
                  </a:lnTo>
                  <a:cubicBezTo>
                    <a:pt x="6580" y="10617"/>
                    <a:pt x="6481" y="10444"/>
                    <a:pt x="6358" y="10493"/>
                  </a:cubicBezTo>
                  <a:lnTo>
                    <a:pt x="6333" y="10505"/>
                  </a:lnTo>
                  <a:lnTo>
                    <a:pt x="6247" y="10567"/>
                  </a:lnTo>
                  <a:cubicBezTo>
                    <a:pt x="6210" y="10592"/>
                    <a:pt x="6173" y="10617"/>
                    <a:pt x="6136" y="10641"/>
                  </a:cubicBezTo>
                  <a:close/>
                  <a:moveTo>
                    <a:pt x="6864" y="10086"/>
                  </a:moveTo>
                  <a:cubicBezTo>
                    <a:pt x="6753" y="10160"/>
                    <a:pt x="6864" y="10333"/>
                    <a:pt x="6988" y="10271"/>
                  </a:cubicBezTo>
                  <a:cubicBezTo>
                    <a:pt x="7000" y="10271"/>
                    <a:pt x="7000" y="10259"/>
                    <a:pt x="7012" y="10259"/>
                  </a:cubicBezTo>
                  <a:lnTo>
                    <a:pt x="7185" y="10098"/>
                  </a:lnTo>
                  <a:cubicBezTo>
                    <a:pt x="7222" y="10061"/>
                    <a:pt x="7234" y="10012"/>
                    <a:pt x="7210" y="9962"/>
                  </a:cubicBezTo>
                  <a:cubicBezTo>
                    <a:pt x="7173" y="9888"/>
                    <a:pt x="7086" y="9876"/>
                    <a:pt x="7025" y="9925"/>
                  </a:cubicBezTo>
                  <a:cubicBezTo>
                    <a:pt x="6975" y="9987"/>
                    <a:pt x="6913" y="10036"/>
                    <a:pt x="6864" y="10086"/>
                  </a:cubicBezTo>
                  <a:close/>
                  <a:moveTo>
                    <a:pt x="7494" y="9432"/>
                  </a:moveTo>
                  <a:cubicBezTo>
                    <a:pt x="7395" y="9543"/>
                    <a:pt x="7568" y="9703"/>
                    <a:pt x="7679" y="9580"/>
                  </a:cubicBezTo>
                  <a:lnTo>
                    <a:pt x="7827" y="9407"/>
                  </a:lnTo>
                  <a:cubicBezTo>
                    <a:pt x="7926" y="9296"/>
                    <a:pt x="7790" y="9148"/>
                    <a:pt x="7679" y="9222"/>
                  </a:cubicBezTo>
                  <a:cubicBezTo>
                    <a:pt x="7666" y="9234"/>
                    <a:pt x="7654" y="9246"/>
                    <a:pt x="7642" y="9259"/>
                  </a:cubicBezTo>
                  <a:cubicBezTo>
                    <a:pt x="7592" y="9320"/>
                    <a:pt x="7543" y="9370"/>
                    <a:pt x="7494" y="9432"/>
                  </a:cubicBezTo>
                  <a:close/>
                  <a:moveTo>
                    <a:pt x="8049" y="8703"/>
                  </a:moveTo>
                  <a:cubicBezTo>
                    <a:pt x="7963" y="8827"/>
                    <a:pt x="8160" y="8975"/>
                    <a:pt x="8247" y="8827"/>
                  </a:cubicBezTo>
                  <a:cubicBezTo>
                    <a:pt x="8296" y="8765"/>
                    <a:pt x="8333" y="8703"/>
                    <a:pt x="8382" y="8629"/>
                  </a:cubicBezTo>
                  <a:cubicBezTo>
                    <a:pt x="8456" y="8518"/>
                    <a:pt x="8308" y="8382"/>
                    <a:pt x="8210" y="8481"/>
                  </a:cubicBezTo>
                  <a:cubicBezTo>
                    <a:pt x="8197" y="8493"/>
                    <a:pt x="8185" y="8493"/>
                    <a:pt x="8185" y="8506"/>
                  </a:cubicBezTo>
                  <a:cubicBezTo>
                    <a:pt x="8136" y="8567"/>
                    <a:pt x="8098" y="8642"/>
                    <a:pt x="8061" y="8703"/>
                  </a:cubicBezTo>
                  <a:close/>
                  <a:moveTo>
                    <a:pt x="8518" y="7913"/>
                  </a:moveTo>
                  <a:cubicBezTo>
                    <a:pt x="8493" y="7963"/>
                    <a:pt x="8506" y="8024"/>
                    <a:pt x="8543" y="8061"/>
                  </a:cubicBezTo>
                  <a:cubicBezTo>
                    <a:pt x="8605" y="8111"/>
                    <a:pt x="8691" y="8086"/>
                    <a:pt x="8728" y="8024"/>
                  </a:cubicBezTo>
                  <a:cubicBezTo>
                    <a:pt x="8765" y="7950"/>
                    <a:pt x="8802" y="7889"/>
                    <a:pt x="8827" y="7814"/>
                  </a:cubicBezTo>
                  <a:cubicBezTo>
                    <a:pt x="8888" y="7703"/>
                    <a:pt x="8740" y="7592"/>
                    <a:pt x="8654" y="7679"/>
                  </a:cubicBezTo>
                  <a:cubicBezTo>
                    <a:pt x="8642" y="7691"/>
                    <a:pt x="8629" y="7703"/>
                    <a:pt x="8629" y="7716"/>
                  </a:cubicBezTo>
                  <a:cubicBezTo>
                    <a:pt x="8592" y="7777"/>
                    <a:pt x="8555" y="7852"/>
                    <a:pt x="8518" y="7913"/>
                  </a:cubicBezTo>
                  <a:close/>
                  <a:moveTo>
                    <a:pt x="8901" y="7086"/>
                  </a:moveTo>
                  <a:cubicBezTo>
                    <a:pt x="8851" y="7197"/>
                    <a:pt x="9000" y="7296"/>
                    <a:pt x="9098" y="7210"/>
                  </a:cubicBezTo>
                  <a:cubicBezTo>
                    <a:pt x="9111" y="7197"/>
                    <a:pt x="9111" y="7185"/>
                    <a:pt x="9123" y="7173"/>
                  </a:cubicBezTo>
                  <a:cubicBezTo>
                    <a:pt x="9148" y="7099"/>
                    <a:pt x="9172" y="7024"/>
                    <a:pt x="9197" y="6950"/>
                  </a:cubicBezTo>
                  <a:cubicBezTo>
                    <a:pt x="9246" y="6827"/>
                    <a:pt x="9086" y="6728"/>
                    <a:pt x="9012" y="6839"/>
                  </a:cubicBezTo>
                  <a:cubicBezTo>
                    <a:pt x="9000" y="6839"/>
                    <a:pt x="8987" y="6852"/>
                    <a:pt x="8987" y="6876"/>
                  </a:cubicBezTo>
                  <a:cubicBezTo>
                    <a:pt x="8963" y="6938"/>
                    <a:pt x="8926" y="7012"/>
                    <a:pt x="8901" y="7086"/>
                  </a:cubicBezTo>
                  <a:close/>
                  <a:moveTo>
                    <a:pt x="9197" y="6222"/>
                  </a:moveTo>
                  <a:cubicBezTo>
                    <a:pt x="9160" y="6370"/>
                    <a:pt x="9382" y="6432"/>
                    <a:pt x="9419" y="6284"/>
                  </a:cubicBezTo>
                  <a:cubicBezTo>
                    <a:pt x="9444" y="6197"/>
                    <a:pt x="9456" y="6123"/>
                    <a:pt x="9481" y="6049"/>
                  </a:cubicBezTo>
                  <a:cubicBezTo>
                    <a:pt x="9506" y="5951"/>
                    <a:pt x="9395" y="5864"/>
                    <a:pt x="9308" y="5926"/>
                  </a:cubicBezTo>
                  <a:cubicBezTo>
                    <a:pt x="9284" y="5938"/>
                    <a:pt x="9259" y="5963"/>
                    <a:pt x="9246" y="6000"/>
                  </a:cubicBezTo>
                  <a:cubicBezTo>
                    <a:pt x="9234" y="6074"/>
                    <a:pt x="9209" y="6148"/>
                    <a:pt x="9197" y="6222"/>
                  </a:cubicBezTo>
                  <a:close/>
                  <a:moveTo>
                    <a:pt x="9382" y="5321"/>
                  </a:moveTo>
                  <a:cubicBezTo>
                    <a:pt x="9358" y="5444"/>
                    <a:pt x="9530" y="5506"/>
                    <a:pt x="9592" y="5407"/>
                  </a:cubicBezTo>
                  <a:cubicBezTo>
                    <a:pt x="9604" y="5395"/>
                    <a:pt x="9617" y="5370"/>
                    <a:pt x="9617" y="5358"/>
                  </a:cubicBezTo>
                  <a:cubicBezTo>
                    <a:pt x="9629" y="5284"/>
                    <a:pt x="9629" y="5198"/>
                    <a:pt x="9641" y="5124"/>
                  </a:cubicBezTo>
                  <a:cubicBezTo>
                    <a:pt x="9641" y="5099"/>
                    <a:pt x="9641" y="5087"/>
                    <a:pt x="9641" y="5062"/>
                  </a:cubicBezTo>
                  <a:cubicBezTo>
                    <a:pt x="9666" y="5000"/>
                    <a:pt x="9629" y="4938"/>
                    <a:pt x="9567" y="4926"/>
                  </a:cubicBezTo>
                  <a:cubicBezTo>
                    <a:pt x="9555" y="4914"/>
                    <a:pt x="9543" y="4914"/>
                    <a:pt x="9530" y="4926"/>
                  </a:cubicBezTo>
                  <a:cubicBezTo>
                    <a:pt x="9456" y="4926"/>
                    <a:pt x="9370" y="4926"/>
                    <a:pt x="9296" y="4926"/>
                  </a:cubicBezTo>
                  <a:cubicBezTo>
                    <a:pt x="9172" y="4926"/>
                    <a:pt x="9135" y="5111"/>
                    <a:pt x="9259" y="5148"/>
                  </a:cubicBezTo>
                  <a:cubicBezTo>
                    <a:pt x="9271" y="5161"/>
                    <a:pt x="9284" y="5161"/>
                    <a:pt x="9308" y="5161"/>
                  </a:cubicBezTo>
                  <a:lnTo>
                    <a:pt x="9419" y="5161"/>
                  </a:lnTo>
                  <a:cubicBezTo>
                    <a:pt x="9419" y="5222"/>
                    <a:pt x="9395" y="5272"/>
                    <a:pt x="9395" y="5333"/>
                  </a:cubicBezTo>
                  <a:close/>
                  <a:moveTo>
                    <a:pt x="9456" y="4420"/>
                  </a:moveTo>
                  <a:cubicBezTo>
                    <a:pt x="9469" y="4556"/>
                    <a:pt x="9666" y="4556"/>
                    <a:pt x="9679" y="4420"/>
                  </a:cubicBezTo>
                  <a:lnTo>
                    <a:pt x="9679" y="4358"/>
                  </a:lnTo>
                  <a:lnTo>
                    <a:pt x="9679" y="4173"/>
                  </a:lnTo>
                  <a:cubicBezTo>
                    <a:pt x="9679" y="4050"/>
                    <a:pt x="9506" y="4025"/>
                    <a:pt x="9456" y="4136"/>
                  </a:cubicBezTo>
                  <a:cubicBezTo>
                    <a:pt x="9456" y="4161"/>
                    <a:pt x="9456" y="4173"/>
                    <a:pt x="9456" y="4185"/>
                  </a:cubicBezTo>
                  <a:lnTo>
                    <a:pt x="9456" y="4420"/>
                  </a:lnTo>
                  <a:close/>
                  <a:moveTo>
                    <a:pt x="9395" y="3506"/>
                  </a:moveTo>
                  <a:cubicBezTo>
                    <a:pt x="9407" y="3642"/>
                    <a:pt x="9604" y="3642"/>
                    <a:pt x="9617" y="3506"/>
                  </a:cubicBezTo>
                  <a:lnTo>
                    <a:pt x="9617" y="3482"/>
                  </a:lnTo>
                  <a:cubicBezTo>
                    <a:pt x="9604" y="3395"/>
                    <a:pt x="9592" y="3321"/>
                    <a:pt x="9580" y="3235"/>
                  </a:cubicBezTo>
                  <a:cubicBezTo>
                    <a:pt x="9555" y="3111"/>
                    <a:pt x="9370" y="3111"/>
                    <a:pt x="9358" y="3235"/>
                  </a:cubicBezTo>
                  <a:cubicBezTo>
                    <a:pt x="9345" y="3260"/>
                    <a:pt x="9345" y="3272"/>
                    <a:pt x="9358" y="3284"/>
                  </a:cubicBezTo>
                  <a:cubicBezTo>
                    <a:pt x="9370" y="3358"/>
                    <a:pt x="9382" y="3432"/>
                    <a:pt x="9395" y="3506"/>
                  </a:cubicBezTo>
                  <a:close/>
                  <a:moveTo>
                    <a:pt x="9111" y="2692"/>
                  </a:moveTo>
                  <a:cubicBezTo>
                    <a:pt x="9197" y="2791"/>
                    <a:pt x="9358" y="2716"/>
                    <a:pt x="9321" y="2593"/>
                  </a:cubicBezTo>
                  <a:cubicBezTo>
                    <a:pt x="9308" y="2568"/>
                    <a:pt x="9308" y="2556"/>
                    <a:pt x="9296" y="2544"/>
                  </a:cubicBezTo>
                  <a:cubicBezTo>
                    <a:pt x="9234" y="2482"/>
                    <a:pt x="9172" y="2420"/>
                    <a:pt x="9098" y="2371"/>
                  </a:cubicBezTo>
                  <a:cubicBezTo>
                    <a:pt x="8987" y="2297"/>
                    <a:pt x="8851" y="2433"/>
                    <a:pt x="8938" y="2544"/>
                  </a:cubicBezTo>
                  <a:cubicBezTo>
                    <a:pt x="8950" y="2544"/>
                    <a:pt x="8963" y="2556"/>
                    <a:pt x="8975" y="2568"/>
                  </a:cubicBezTo>
                  <a:cubicBezTo>
                    <a:pt x="9024" y="2593"/>
                    <a:pt x="9074" y="2642"/>
                    <a:pt x="9111" y="2692"/>
                  </a:cubicBezTo>
                  <a:close/>
                  <a:moveTo>
                    <a:pt x="8395" y="2544"/>
                  </a:moveTo>
                  <a:cubicBezTo>
                    <a:pt x="8531" y="2507"/>
                    <a:pt x="8493" y="2309"/>
                    <a:pt x="8358" y="2321"/>
                  </a:cubicBezTo>
                  <a:cubicBezTo>
                    <a:pt x="8345" y="2321"/>
                    <a:pt x="8333" y="2321"/>
                    <a:pt x="8321" y="2321"/>
                  </a:cubicBezTo>
                  <a:cubicBezTo>
                    <a:pt x="8247" y="2346"/>
                    <a:pt x="8173" y="2383"/>
                    <a:pt x="8098" y="2420"/>
                  </a:cubicBezTo>
                  <a:cubicBezTo>
                    <a:pt x="8074" y="2433"/>
                    <a:pt x="8049" y="2445"/>
                    <a:pt x="8037" y="2470"/>
                  </a:cubicBezTo>
                  <a:cubicBezTo>
                    <a:pt x="8000" y="2568"/>
                    <a:pt x="8098" y="2679"/>
                    <a:pt x="8197" y="2630"/>
                  </a:cubicBezTo>
                  <a:cubicBezTo>
                    <a:pt x="8259" y="2593"/>
                    <a:pt x="8333" y="2568"/>
                    <a:pt x="8395" y="2544"/>
                  </a:cubicBezTo>
                  <a:close/>
                  <a:moveTo>
                    <a:pt x="7642" y="3000"/>
                  </a:moveTo>
                  <a:cubicBezTo>
                    <a:pt x="7666" y="2976"/>
                    <a:pt x="7679" y="2951"/>
                    <a:pt x="7679" y="2926"/>
                  </a:cubicBezTo>
                  <a:cubicBezTo>
                    <a:pt x="7691" y="2815"/>
                    <a:pt x="7568" y="2754"/>
                    <a:pt x="7494" y="2815"/>
                  </a:cubicBezTo>
                  <a:cubicBezTo>
                    <a:pt x="7420" y="2877"/>
                    <a:pt x="7370" y="2926"/>
                    <a:pt x="7308" y="3000"/>
                  </a:cubicBezTo>
                  <a:cubicBezTo>
                    <a:pt x="7284" y="3037"/>
                    <a:pt x="7271" y="3087"/>
                    <a:pt x="7296" y="3136"/>
                  </a:cubicBezTo>
                  <a:cubicBezTo>
                    <a:pt x="7346" y="3198"/>
                    <a:pt x="7432" y="3210"/>
                    <a:pt x="7481" y="3149"/>
                  </a:cubicBezTo>
                  <a:cubicBezTo>
                    <a:pt x="7531" y="3087"/>
                    <a:pt x="7580" y="3037"/>
                    <a:pt x="7642" y="2988"/>
                  </a:cubicBezTo>
                  <a:close/>
                  <a:moveTo>
                    <a:pt x="7259" y="3692"/>
                  </a:moveTo>
                  <a:cubicBezTo>
                    <a:pt x="7259" y="3655"/>
                    <a:pt x="7234" y="3605"/>
                    <a:pt x="7185" y="3593"/>
                  </a:cubicBezTo>
                  <a:cubicBezTo>
                    <a:pt x="7111" y="3568"/>
                    <a:pt x="7025" y="3630"/>
                    <a:pt x="7037" y="3704"/>
                  </a:cubicBezTo>
                  <a:cubicBezTo>
                    <a:pt x="7037" y="3790"/>
                    <a:pt x="7049" y="3877"/>
                    <a:pt x="7086" y="3963"/>
                  </a:cubicBezTo>
                  <a:cubicBezTo>
                    <a:pt x="7123" y="4099"/>
                    <a:pt x="7321" y="4050"/>
                    <a:pt x="7308" y="3914"/>
                  </a:cubicBezTo>
                  <a:cubicBezTo>
                    <a:pt x="7308" y="3914"/>
                    <a:pt x="7308" y="3901"/>
                    <a:pt x="7308" y="3889"/>
                  </a:cubicBezTo>
                  <a:cubicBezTo>
                    <a:pt x="7284" y="3827"/>
                    <a:pt x="7271" y="3766"/>
                    <a:pt x="7271" y="3692"/>
                  </a:cubicBezTo>
                  <a:close/>
                  <a:moveTo>
                    <a:pt x="7666" y="4408"/>
                  </a:moveTo>
                  <a:cubicBezTo>
                    <a:pt x="7568" y="4321"/>
                    <a:pt x="7420" y="4432"/>
                    <a:pt x="7481" y="4556"/>
                  </a:cubicBezTo>
                  <a:cubicBezTo>
                    <a:pt x="7481" y="4556"/>
                    <a:pt x="7494" y="4568"/>
                    <a:pt x="7506" y="4580"/>
                  </a:cubicBezTo>
                  <a:cubicBezTo>
                    <a:pt x="7555" y="4642"/>
                    <a:pt x="7617" y="4691"/>
                    <a:pt x="7679" y="4741"/>
                  </a:cubicBezTo>
                  <a:cubicBezTo>
                    <a:pt x="7802" y="4840"/>
                    <a:pt x="7950" y="4667"/>
                    <a:pt x="7839" y="4568"/>
                  </a:cubicBezTo>
                  <a:cubicBezTo>
                    <a:pt x="7778" y="4519"/>
                    <a:pt x="7728" y="4469"/>
                    <a:pt x="7666" y="4408"/>
                  </a:cubicBezTo>
                  <a:close/>
                  <a:moveTo>
                    <a:pt x="8395" y="4852"/>
                  </a:moveTo>
                  <a:cubicBezTo>
                    <a:pt x="8271" y="4815"/>
                    <a:pt x="8197" y="4988"/>
                    <a:pt x="8308" y="5062"/>
                  </a:cubicBezTo>
                  <a:cubicBezTo>
                    <a:pt x="8321" y="5062"/>
                    <a:pt x="8333" y="5074"/>
                    <a:pt x="8345" y="5074"/>
                  </a:cubicBezTo>
                  <a:cubicBezTo>
                    <a:pt x="8419" y="5099"/>
                    <a:pt x="8493" y="5111"/>
                    <a:pt x="8580" y="5124"/>
                  </a:cubicBezTo>
                  <a:cubicBezTo>
                    <a:pt x="8703" y="5136"/>
                    <a:pt x="8765" y="4963"/>
                    <a:pt x="8654" y="4901"/>
                  </a:cubicBezTo>
                  <a:cubicBezTo>
                    <a:pt x="8642" y="4901"/>
                    <a:pt x="8629" y="4889"/>
                    <a:pt x="8617" y="4889"/>
                  </a:cubicBezTo>
                  <a:cubicBezTo>
                    <a:pt x="8543" y="4877"/>
                    <a:pt x="8469" y="4864"/>
                    <a:pt x="8395" y="4852"/>
                  </a:cubicBezTo>
                  <a:close/>
                  <a:moveTo>
                    <a:pt x="10197" y="4852"/>
                  </a:moveTo>
                  <a:cubicBezTo>
                    <a:pt x="10074" y="4864"/>
                    <a:pt x="10074" y="5049"/>
                    <a:pt x="10197" y="5074"/>
                  </a:cubicBezTo>
                  <a:cubicBezTo>
                    <a:pt x="10209" y="5074"/>
                    <a:pt x="10222" y="5074"/>
                    <a:pt x="10234" y="5074"/>
                  </a:cubicBezTo>
                  <a:lnTo>
                    <a:pt x="10469" y="5037"/>
                  </a:lnTo>
                  <a:cubicBezTo>
                    <a:pt x="10592" y="5012"/>
                    <a:pt x="10592" y="4827"/>
                    <a:pt x="10469" y="4815"/>
                  </a:cubicBezTo>
                  <a:cubicBezTo>
                    <a:pt x="10456" y="4803"/>
                    <a:pt x="10431" y="4803"/>
                    <a:pt x="10419" y="4815"/>
                  </a:cubicBezTo>
                  <a:cubicBezTo>
                    <a:pt x="10345" y="4827"/>
                    <a:pt x="10271" y="4840"/>
                    <a:pt x="10197" y="4852"/>
                  </a:cubicBezTo>
                  <a:close/>
                  <a:moveTo>
                    <a:pt x="11098" y="4667"/>
                  </a:moveTo>
                  <a:cubicBezTo>
                    <a:pt x="11012" y="4691"/>
                    <a:pt x="10975" y="4803"/>
                    <a:pt x="11049" y="4864"/>
                  </a:cubicBezTo>
                  <a:cubicBezTo>
                    <a:pt x="11073" y="4889"/>
                    <a:pt x="11123" y="4901"/>
                    <a:pt x="11160" y="4901"/>
                  </a:cubicBezTo>
                  <a:lnTo>
                    <a:pt x="11382" y="4840"/>
                  </a:lnTo>
                  <a:cubicBezTo>
                    <a:pt x="11518" y="4803"/>
                    <a:pt x="11493" y="4593"/>
                    <a:pt x="11345" y="4605"/>
                  </a:cubicBezTo>
                  <a:lnTo>
                    <a:pt x="11320" y="4605"/>
                  </a:lnTo>
                  <a:lnTo>
                    <a:pt x="11098" y="4667"/>
                  </a:lnTo>
                  <a:close/>
                  <a:moveTo>
                    <a:pt x="11987" y="4408"/>
                  </a:moveTo>
                  <a:cubicBezTo>
                    <a:pt x="11851" y="4457"/>
                    <a:pt x="11888" y="4642"/>
                    <a:pt x="12024" y="4642"/>
                  </a:cubicBezTo>
                  <a:cubicBezTo>
                    <a:pt x="12036" y="4642"/>
                    <a:pt x="12049" y="4642"/>
                    <a:pt x="12061" y="4642"/>
                  </a:cubicBezTo>
                  <a:lnTo>
                    <a:pt x="12283" y="4556"/>
                  </a:lnTo>
                  <a:cubicBezTo>
                    <a:pt x="12394" y="4519"/>
                    <a:pt x="12369" y="4334"/>
                    <a:pt x="12246" y="4334"/>
                  </a:cubicBezTo>
                  <a:cubicBezTo>
                    <a:pt x="12221" y="4334"/>
                    <a:pt x="12209" y="4334"/>
                    <a:pt x="12197" y="4346"/>
                  </a:cubicBezTo>
                  <a:lnTo>
                    <a:pt x="11987" y="4420"/>
                  </a:lnTo>
                  <a:close/>
                  <a:moveTo>
                    <a:pt x="12839" y="4074"/>
                  </a:moveTo>
                  <a:cubicBezTo>
                    <a:pt x="12727" y="4124"/>
                    <a:pt x="12764" y="4296"/>
                    <a:pt x="12888" y="4296"/>
                  </a:cubicBezTo>
                  <a:cubicBezTo>
                    <a:pt x="12900" y="4296"/>
                    <a:pt x="12913" y="4296"/>
                    <a:pt x="12925" y="4284"/>
                  </a:cubicBezTo>
                  <a:lnTo>
                    <a:pt x="13147" y="4185"/>
                  </a:lnTo>
                  <a:cubicBezTo>
                    <a:pt x="13258" y="4136"/>
                    <a:pt x="13209" y="3951"/>
                    <a:pt x="13085" y="3963"/>
                  </a:cubicBezTo>
                  <a:cubicBezTo>
                    <a:pt x="13073" y="3963"/>
                    <a:pt x="13061" y="3976"/>
                    <a:pt x="13048" y="3976"/>
                  </a:cubicBezTo>
                  <a:close/>
                  <a:moveTo>
                    <a:pt x="13653" y="3655"/>
                  </a:moveTo>
                  <a:cubicBezTo>
                    <a:pt x="13542" y="3729"/>
                    <a:pt x="13604" y="3889"/>
                    <a:pt x="13727" y="3877"/>
                  </a:cubicBezTo>
                  <a:cubicBezTo>
                    <a:pt x="13740" y="3877"/>
                    <a:pt x="13752" y="3864"/>
                    <a:pt x="13764" y="3864"/>
                  </a:cubicBezTo>
                  <a:cubicBezTo>
                    <a:pt x="13838" y="3827"/>
                    <a:pt x="13900" y="3778"/>
                    <a:pt x="13974" y="3741"/>
                  </a:cubicBezTo>
                  <a:cubicBezTo>
                    <a:pt x="14098" y="3655"/>
                    <a:pt x="13987" y="3457"/>
                    <a:pt x="13851" y="3544"/>
                  </a:cubicBezTo>
                  <a:close/>
                  <a:moveTo>
                    <a:pt x="14419" y="3161"/>
                  </a:moveTo>
                  <a:cubicBezTo>
                    <a:pt x="14320" y="3235"/>
                    <a:pt x="14394" y="3395"/>
                    <a:pt x="14517" y="3371"/>
                  </a:cubicBezTo>
                  <a:cubicBezTo>
                    <a:pt x="14530" y="3371"/>
                    <a:pt x="14554" y="3358"/>
                    <a:pt x="14567" y="3358"/>
                  </a:cubicBezTo>
                  <a:cubicBezTo>
                    <a:pt x="14628" y="3309"/>
                    <a:pt x="14690" y="3260"/>
                    <a:pt x="14752" y="3210"/>
                  </a:cubicBezTo>
                  <a:cubicBezTo>
                    <a:pt x="14826" y="3149"/>
                    <a:pt x="14801" y="3013"/>
                    <a:pt x="14690" y="3000"/>
                  </a:cubicBezTo>
                  <a:cubicBezTo>
                    <a:pt x="14665" y="3000"/>
                    <a:pt x="14628" y="3013"/>
                    <a:pt x="14604" y="3025"/>
                  </a:cubicBezTo>
                  <a:close/>
                  <a:moveTo>
                    <a:pt x="15135" y="2581"/>
                  </a:moveTo>
                  <a:cubicBezTo>
                    <a:pt x="15097" y="2605"/>
                    <a:pt x="15085" y="2655"/>
                    <a:pt x="15097" y="2692"/>
                  </a:cubicBezTo>
                  <a:cubicBezTo>
                    <a:pt x="15110" y="2778"/>
                    <a:pt x="15221" y="2815"/>
                    <a:pt x="15295" y="2754"/>
                  </a:cubicBezTo>
                  <a:cubicBezTo>
                    <a:pt x="15344" y="2704"/>
                    <a:pt x="15406" y="2642"/>
                    <a:pt x="15455" y="2593"/>
                  </a:cubicBezTo>
                  <a:cubicBezTo>
                    <a:pt x="15579" y="2482"/>
                    <a:pt x="15418" y="2309"/>
                    <a:pt x="15307" y="2420"/>
                  </a:cubicBezTo>
                  <a:cubicBezTo>
                    <a:pt x="15246" y="2470"/>
                    <a:pt x="15196" y="2531"/>
                    <a:pt x="15135" y="2581"/>
                  </a:cubicBezTo>
                  <a:close/>
                  <a:moveTo>
                    <a:pt x="15752" y="1926"/>
                  </a:moveTo>
                  <a:cubicBezTo>
                    <a:pt x="15715" y="1951"/>
                    <a:pt x="15715" y="2001"/>
                    <a:pt x="15739" y="2050"/>
                  </a:cubicBezTo>
                  <a:cubicBezTo>
                    <a:pt x="15776" y="2124"/>
                    <a:pt x="15875" y="2124"/>
                    <a:pt x="15925" y="2062"/>
                  </a:cubicBezTo>
                  <a:cubicBezTo>
                    <a:pt x="15974" y="2001"/>
                    <a:pt x="16023" y="1939"/>
                    <a:pt x="16073" y="1877"/>
                  </a:cubicBezTo>
                  <a:cubicBezTo>
                    <a:pt x="16134" y="1778"/>
                    <a:pt x="16023" y="1655"/>
                    <a:pt x="15925" y="1717"/>
                  </a:cubicBezTo>
                  <a:cubicBezTo>
                    <a:pt x="15912" y="1717"/>
                    <a:pt x="15900" y="1729"/>
                    <a:pt x="15900" y="1741"/>
                  </a:cubicBezTo>
                  <a:cubicBezTo>
                    <a:pt x="15850" y="1803"/>
                    <a:pt x="15801" y="1865"/>
                    <a:pt x="15752" y="1926"/>
                  </a:cubicBezTo>
                  <a:close/>
                  <a:moveTo>
                    <a:pt x="16270" y="1173"/>
                  </a:moveTo>
                  <a:cubicBezTo>
                    <a:pt x="16159" y="1285"/>
                    <a:pt x="16332" y="1445"/>
                    <a:pt x="16443" y="1322"/>
                  </a:cubicBezTo>
                  <a:cubicBezTo>
                    <a:pt x="16455" y="1322"/>
                    <a:pt x="16455" y="1309"/>
                    <a:pt x="16468" y="1297"/>
                  </a:cubicBezTo>
                  <a:lnTo>
                    <a:pt x="16492" y="1248"/>
                  </a:lnTo>
                  <a:lnTo>
                    <a:pt x="16542" y="1149"/>
                  </a:lnTo>
                  <a:lnTo>
                    <a:pt x="16579" y="1087"/>
                  </a:lnTo>
                  <a:cubicBezTo>
                    <a:pt x="16653" y="964"/>
                    <a:pt x="16480" y="853"/>
                    <a:pt x="16394" y="951"/>
                  </a:cubicBezTo>
                  <a:cubicBezTo>
                    <a:pt x="16381" y="964"/>
                    <a:pt x="16381" y="976"/>
                    <a:pt x="16381" y="976"/>
                  </a:cubicBezTo>
                  <a:lnTo>
                    <a:pt x="16344" y="1038"/>
                  </a:lnTo>
                  <a:lnTo>
                    <a:pt x="16295" y="113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9" name="Google Shape;239;p9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240" name="Google Shape;240;p9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9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9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9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9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9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9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9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9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9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9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9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9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9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9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9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9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9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9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9" name="Google Shape;259;p9"/>
          <p:cNvSpPr txBox="1">
            <a:spLocks noGrp="1"/>
          </p:cNvSpPr>
          <p:nvPr>
            <p:ph type="title"/>
          </p:nvPr>
        </p:nvSpPr>
        <p:spPr>
          <a:xfrm>
            <a:off x="1061575" y="1472687"/>
            <a:ext cx="2808000" cy="75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60" name="Google Shape;260;p9"/>
          <p:cNvSpPr txBox="1">
            <a:spLocks noGrp="1"/>
          </p:cNvSpPr>
          <p:nvPr>
            <p:ph type="body" idx="1"/>
          </p:nvPr>
        </p:nvSpPr>
        <p:spPr>
          <a:xfrm>
            <a:off x="1061575" y="2468991"/>
            <a:ext cx="2808000" cy="115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cxnSp>
        <p:nvCxnSpPr>
          <p:cNvPr id="261" name="Google Shape;261;p9"/>
          <p:cNvCxnSpPr/>
          <p:nvPr/>
        </p:nvCxnSpPr>
        <p:spPr>
          <a:xfrm>
            <a:off x="-62550" y="540000"/>
            <a:ext cx="92691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2" name="Google Shape;262;p9"/>
          <p:cNvSpPr/>
          <p:nvPr/>
        </p:nvSpPr>
        <p:spPr>
          <a:xfrm>
            <a:off x="-14550" y="5010825"/>
            <a:ext cx="9160200" cy="156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" name="Google Shape;266;p11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267" name="Google Shape;267;p11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1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1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1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1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1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1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1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1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1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1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1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1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1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1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1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1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11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11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286" name="Google Shape;286;p11"/>
          <p:cNvCxnSpPr/>
          <p:nvPr/>
        </p:nvCxnSpPr>
        <p:spPr>
          <a:xfrm>
            <a:off x="-62550" y="540000"/>
            <a:ext cx="92691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7" name="Google Shape;287;p11"/>
          <p:cNvSpPr txBox="1">
            <a:spLocks noGrp="1"/>
          </p:cNvSpPr>
          <p:nvPr>
            <p:ph type="title" hasCustomPrompt="1"/>
          </p:nvPr>
        </p:nvSpPr>
        <p:spPr>
          <a:xfrm>
            <a:off x="1768200" y="1654521"/>
            <a:ext cx="5607600" cy="842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88" name="Google Shape;288;p11"/>
          <p:cNvSpPr txBox="1">
            <a:spLocks noGrp="1"/>
          </p:cNvSpPr>
          <p:nvPr>
            <p:ph type="body" idx="1"/>
          </p:nvPr>
        </p:nvSpPr>
        <p:spPr>
          <a:xfrm>
            <a:off x="2710050" y="2650221"/>
            <a:ext cx="3723900" cy="66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 algn="ctr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algn="ctr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algn="ctr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algn="ctr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algn="ctr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algn="ctr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algn="ctr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algn="ctr" rtl="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 1">
  <p:cSld name="CUSTOM_1"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3" name="Google Shape;343;p14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344" name="Google Shape;344;p1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1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1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1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1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1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1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1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1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1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1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1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1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1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1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6" name="Google Shape;366;p14"/>
          <p:cNvSpPr txBox="1">
            <a:spLocks noGrp="1"/>
          </p:cNvSpPr>
          <p:nvPr>
            <p:ph type="ctrTitle"/>
          </p:nvPr>
        </p:nvSpPr>
        <p:spPr>
          <a:xfrm>
            <a:off x="5908324" y="1290427"/>
            <a:ext cx="2451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367" name="Google Shape;367;p14"/>
          <p:cNvSpPr txBox="1">
            <a:spLocks noGrp="1"/>
          </p:cNvSpPr>
          <p:nvPr>
            <p:ph type="subTitle" idx="1"/>
          </p:nvPr>
        </p:nvSpPr>
        <p:spPr>
          <a:xfrm>
            <a:off x="5908324" y="1573018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68" name="Google Shape;368;p14"/>
          <p:cNvSpPr txBox="1">
            <a:spLocks noGrp="1"/>
          </p:cNvSpPr>
          <p:nvPr>
            <p:ph type="title" idx="2" hasCustomPrompt="1"/>
          </p:nvPr>
        </p:nvSpPr>
        <p:spPr>
          <a:xfrm>
            <a:off x="4903953" y="1280000"/>
            <a:ext cx="814500" cy="577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None/>
              <a:defRPr sz="3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r>
              <a:t>xx%</a:t>
            </a:r>
          </a:p>
        </p:txBody>
      </p:sp>
      <p:sp>
        <p:nvSpPr>
          <p:cNvPr id="369" name="Google Shape;369;p14"/>
          <p:cNvSpPr txBox="1">
            <a:spLocks noGrp="1"/>
          </p:cNvSpPr>
          <p:nvPr>
            <p:ph type="subTitle" idx="3"/>
          </p:nvPr>
        </p:nvSpPr>
        <p:spPr>
          <a:xfrm>
            <a:off x="5908324" y="3563486"/>
            <a:ext cx="2451300" cy="5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0" name="Google Shape;370;p14"/>
          <p:cNvSpPr txBox="1">
            <a:spLocks noGrp="1"/>
          </p:cNvSpPr>
          <p:nvPr>
            <p:ph type="title" idx="4" hasCustomPrompt="1"/>
          </p:nvPr>
        </p:nvSpPr>
        <p:spPr>
          <a:xfrm>
            <a:off x="4903953" y="3277304"/>
            <a:ext cx="814500" cy="577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None/>
              <a:defRPr sz="3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r>
              <a:t>xx%</a:t>
            </a:r>
          </a:p>
        </p:txBody>
      </p:sp>
      <p:sp>
        <p:nvSpPr>
          <p:cNvPr id="371" name="Google Shape;371;p14"/>
          <p:cNvSpPr txBox="1">
            <a:spLocks noGrp="1"/>
          </p:cNvSpPr>
          <p:nvPr>
            <p:ph type="subTitle" idx="5"/>
          </p:nvPr>
        </p:nvSpPr>
        <p:spPr>
          <a:xfrm>
            <a:off x="5908324" y="2589180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2" name="Google Shape;372;p14"/>
          <p:cNvSpPr txBox="1">
            <a:spLocks noGrp="1"/>
          </p:cNvSpPr>
          <p:nvPr>
            <p:ph type="title" idx="6" hasCustomPrompt="1"/>
          </p:nvPr>
        </p:nvSpPr>
        <p:spPr>
          <a:xfrm>
            <a:off x="4903953" y="2306644"/>
            <a:ext cx="814500" cy="577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None/>
              <a:defRPr sz="3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r>
              <a:t>xx%</a:t>
            </a:r>
          </a:p>
        </p:txBody>
      </p:sp>
      <p:sp>
        <p:nvSpPr>
          <p:cNvPr id="373" name="Google Shape;373;p14"/>
          <p:cNvSpPr txBox="1">
            <a:spLocks noGrp="1"/>
          </p:cNvSpPr>
          <p:nvPr>
            <p:ph type="ctrTitle" idx="7"/>
          </p:nvPr>
        </p:nvSpPr>
        <p:spPr>
          <a:xfrm>
            <a:off x="5908324" y="2311104"/>
            <a:ext cx="2451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374" name="Google Shape;374;p14"/>
          <p:cNvSpPr txBox="1">
            <a:spLocks noGrp="1"/>
          </p:cNvSpPr>
          <p:nvPr>
            <p:ph type="ctrTitle" idx="8"/>
          </p:nvPr>
        </p:nvSpPr>
        <p:spPr>
          <a:xfrm>
            <a:off x="5908324" y="3282994"/>
            <a:ext cx="2451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375" name="Google Shape;375;p14"/>
          <p:cNvSpPr txBox="1">
            <a:spLocks noGrp="1"/>
          </p:cNvSpPr>
          <p:nvPr>
            <p:ph type="ctrTitle" idx="9"/>
          </p:nvPr>
        </p:nvSpPr>
        <p:spPr>
          <a:xfrm>
            <a:off x="1912664" y="1297314"/>
            <a:ext cx="2451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376" name="Google Shape;376;p14"/>
          <p:cNvSpPr txBox="1">
            <a:spLocks noGrp="1"/>
          </p:cNvSpPr>
          <p:nvPr>
            <p:ph type="subTitle" idx="13"/>
          </p:nvPr>
        </p:nvSpPr>
        <p:spPr>
          <a:xfrm>
            <a:off x="1912664" y="1573018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7" name="Google Shape;377;p14"/>
          <p:cNvSpPr txBox="1">
            <a:spLocks noGrp="1"/>
          </p:cNvSpPr>
          <p:nvPr>
            <p:ph type="title" idx="14" hasCustomPrompt="1"/>
          </p:nvPr>
        </p:nvSpPr>
        <p:spPr>
          <a:xfrm>
            <a:off x="784376" y="1286887"/>
            <a:ext cx="814500" cy="577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None/>
              <a:defRPr sz="3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r>
              <a:t>xx%</a:t>
            </a:r>
          </a:p>
        </p:txBody>
      </p:sp>
      <p:sp>
        <p:nvSpPr>
          <p:cNvPr id="378" name="Google Shape;378;p14"/>
          <p:cNvSpPr txBox="1">
            <a:spLocks noGrp="1"/>
          </p:cNvSpPr>
          <p:nvPr>
            <p:ph type="subTitle" idx="15"/>
          </p:nvPr>
        </p:nvSpPr>
        <p:spPr>
          <a:xfrm>
            <a:off x="1912664" y="3563486"/>
            <a:ext cx="2451300" cy="5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9" name="Google Shape;379;p14"/>
          <p:cNvSpPr txBox="1">
            <a:spLocks noGrp="1"/>
          </p:cNvSpPr>
          <p:nvPr>
            <p:ph type="title" idx="16" hasCustomPrompt="1"/>
          </p:nvPr>
        </p:nvSpPr>
        <p:spPr>
          <a:xfrm>
            <a:off x="784376" y="3284192"/>
            <a:ext cx="814500" cy="577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None/>
              <a:defRPr sz="3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r>
              <a:t>xx%</a:t>
            </a:r>
          </a:p>
        </p:txBody>
      </p:sp>
      <p:sp>
        <p:nvSpPr>
          <p:cNvPr id="380" name="Google Shape;380;p14"/>
          <p:cNvSpPr txBox="1">
            <a:spLocks noGrp="1"/>
          </p:cNvSpPr>
          <p:nvPr>
            <p:ph type="subTitle" idx="17"/>
          </p:nvPr>
        </p:nvSpPr>
        <p:spPr>
          <a:xfrm>
            <a:off x="1912664" y="2596068"/>
            <a:ext cx="2451300" cy="5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81" name="Google Shape;381;p14"/>
          <p:cNvSpPr txBox="1">
            <a:spLocks noGrp="1"/>
          </p:cNvSpPr>
          <p:nvPr>
            <p:ph type="title" idx="18" hasCustomPrompt="1"/>
          </p:nvPr>
        </p:nvSpPr>
        <p:spPr>
          <a:xfrm>
            <a:off x="784376" y="2313531"/>
            <a:ext cx="814500" cy="577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None/>
              <a:defRPr sz="3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500"/>
              <a:buFont typeface="Permanent Marker"/>
              <a:buNone/>
              <a:defRPr sz="3500">
                <a:solidFill>
                  <a:schemeClr val="accent5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r>
              <a:t>xx%</a:t>
            </a:r>
          </a:p>
        </p:txBody>
      </p:sp>
      <p:sp>
        <p:nvSpPr>
          <p:cNvPr id="382" name="Google Shape;382;p14"/>
          <p:cNvSpPr txBox="1">
            <a:spLocks noGrp="1"/>
          </p:cNvSpPr>
          <p:nvPr>
            <p:ph type="ctrTitle" idx="19"/>
          </p:nvPr>
        </p:nvSpPr>
        <p:spPr>
          <a:xfrm>
            <a:off x="1912664" y="2304052"/>
            <a:ext cx="2451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383" name="Google Shape;383;p14"/>
          <p:cNvSpPr txBox="1">
            <a:spLocks noGrp="1"/>
          </p:cNvSpPr>
          <p:nvPr>
            <p:ph type="ctrTitle" idx="20"/>
          </p:nvPr>
        </p:nvSpPr>
        <p:spPr>
          <a:xfrm>
            <a:off x="1912664" y="3289882"/>
            <a:ext cx="2451300" cy="36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000"/>
              <a:buFont typeface="Permanent Marker"/>
              <a:buNone/>
              <a:defRPr sz="2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384" name="Google Shape;384;p14"/>
          <p:cNvSpPr txBox="1">
            <a:spLocks noGrp="1"/>
          </p:cNvSpPr>
          <p:nvPr>
            <p:ph type="title" idx="21"/>
          </p:nvPr>
        </p:nvSpPr>
        <p:spPr>
          <a:xfrm>
            <a:off x="720000" y="540000"/>
            <a:ext cx="770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2"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6" name="Google Shape;386;p15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387" name="Google Shape;387;p15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15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5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5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5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5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15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15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5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5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15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5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5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15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15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5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15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15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15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15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15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15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9" name="Google Shape;409;p15"/>
          <p:cNvSpPr txBox="1">
            <a:spLocks noGrp="1"/>
          </p:cNvSpPr>
          <p:nvPr>
            <p:ph type="subTitle" idx="1"/>
          </p:nvPr>
        </p:nvSpPr>
        <p:spPr>
          <a:xfrm>
            <a:off x="2059950" y="2514140"/>
            <a:ext cx="4327200" cy="10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0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10" name="Google Shape;410;p15"/>
          <p:cNvSpPr txBox="1">
            <a:spLocks noGrp="1"/>
          </p:cNvSpPr>
          <p:nvPr>
            <p:ph type="title"/>
          </p:nvPr>
        </p:nvSpPr>
        <p:spPr>
          <a:xfrm>
            <a:off x="1080450" y="1555960"/>
            <a:ext cx="5306700" cy="896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200"/>
              <a:buNone/>
              <a:defRPr sz="6000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11" name="Google Shape;411;p15"/>
          <p:cNvSpPr txBox="1">
            <a:spLocks noGrp="1"/>
          </p:cNvSpPr>
          <p:nvPr>
            <p:ph type="title" idx="2" hasCustomPrompt="1"/>
          </p:nvPr>
        </p:nvSpPr>
        <p:spPr>
          <a:xfrm>
            <a:off x="6853050" y="2092943"/>
            <a:ext cx="1456500" cy="816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grpSp>
        <p:nvGrpSpPr>
          <p:cNvPr id="412" name="Google Shape;412;p15"/>
          <p:cNvGrpSpPr/>
          <p:nvPr/>
        </p:nvGrpSpPr>
        <p:grpSpPr>
          <a:xfrm rot="-5072894" flipH="1">
            <a:off x="-1007770" y="1789630"/>
            <a:ext cx="3474349" cy="888902"/>
            <a:chOff x="3809875" y="1963175"/>
            <a:chExt cx="1923600" cy="492150"/>
          </a:xfrm>
        </p:grpSpPr>
        <p:sp>
          <p:nvSpPr>
            <p:cNvPr id="413" name="Google Shape;413;p15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15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15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15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15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15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15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15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5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5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15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4" name="Google Shape;424;p15"/>
          <p:cNvGrpSpPr/>
          <p:nvPr/>
        </p:nvGrpSpPr>
        <p:grpSpPr>
          <a:xfrm rot="-375097">
            <a:off x="7330557" y="3418618"/>
            <a:ext cx="711742" cy="793298"/>
            <a:chOff x="6554696" y="509501"/>
            <a:chExt cx="711709" cy="793261"/>
          </a:xfrm>
        </p:grpSpPr>
        <p:sp>
          <p:nvSpPr>
            <p:cNvPr id="425" name="Google Shape;425;p15"/>
            <p:cNvSpPr/>
            <p:nvPr/>
          </p:nvSpPr>
          <p:spPr>
            <a:xfrm>
              <a:off x="6560695" y="516700"/>
              <a:ext cx="696978" cy="779230"/>
            </a:xfrm>
            <a:custGeom>
              <a:avLst/>
              <a:gdLst/>
              <a:ahLst/>
              <a:cxnLst/>
              <a:rect l="l" t="t" r="r" b="b"/>
              <a:pathLst>
                <a:path w="20913" h="23381" extrusionOk="0">
                  <a:moveTo>
                    <a:pt x="4201" y="1"/>
                  </a:moveTo>
                  <a:cubicBezTo>
                    <a:pt x="1903" y="1"/>
                    <a:pt x="28" y="1866"/>
                    <a:pt x="28" y="4165"/>
                  </a:cubicBezTo>
                  <a:lnTo>
                    <a:pt x="1" y="17073"/>
                  </a:lnTo>
                  <a:cubicBezTo>
                    <a:pt x="1" y="18903"/>
                    <a:pt x="1190" y="20516"/>
                    <a:pt x="2930" y="21057"/>
                  </a:cubicBezTo>
                  <a:lnTo>
                    <a:pt x="9736" y="23193"/>
                  </a:lnTo>
                  <a:cubicBezTo>
                    <a:pt x="10143" y="23318"/>
                    <a:pt x="10563" y="23381"/>
                    <a:pt x="10982" y="23381"/>
                  </a:cubicBezTo>
                  <a:cubicBezTo>
                    <a:pt x="11444" y="23381"/>
                    <a:pt x="11906" y="23304"/>
                    <a:pt x="12350" y="23148"/>
                  </a:cubicBezTo>
                  <a:lnTo>
                    <a:pt x="18092" y="21147"/>
                  </a:lnTo>
                  <a:cubicBezTo>
                    <a:pt x="19759" y="20570"/>
                    <a:pt x="20886" y="18993"/>
                    <a:pt x="20886" y="17217"/>
                  </a:cubicBezTo>
                  <a:lnTo>
                    <a:pt x="20913" y="4201"/>
                  </a:lnTo>
                  <a:cubicBezTo>
                    <a:pt x="20913" y="1903"/>
                    <a:pt x="19047" y="28"/>
                    <a:pt x="16748" y="28"/>
                  </a:cubicBezTo>
                  <a:lnTo>
                    <a:pt x="42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5"/>
            <p:cNvSpPr/>
            <p:nvPr/>
          </p:nvSpPr>
          <p:spPr>
            <a:xfrm>
              <a:off x="6554696" y="509501"/>
              <a:ext cx="711709" cy="793261"/>
            </a:xfrm>
            <a:custGeom>
              <a:avLst/>
              <a:gdLst/>
              <a:ahLst/>
              <a:cxnLst/>
              <a:rect l="l" t="t" r="r" b="b"/>
              <a:pathLst>
                <a:path w="21355" h="23802" extrusionOk="0">
                  <a:moveTo>
                    <a:pt x="5138" y="442"/>
                  </a:moveTo>
                  <a:lnTo>
                    <a:pt x="7572" y="451"/>
                  </a:lnTo>
                  <a:lnTo>
                    <a:pt x="12440" y="469"/>
                  </a:lnTo>
                  <a:lnTo>
                    <a:pt x="14873" y="469"/>
                  </a:lnTo>
                  <a:lnTo>
                    <a:pt x="16090" y="478"/>
                  </a:lnTo>
                  <a:cubicBezTo>
                    <a:pt x="16249" y="478"/>
                    <a:pt x="16412" y="477"/>
                    <a:pt x="16574" y="477"/>
                  </a:cubicBezTo>
                  <a:cubicBezTo>
                    <a:pt x="16817" y="477"/>
                    <a:pt x="17058" y="480"/>
                    <a:pt x="17280" y="496"/>
                  </a:cubicBezTo>
                  <a:cubicBezTo>
                    <a:pt x="17659" y="541"/>
                    <a:pt x="18037" y="622"/>
                    <a:pt x="18389" y="766"/>
                  </a:cubicBezTo>
                  <a:cubicBezTo>
                    <a:pt x="18740" y="920"/>
                    <a:pt x="19083" y="1109"/>
                    <a:pt x="19380" y="1352"/>
                  </a:cubicBezTo>
                  <a:cubicBezTo>
                    <a:pt x="19669" y="1596"/>
                    <a:pt x="19939" y="1866"/>
                    <a:pt x="20155" y="2191"/>
                  </a:cubicBezTo>
                  <a:cubicBezTo>
                    <a:pt x="20363" y="2506"/>
                    <a:pt x="20534" y="2849"/>
                    <a:pt x="20651" y="3209"/>
                  </a:cubicBezTo>
                  <a:cubicBezTo>
                    <a:pt x="20759" y="3579"/>
                    <a:pt x="20832" y="3948"/>
                    <a:pt x="20832" y="4336"/>
                  </a:cubicBezTo>
                  <a:cubicBezTo>
                    <a:pt x="20841" y="4733"/>
                    <a:pt x="20832" y="5147"/>
                    <a:pt x="20832" y="5544"/>
                  </a:cubicBezTo>
                  <a:lnTo>
                    <a:pt x="20841" y="7978"/>
                  </a:lnTo>
                  <a:lnTo>
                    <a:pt x="20850" y="12845"/>
                  </a:lnTo>
                  <a:lnTo>
                    <a:pt x="20850" y="15279"/>
                  </a:lnTo>
                  <a:lnTo>
                    <a:pt x="20850" y="16496"/>
                  </a:lnTo>
                  <a:lnTo>
                    <a:pt x="20850" y="17109"/>
                  </a:lnTo>
                  <a:lnTo>
                    <a:pt x="20859" y="17406"/>
                  </a:lnTo>
                  <a:lnTo>
                    <a:pt x="20841" y="17704"/>
                  </a:lnTo>
                  <a:cubicBezTo>
                    <a:pt x="20795" y="18470"/>
                    <a:pt x="20516" y="19218"/>
                    <a:pt x="20047" y="19831"/>
                  </a:cubicBezTo>
                  <a:cubicBezTo>
                    <a:pt x="19579" y="20453"/>
                    <a:pt x="18930" y="20921"/>
                    <a:pt x="18208" y="21183"/>
                  </a:cubicBezTo>
                  <a:lnTo>
                    <a:pt x="13602" y="22769"/>
                  </a:lnTo>
                  <a:lnTo>
                    <a:pt x="12458" y="23175"/>
                  </a:lnTo>
                  <a:cubicBezTo>
                    <a:pt x="12088" y="23292"/>
                    <a:pt x="11709" y="23364"/>
                    <a:pt x="11322" y="23382"/>
                  </a:cubicBezTo>
                  <a:cubicBezTo>
                    <a:pt x="11267" y="23385"/>
                    <a:pt x="11211" y="23386"/>
                    <a:pt x="11156" y="23386"/>
                  </a:cubicBezTo>
                  <a:cubicBezTo>
                    <a:pt x="10830" y="23386"/>
                    <a:pt x="10500" y="23342"/>
                    <a:pt x="10177" y="23265"/>
                  </a:cubicBezTo>
                  <a:cubicBezTo>
                    <a:pt x="9997" y="23211"/>
                    <a:pt x="9798" y="23148"/>
                    <a:pt x="9609" y="23085"/>
                  </a:cubicBezTo>
                  <a:lnTo>
                    <a:pt x="9023" y="22905"/>
                  </a:lnTo>
                  <a:lnTo>
                    <a:pt x="4381" y="21453"/>
                  </a:lnTo>
                  <a:lnTo>
                    <a:pt x="3218" y="21093"/>
                  </a:lnTo>
                  <a:cubicBezTo>
                    <a:pt x="2849" y="20976"/>
                    <a:pt x="2497" y="20813"/>
                    <a:pt x="2173" y="20597"/>
                  </a:cubicBezTo>
                  <a:cubicBezTo>
                    <a:pt x="1542" y="20173"/>
                    <a:pt x="1001" y="19578"/>
                    <a:pt x="676" y="18866"/>
                  </a:cubicBezTo>
                  <a:cubicBezTo>
                    <a:pt x="505" y="18515"/>
                    <a:pt x="397" y="18136"/>
                    <a:pt x="343" y="17749"/>
                  </a:cubicBezTo>
                  <a:cubicBezTo>
                    <a:pt x="298" y="17361"/>
                    <a:pt x="316" y="16955"/>
                    <a:pt x="316" y="16550"/>
                  </a:cubicBezTo>
                  <a:lnTo>
                    <a:pt x="334" y="14116"/>
                  </a:lnTo>
                  <a:lnTo>
                    <a:pt x="388" y="9248"/>
                  </a:lnTo>
                  <a:cubicBezTo>
                    <a:pt x="397" y="7626"/>
                    <a:pt x="406" y="6003"/>
                    <a:pt x="415" y="4381"/>
                  </a:cubicBezTo>
                  <a:cubicBezTo>
                    <a:pt x="424" y="3993"/>
                    <a:pt x="478" y="3606"/>
                    <a:pt x="586" y="3245"/>
                  </a:cubicBezTo>
                  <a:cubicBezTo>
                    <a:pt x="703" y="2876"/>
                    <a:pt x="866" y="2524"/>
                    <a:pt x="1082" y="2200"/>
                  </a:cubicBezTo>
                  <a:cubicBezTo>
                    <a:pt x="1298" y="1884"/>
                    <a:pt x="1551" y="1596"/>
                    <a:pt x="1848" y="1343"/>
                  </a:cubicBezTo>
                  <a:cubicBezTo>
                    <a:pt x="2155" y="1109"/>
                    <a:pt x="2479" y="902"/>
                    <a:pt x="2831" y="748"/>
                  </a:cubicBezTo>
                  <a:cubicBezTo>
                    <a:pt x="3191" y="604"/>
                    <a:pt x="3561" y="505"/>
                    <a:pt x="3948" y="460"/>
                  </a:cubicBezTo>
                  <a:cubicBezTo>
                    <a:pt x="4039" y="451"/>
                    <a:pt x="4138" y="451"/>
                    <a:pt x="4237" y="442"/>
                  </a:cubicBezTo>
                  <a:close/>
                  <a:moveTo>
                    <a:pt x="4381" y="0"/>
                  </a:moveTo>
                  <a:lnTo>
                    <a:pt x="4219" y="9"/>
                  </a:lnTo>
                  <a:cubicBezTo>
                    <a:pt x="4111" y="18"/>
                    <a:pt x="4003" y="18"/>
                    <a:pt x="3894" y="27"/>
                  </a:cubicBezTo>
                  <a:cubicBezTo>
                    <a:pt x="3471" y="81"/>
                    <a:pt x="3056" y="190"/>
                    <a:pt x="2668" y="352"/>
                  </a:cubicBezTo>
                  <a:cubicBezTo>
                    <a:pt x="2272" y="523"/>
                    <a:pt x="1911" y="748"/>
                    <a:pt x="1578" y="1019"/>
                  </a:cubicBezTo>
                  <a:cubicBezTo>
                    <a:pt x="1253" y="1289"/>
                    <a:pt x="965" y="1614"/>
                    <a:pt x="731" y="1965"/>
                  </a:cubicBezTo>
                  <a:cubicBezTo>
                    <a:pt x="496" y="2326"/>
                    <a:pt x="316" y="2713"/>
                    <a:pt x="190" y="3119"/>
                  </a:cubicBezTo>
                  <a:cubicBezTo>
                    <a:pt x="63" y="3534"/>
                    <a:pt x="9" y="3957"/>
                    <a:pt x="0" y="4381"/>
                  </a:cubicBezTo>
                  <a:cubicBezTo>
                    <a:pt x="0" y="6003"/>
                    <a:pt x="0" y="7626"/>
                    <a:pt x="9" y="9248"/>
                  </a:cubicBezTo>
                  <a:lnTo>
                    <a:pt x="54" y="14116"/>
                  </a:lnTo>
                  <a:lnTo>
                    <a:pt x="54" y="16550"/>
                  </a:lnTo>
                  <a:lnTo>
                    <a:pt x="54" y="17154"/>
                  </a:lnTo>
                  <a:cubicBezTo>
                    <a:pt x="54" y="17253"/>
                    <a:pt x="54" y="17361"/>
                    <a:pt x="63" y="17469"/>
                  </a:cubicBezTo>
                  <a:cubicBezTo>
                    <a:pt x="63" y="17568"/>
                    <a:pt x="72" y="17676"/>
                    <a:pt x="81" y="17776"/>
                  </a:cubicBezTo>
                  <a:cubicBezTo>
                    <a:pt x="127" y="18190"/>
                    <a:pt x="217" y="18605"/>
                    <a:pt x="370" y="19002"/>
                  </a:cubicBezTo>
                  <a:cubicBezTo>
                    <a:pt x="676" y="19786"/>
                    <a:pt x="1226" y="20489"/>
                    <a:pt x="1947" y="20949"/>
                  </a:cubicBezTo>
                  <a:cubicBezTo>
                    <a:pt x="2299" y="21183"/>
                    <a:pt x="2696" y="21363"/>
                    <a:pt x="3092" y="21489"/>
                  </a:cubicBezTo>
                  <a:lnTo>
                    <a:pt x="4255" y="21859"/>
                  </a:lnTo>
                  <a:lnTo>
                    <a:pt x="8897" y="23310"/>
                  </a:lnTo>
                  <a:lnTo>
                    <a:pt x="9483" y="23490"/>
                  </a:lnTo>
                  <a:cubicBezTo>
                    <a:pt x="9672" y="23554"/>
                    <a:pt x="9862" y="23617"/>
                    <a:pt x="10078" y="23671"/>
                  </a:cubicBezTo>
                  <a:cubicBezTo>
                    <a:pt x="10418" y="23761"/>
                    <a:pt x="10777" y="23801"/>
                    <a:pt x="11133" y="23801"/>
                  </a:cubicBezTo>
                  <a:cubicBezTo>
                    <a:pt x="11202" y="23801"/>
                    <a:pt x="11271" y="23800"/>
                    <a:pt x="11340" y="23797"/>
                  </a:cubicBezTo>
                  <a:cubicBezTo>
                    <a:pt x="11764" y="23779"/>
                    <a:pt x="12187" y="23698"/>
                    <a:pt x="12593" y="23563"/>
                  </a:cubicBezTo>
                  <a:lnTo>
                    <a:pt x="13738" y="23157"/>
                  </a:lnTo>
                  <a:lnTo>
                    <a:pt x="18335" y="21552"/>
                  </a:lnTo>
                  <a:cubicBezTo>
                    <a:pt x="19137" y="21273"/>
                    <a:pt x="19858" y="20759"/>
                    <a:pt x="20372" y="20083"/>
                  </a:cubicBezTo>
                  <a:cubicBezTo>
                    <a:pt x="20895" y="19407"/>
                    <a:pt x="21210" y="18578"/>
                    <a:pt x="21273" y="17731"/>
                  </a:cubicBezTo>
                  <a:lnTo>
                    <a:pt x="21282" y="17406"/>
                  </a:lnTo>
                  <a:lnTo>
                    <a:pt x="21282" y="17109"/>
                  </a:lnTo>
                  <a:lnTo>
                    <a:pt x="21291" y="16496"/>
                  </a:lnTo>
                  <a:lnTo>
                    <a:pt x="21291" y="15279"/>
                  </a:lnTo>
                  <a:lnTo>
                    <a:pt x="21309" y="12845"/>
                  </a:lnTo>
                  <a:lnTo>
                    <a:pt x="21327" y="7978"/>
                  </a:lnTo>
                  <a:lnTo>
                    <a:pt x="21345" y="5544"/>
                  </a:lnTo>
                  <a:cubicBezTo>
                    <a:pt x="21345" y="5138"/>
                    <a:pt x="21354" y="4742"/>
                    <a:pt x="21345" y="4327"/>
                  </a:cubicBezTo>
                  <a:cubicBezTo>
                    <a:pt x="21336" y="3894"/>
                    <a:pt x="21255" y="3471"/>
                    <a:pt x="21129" y="3056"/>
                  </a:cubicBezTo>
                  <a:cubicBezTo>
                    <a:pt x="20994" y="2650"/>
                    <a:pt x="20795" y="2263"/>
                    <a:pt x="20561" y="1911"/>
                  </a:cubicBezTo>
                  <a:cubicBezTo>
                    <a:pt x="20309" y="1551"/>
                    <a:pt x="20011" y="1244"/>
                    <a:pt x="19678" y="974"/>
                  </a:cubicBezTo>
                  <a:cubicBezTo>
                    <a:pt x="19344" y="694"/>
                    <a:pt x="18966" y="487"/>
                    <a:pt x="18569" y="325"/>
                  </a:cubicBezTo>
                  <a:cubicBezTo>
                    <a:pt x="18172" y="153"/>
                    <a:pt x="17749" y="72"/>
                    <a:pt x="17325" y="18"/>
                  </a:cubicBezTo>
                  <a:cubicBezTo>
                    <a:pt x="17109" y="5"/>
                    <a:pt x="16901" y="2"/>
                    <a:pt x="16698" y="2"/>
                  </a:cubicBezTo>
                  <a:cubicBezTo>
                    <a:pt x="16596" y="2"/>
                    <a:pt x="16494" y="3"/>
                    <a:pt x="16393" y="3"/>
                  </a:cubicBezTo>
                  <a:cubicBezTo>
                    <a:pt x="16292" y="3"/>
                    <a:pt x="16192" y="2"/>
                    <a:pt x="160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3"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6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429" name="Google Shape;429;p16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6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16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16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16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16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6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6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6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6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6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6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6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16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16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6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16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6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16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16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16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16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1" name="Google Shape;451;p16"/>
          <p:cNvSpPr txBox="1">
            <a:spLocks noGrp="1"/>
          </p:cNvSpPr>
          <p:nvPr>
            <p:ph type="title"/>
          </p:nvPr>
        </p:nvSpPr>
        <p:spPr>
          <a:xfrm>
            <a:off x="3168000" y="1478819"/>
            <a:ext cx="2808000" cy="75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52" name="Google Shape;452;p16"/>
          <p:cNvSpPr txBox="1">
            <a:spLocks noGrp="1"/>
          </p:cNvSpPr>
          <p:nvPr>
            <p:ph type="body" idx="1"/>
          </p:nvPr>
        </p:nvSpPr>
        <p:spPr>
          <a:xfrm>
            <a:off x="3168000" y="2469364"/>
            <a:ext cx="2808000" cy="115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Itim"/>
              <a:buNone/>
              <a:defRPr sz="3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720000" y="1187100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302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4" r:id="rId3"/>
    <p:sldLayoutId id="2147483655" r:id="rId4"/>
    <p:sldLayoutId id="2147483657" r:id="rId5"/>
    <p:sldLayoutId id="2147483658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8" r:id="rId14"/>
    <p:sldLayoutId id="2147483670" r:id="rId15"/>
    <p:sldLayoutId id="2147483671" r:id="rId16"/>
    <p:sldLayoutId id="2147483672" r:id="rId17"/>
    <p:sldLayoutId id="2147483673" r:id="rId18"/>
    <p:sldLayoutId id="2147483674" r:id="rId19"/>
    <p:sldLayoutId id="2147483675" r:id="rId20"/>
    <p:sldLayoutId id="2147483678" r:id="rId21"/>
    <p:sldLayoutId id="2147483683" r:id="rId22"/>
    <p:sldLayoutId id="2147483684" r:id="rId23"/>
    <p:sldLayoutId id="2147483685" r:id="rId24"/>
    <p:sldLayoutId id="2147483686" r:id="rId25"/>
    <p:sldLayoutId id="2147483688" r:id="rId26"/>
    <p:sldLayoutId id="2147483691" r:id="rId27"/>
    <p:sldLayoutId id="2147483693" r:id="rId28"/>
    <p:sldLayoutId id="2147483694" r:id="rId29"/>
    <p:sldLayoutId id="2147483695" r:id="rId30"/>
    <p:sldLayoutId id="2147483696" r:id="rId31"/>
    <p:sldLayoutId id="2147483697" r:id="rId3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aps.app.goo.gl/aoow1LiHvA8ZwTMg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aps.app.goo.gl/fNJLtZMEu8RBDwxq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aps.app.goo.gl/L6kxyzyqtSVRYPjr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f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aps.app.goo.gl/3hi7RyXLUsv4EEU4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jf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aps.app.goo.gl/iSZpAtbettAdDoaH9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6.jf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aps.app.goo.gl/8pFHwwxCWxh9GmAj6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4" name="Google Shape;1534;p58"/>
          <p:cNvSpPr txBox="1">
            <a:spLocks noGrp="1"/>
          </p:cNvSpPr>
          <p:nvPr>
            <p:ph type="ctrTitle"/>
          </p:nvPr>
        </p:nvSpPr>
        <p:spPr>
          <a:xfrm>
            <a:off x="2351850" y="1244901"/>
            <a:ext cx="4440300" cy="174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dirty="0"/>
              <a:t>Directorio de Apoyo</a:t>
            </a:r>
            <a:endParaRPr dirty="0"/>
          </a:p>
        </p:txBody>
      </p:sp>
      <p:sp>
        <p:nvSpPr>
          <p:cNvPr id="1535" name="Google Shape;1535;p58"/>
          <p:cNvSpPr txBox="1">
            <a:spLocks noGrp="1"/>
          </p:cNvSpPr>
          <p:nvPr>
            <p:ph type="subTitle" idx="1"/>
          </p:nvPr>
        </p:nvSpPr>
        <p:spPr>
          <a:xfrm>
            <a:off x="2351850" y="3204709"/>
            <a:ext cx="4440300" cy="3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dirty="0"/>
              <a:t>Apoyo en </a:t>
            </a:r>
            <a:r>
              <a:rPr lang="es-MX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comunicación, discapacidad auditiva y visual.</a:t>
            </a:r>
            <a:endParaRPr dirty="0"/>
          </a:p>
        </p:txBody>
      </p:sp>
      <p:cxnSp>
        <p:nvCxnSpPr>
          <p:cNvPr id="1536" name="Google Shape;1536;p58"/>
          <p:cNvCxnSpPr/>
          <p:nvPr/>
        </p:nvCxnSpPr>
        <p:spPr>
          <a:xfrm>
            <a:off x="549375" y="-15925"/>
            <a:ext cx="0" cy="5159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37" name="Google Shape;1537;p58"/>
          <p:cNvCxnSpPr/>
          <p:nvPr/>
        </p:nvCxnSpPr>
        <p:spPr>
          <a:xfrm>
            <a:off x="716575" y="-15925"/>
            <a:ext cx="0" cy="5159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538" name="Google Shape;1538;p58"/>
          <p:cNvGrpSpPr/>
          <p:nvPr/>
        </p:nvGrpSpPr>
        <p:grpSpPr>
          <a:xfrm>
            <a:off x="4796078" y="4434972"/>
            <a:ext cx="2310700" cy="320922"/>
            <a:chOff x="1394800" y="3522000"/>
            <a:chExt cx="1048650" cy="138275"/>
          </a:xfrm>
        </p:grpSpPr>
        <p:sp>
          <p:nvSpPr>
            <p:cNvPr id="1539" name="Google Shape;1539;p58"/>
            <p:cNvSpPr/>
            <p:nvPr/>
          </p:nvSpPr>
          <p:spPr>
            <a:xfrm>
              <a:off x="1394800" y="3522000"/>
              <a:ext cx="1048650" cy="125000"/>
            </a:xfrm>
            <a:custGeom>
              <a:avLst/>
              <a:gdLst/>
              <a:ahLst/>
              <a:cxnLst/>
              <a:rect l="l" t="t" r="r" b="b"/>
              <a:pathLst>
                <a:path w="41946" h="5000" extrusionOk="0">
                  <a:moveTo>
                    <a:pt x="39862" y="375"/>
                  </a:moveTo>
                  <a:cubicBezTo>
                    <a:pt x="39752" y="375"/>
                    <a:pt x="39641" y="393"/>
                    <a:pt x="39545" y="429"/>
                  </a:cubicBezTo>
                  <a:cubicBezTo>
                    <a:pt x="38422" y="860"/>
                    <a:pt x="37231" y="1220"/>
                    <a:pt x="36143" y="1737"/>
                  </a:cubicBezTo>
                  <a:cubicBezTo>
                    <a:pt x="35848" y="1880"/>
                    <a:pt x="35723" y="1951"/>
                    <a:pt x="35630" y="1951"/>
                  </a:cubicBezTo>
                  <a:cubicBezTo>
                    <a:pt x="35516" y="1951"/>
                    <a:pt x="35452" y="1837"/>
                    <a:pt x="35173" y="1598"/>
                  </a:cubicBezTo>
                  <a:cubicBezTo>
                    <a:pt x="34984" y="1431"/>
                    <a:pt x="34785" y="1277"/>
                    <a:pt x="34571" y="1141"/>
                  </a:cubicBezTo>
                  <a:lnTo>
                    <a:pt x="34571" y="1141"/>
                  </a:lnTo>
                  <a:cubicBezTo>
                    <a:pt x="34760" y="1337"/>
                    <a:pt x="34920" y="1576"/>
                    <a:pt x="35020" y="1741"/>
                  </a:cubicBezTo>
                  <a:cubicBezTo>
                    <a:pt x="35131" y="1926"/>
                    <a:pt x="35491" y="2693"/>
                    <a:pt x="35038" y="2721"/>
                  </a:cubicBezTo>
                  <a:cubicBezTo>
                    <a:pt x="34856" y="2736"/>
                    <a:pt x="34678" y="2739"/>
                    <a:pt x="34500" y="2739"/>
                  </a:cubicBezTo>
                  <a:cubicBezTo>
                    <a:pt x="34336" y="2739"/>
                    <a:pt x="34171" y="2736"/>
                    <a:pt x="34008" y="2725"/>
                  </a:cubicBezTo>
                  <a:lnTo>
                    <a:pt x="34008" y="2725"/>
                  </a:lnTo>
                  <a:cubicBezTo>
                    <a:pt x="34282" y="3003"/>
                    <a:pt x="34556" y="3274"/>
                    <a:pt x="34974" y="3420"/>
                  </a:cubicBezTo>
                  <a:cubicBezTo>
                    <a:pt x="35244" y="3516"/>
                    <a:pt x="35509" y="3559"/>
                    <a:pt x="35766" y="3559"/>
                  </a:cubicBezTo>
                  <a:cubicBezTo>
                    <a:pt x="36322" y="3559"/>
                    <a:pt x="36853" y="3370"/>
                    <a:pt x="37410" y="3164"/>
                  </a:cubicBezTo>
                  <a:cubicBezTo>
                    <a:pt x="38547" y="2736"/>
                    <a:pt x="39677" y="2290"/>
                    <a:pt x="40811" y="1851"/>
                  </a:cubicBezTo>
                  <a:cubicBezTo>
                    <a:pt x="41945" y="1416"/>
                    <a:pt x="40747" y="375"/>
                    <a:pt x="39862" y="375"/>
                  </a:cubicBezTo>
                  <a:close/>
                  <a:moveTo>
                    <a:pt x="1498" y="1719"/>
                  </a:moveTo>
                  <a:cubicBezTo>
                    <a:pt x="1242" y="1894"/>
                    <a:pt x="996" y="2076"/>
                    <a:pt x="761" y="2265"/>
                  </a:cubicBezTo>
                  <a:cubicBezTo>
                    <a:pt x="1" y="2874"/>
                    <a:pt x="1103" y="3669"/>
                    <a:pt x="1926" y="3669"/>
                  </a:cubicBezTo>
                  <a:cubicBezTo>
                    <a:pt x="2130" y="3669"/>
                    <a:pt x="2311" y="3623"/>
                    <a:pt x="2451" y="3513"/>
                  </a:cubicBezTo>
                  <a:cubicBezTo>
                    <a:pt x="2618" y="3381"/>
                    <a:pt x="2793" y="3242"/>
                    <a:pt x="2975" y="3106"/>
                  </a:cubicBezTo>
                  <a:cubicBezTo>
                    <a:pt x="2436" y="3031"/>
                    <a:pt x="1502" y="2211"/>
                    <a:pt x="1498" y="1719"/>
                  </a:cubicBezTo>
                  <a:close/>
                  <a:moveTo>
                    <a:pt x="6376" y="1"/>
                  </a:moveTo>
                  <a:cubicBezTo>
                    <a:pt x="5271" y="1"/>
                    <a:pt x="4137" y="310"/>
                    <a:pt x="3064" y="814"/>
                  </a:cubicBezTo>
                  <a:cubicBezTo>
                    <a:pt x="3998" y="475"/>
                    <a:pt x="4989" y="264"/>
                    <a:pt x="5977" y="264"/>
                  </a:cubicBezTo>
                  <a:cubicBezTo>
                    <a:pt x="6366" y="264"/>
                    <a:pt x="6755" y="297"/>
                    <a:pt x="7136" y="368"/>
                  </a:cubicBezTo>
                  <a:cubicBezTo>
                    <a:pt x="7849" y="500"/>
                    <a:pt x="8519" y="789"/>
                    <a:pt x="9090" y="1242"/>
                  </a:cubicBezTo>
                  <a:cubicBezTo>
                    <a:pt x="9771" y="1780"/>
                    <a:pt x="10310" y="2889"/>
                    <a:pt x="11236" y="3003"/>
                  </a:cubicBezTo>
                  <a:cubicBezTo>
                    <a:pt x="11843" y="3082"/>
                    <a:pt x="13137" y="4686"/>
                    <a:pt x="12449" y="4686"/>
                  </a:cubicBezTo>
                  <a:cubicBezTo>
                    <a:pt x="12428" y="4686"/>
                    <a:pt x="12403" y="4686"/>
                    <a:pt x="12378" y="4683"/>
                  </a:cubicBezTo>
                  <a:cubicBezTo>
                    <a:pt x="10777" y="4479"/>
                    <a:pt x="10120" y="3574"/>
                    <a:pt x="9033" y="2557"/>
                  </a:cubicBezTo>
                  <a:cubicBezTo>
                    <a:pt x="8787" y="2329"/>
                    <a:pt x="8501" y="2168"/>
                    <a:pt x="8191" y="2061"/>
                  </a:cubicBezTo>
                  <a:lnTo>
                    <a:pt x="8191" y="2061"/>
                  </a:lnTo>
                  <a:cubicBezTo>
                    <a:pt x="8366" y="2204"/>
                    <a:pt x="8534" y="2372"/>
                    <a:pt x="8698" y="2571"/>
                  </a:cubicBezTo>
                  <a:cubicBezTo>
                    <a:pt x="9742" y="3855"/>
                    <a:pt x="10719" y="4903"/>
                    <a:pt x="12481" y="4903"/>
                  </a:cubicBezTo>
                  <a:cubicBezTo>
                    <a:pt x="12528" y="4903"/>
                    <a:pt x="12574" y="4903"/>
                    <a:pt x="12620" y="4900"/>
                  </a:cubicBezTo>
                  <a:cubicBezTo>
                    <a:pt x="14603" y="4843"/>
                    <a:pt x="15879" y="3509"/>
                    <a:pt x="17384" y="2415"/>
                  </a:cubicBezTo>
                  <a:cubicBezTo>
                    <a:pt x="17687" y="2193"/>
                    <a:pt x="17983" y="2001"/>
                    <a:pt x="18268" y="1862"/>
                  </a:cubicBezTo>
                  <a:lnTo>
                    <a:pt x="18268" y="1862"/>
                  </a:lnTo>
                  <a:cubicBezTo>
                    <a:pt x="18140" y="1880"/>
                    <a:pt x="17997" y="1923"/>
                    <a:pt x="17826" y="2001"/>
                  </a:cubicBezTo>
                  <a:cubicBezTo>
                    <a:pt x="17259" y="2261"/>
                    <a:pt x="16703" y="2860"/>
                    <a:pt x="16157" y="3188"/>
                  </a:cubicBezTo>
                  <a:cubicBezTo>
                    <a:pt x="15630" y="3502"/>
                    <a:pt x="15081" y="3763"/>
                    <a:pt x="14521" y="4008"/>
                  </a:cubicBezTo>
                  <a:cubicBezTo>
                    <a:pt x="14381" y="4069"/>
                    <a:pt x="14125" y="4158"/>
                    <a:pt x="13914" y="4158"/>
                  </a:cubicBezTo>
                  <a:cubicBezTo>
                    <a:pt x="13740" y="4158"/>
                    <a:pt x="13593" y="4097"/>
                    <a:pt x="13565" y="3908"/>
                  </a:cubicBezTo>
                  <a:cubicBezTo>
                    <a:pt x="13501" y="3506"/>
                    <a:pt x="14389" y="3103"/>
                    <a:pt x="14663" y="2985"/>
                  </a:cubicBezTo>
                  <a:cubicBezTo>
                    <a:pt x="16246" y="2293"/>
                    <a:pt x="17441" y="703"/>
                    <a:pt x="19241" y="493"/>
                  </a:cubicBezTo>
                  <a:cubicBezTo>
                    <a:pt x="19366" y="478"/>
                    <a:pt x="19495" y="468"/>
                    <a:pt x="19623" y="468"/>
                  </a:cubicBezTo>
                  <a:cubicBezTo>
                    <a:pt x="20097" y="468"/>
                    <a:pt x="20582" y="585"/>
                    <a:pt x="20936" y="921"/>
                  </a:cubicBezTo>
                  <a:cubicBezTo>
                    <a:pt x="21221" y="1195"/>
                    <a:pt x="21278" y="1566"/>
                    <a:pt x="21535" y="1859"/>
                  </a:cubicBezTo>
                  <a:cubicBezTo>
                    <a:pt x="21848" y="2211"/>
                    <a:pt x="22233" y="2346"/>
                    <a:pt x="22672" y="2504"/>
                  </a:cubicBezTo>
                  <a:cubicBezTo>
                    <a:pt x="23003" y="2621"/>
                    <a:pt x="22255" y="3313"/>
                    <a:pt x="21563" y="3620"/>
                  </a:cubicBezTo>
                  <a:cubicBezTo>
                    <a:pt x="21749" y="3773"/>
                    <a:pt x="21945" y="3919"/>
                    <a:pt x="22159" y="4055"/>
                  </a:cubicBezTo>
                  <a:cubicBezTo>
                    <a:pt x="23121" y="4661"/>
                    <a:pt x="24266" y="4986"/>
                    <a:pt x="25407" y="4999"/>
                  </a:cubicBezTo>
                  <a:cubicBezTo>
                    <a:pt x="24968" y="4464"/>
                    <a:pt x="24783" y="3694"/>
                    <a:pt x="25393" y="3541"/>
                  </a:cubicBezTo>
                  <a:cubicBezTo>
                    <a:pt x="26395" y="3288"/>
                    <a:pt x="27272" y="2835"/>
                    <a:pt x="28034" y="2137"/>
                  </a:cubicBezTo>
                  <a:cubicBezTo>
                    <a:pt x="28666" y="1555"/>
                    <a:pt x="29183" y="960"/>
                    <a:pt x="30024" y="689"/>
                  </a:cubicBezTo>
                  <a:cubicBezTo>
                    <a:pt x="30085" y="671"/>
                    <a:pt x="30146" y="664"/>
                    <a:pt x="30206" y="664"/>
                  </a:cubicBezTo>
                  <a:cubicBezTo>
                    <a:pt x="30723" y="664"/>
                    <a:pt x="31291" y="1302"/>
                    <a:pt x="31433" y="1865"/>
                  </a:cubicBezTo>
                  <a:cubicBezTo>
                    <a:pt x="31647" y="1812"/>
                    <a:pt x="31864" y="1787"/>
                    <a:pt x="32082" y="1787"/>
                  </a:cubicBezTo>
                  <a:lnTo>
                    <a:pt x="32193" y="1787"/>
                  </a:lnTo>
                  <a:cubicBezTo>
                    <a:pt x="32175" y="1762"/>
                    <a:pt x="32160" y="1737"/>
                    <a:pt x="32142" y="1712"/>
                  </a:cubicBezTo>
                  <a:cubicBezTo>
                    <a:pt x="32071" y="1591"/>
                    <a:pt x="31697" y="725"/>
                    <a:pt x="32078" y="725"/>
                  </a:cubicBezTo>
                  <a:cubicBezTo>
                    <a:pt x="32093" y="725"/>
                    <a:pt x="32111" y="725"/>
                    <a:pt x="32125" y="728"/>
                  </a:cubicBezTo>
                  <a:cubicBezTo>
                    <a:pt x="32545" y="792"/>
                    <a:pt x="32963" y="824"/>
                    <a:pt x="33380" y="824"/>
                  </a:cubicBezTo>
                  <a:cubicBezTo>
                    <a:pt x="33559" y="824"/>
                    <a:pt x="33740" y="817"/>
                    <a:pt x="33918" y="806"/>
                  </a:cubicBezTo>
                  <a:lnTo>
                    <a:pt x="33947" y="806"/>
                  </a:lnTo>
                  <a:cubicBezTo>
                    <a:pt x="33195" y="457"/>
                    <a:pt x="32356" y="271"/>
                    <a:pt x="31522" y="271"/>
                  </a:cubicBezTo>
                  <a:cubicBezTo>
                    <a:pt x="30919" y="271"/>
                    <a:pt x="30320" y="368"/>
                    <a:pt x="29754" y="575"/>
                  </a:cubicBezTo>
                  <a:cubicBezTo>
                    <a:pt x="27928" y="1242"/>
                    <a:pt x="27186" y="3406"/>
                    <a:pt x="25090" y="3491"/>
                  </a:cubicBezTo>
                  <a:cubicBezTo>
                    <a:pt x="25044" y="3495"/>
                    <a:pt x="24996" y="3495"/>
                    <a:pt x="24950" y="3495"/>
                  </a:cubicBezTo>
                  <a:cubicBezTo>
                    <a:pt x="22857" y="3495"/>
                    <a:pt x="22544" y="1462"/>
                    <a:pt x="20967" y="542"/>
                  </a:cubicBezTo>
                  <a:cubicBezTo>
                    <a:pt x="20340" y="175"/>
                    <a:pt x="19641" y="11"/>
                    <a:pt x="18938" y="11"/>
                  </a:cubicBezTo>
                  <a:cubicBezTo>
                    <a:pt x="18072" y="11"/>
                    <a:pt x="17202" y="257"/>
                    <a:pt x="16446" y="671"/>
                  </a:cubicBezTo>
                  <a:cubicBezTo>
                    <a:pt x="15515" y="1177"/>
                    <a:pt x="14781" y="1966"/>
                    <a:pt x="13918" y="2568"/>
                  </a:cubicBezTo>
                  <a:cubicBezTo>
                    <a:pt x="13369" y="2950"/>
                    <a:pt x="12941" y="3224"/>
                    <a:pt x="12352" y="3224"/>
                  </a:cubicBezTo>
                  <a:cubicBezTo>
                    <a:pt x="12210" y="3224"/>
                    <a:pt x="12057" y="3210"/>
                    <a:pt x="11889" y="3174"/>
                  </a:cubicBezTo>
                  <a:cubicBezTo>
                    <a:pt x="11090" y="3003"/>
                    <a:pt x="11012" y="2667"/>
                    <a:pt x="10534" y="2061"/>
                  </a:cubicBezTo>
                  <a:cubicBezTo>
                    <a:pt x="9365" y="589"/>
                    <a:pt x="7899" y="1"/>
                    <a:pt x="6376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58"/>
            <p:cNvSpPr/>
            <p:nvPr/>
          </p:nvSpPr>
          <p:spPr>
            <a:xfrm>
              <a:off x="1432150" y="3542325"/>
              <a:ext cx="167450" cy="57425"/>
            </a:xfrm>
            <a:custGeom>
              <a:avLst/>
              <a:gdLst/>
              <a:ahLst/>
              <a:cxnLst/>
              <a:rect l="l" t="t" r="r" b="b"/>
              <a:pathLst>
                <a:path w="6698" h="2297" extrusionOk="0">
                  <a:moveTo>
                    <a:pt x="1570" y="1"/>
                  </a:moveTo>
                  <a:lnTo>
                    <a:pt x="1570" y="1"/>
                  </a:lnTo>
                  <a:cubicBezTo>
                    <a:pt x="1278" y="108"/>
                    <a:pt x="989" y="228"/>
                    <a:pt x="707" y="361"/>
                  </a:cubicBezTo>
                  <a:cubicBezTo>
                    <a:pt x="682" y="368"/>
                    <a:pt x="657" y="378"/>
                    <a:pt x="636" y="393"/>
                  </a:cubicBezTo>
                  <a:cubicBezTo>
                    <a:pt x="482" y="468"/>
                    <a:pt x="329" y="542"/>
                    <a:pt x="176" y="625"/>
                  </a:cubicBezTo>
                  <a:cubicBezTo>
                    <a:pt x="54" y="689"/>
                    <a:pt x="1" y="789"/>
                    <a:pt x="4" y="906"/>
                  </a:cubicBezTo>
                  <a:cubicBezTo>
                    <a:pt x="500" y="564"/>
                    <a:pt x="1028" y="257"/>
                    <a:pt x="1570" y="1"/>
                  </a:cubicBezTo>
                  <a:close/>
                  <a:moveTo>
                    <a:pt x="5093" y="685"/>
                  </a:moveTo>
                  <a:cubicBezTo>
                    <a:pt x="3862" y="685"/>
                    <a:pt x="2557" y="1480"/>
                    <a:pt x="1481" y="2293"/>
                  </a:cubicBezTo>
                  <a:cubicBezTo>
                    <a:pt x="1505" y="2297"/>
                    <a:pt x="1530" y="2297"/>
                    <a:pt x="1556" y="2297"/>
                  </a:cubicBezTo>
                  <a:cubicBezTo>
                    <a:pt x="1588" y="2297"/>
                    <a:pt x="1616" y="2293"/>
                    <a:pt x="1645" y="2286"/>
                  </a:cubicBezTo>
                  <a:cubicBezTo>
                    <a:pt x="1984" y="2204"/>
                    <a:pt x="2009" y="2186"/>
                    <a:pt x="2254" y="1983"/>
                  </a:cubicBezTo>
                  <a:cubicBezTo>
                    <a:pt x="3232" y="1530"/>
                    <a:pt x="4497" y="1092"/>
                    <a:pt x="5631" y="1092"/>
                  </a:cubicBezTo>
                  <a:cubicBezTo>
                    <a:pt x="6006" y="1092"/>
                    <a:pt x="6365" y="1138"/>
                    <a:pt x="6697" y="1248"/>
                  </a:cubicBezTo>
                  <a:cubicBezTo>
                    <a:pt x="6199" y="849"/>
                    <a:pt x="5653" y="685"/>
                    <a:pt x="5093" y="685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58"/>
            <p:cNvSpPr/>
            <p:nvPr/>
          </p:nvSpPr>
          <p:spPr>
            <a:xfrm>
              <a:off x="1432250" y="3528600"/>
              <a:ext cx="291000" cy="110575"/>
            </a:xfrm>
            <a:custGeom>
              <a:avLst/>
              <a:gdLst/>
              <a:ahLst/>
              <a:cxnLst/>
              <a:rect l="l" t="t" r="r" b="b"/>
              <a:pathLst>
                <a:path w="11640" h="4423" extrusionOk="0">
                  <a:moveTo>
                    <a:pt x="4479" y="0"/>
                  </a:moveTo>
                  <a:cubicBezTo>
                    <a:pt x="3491" y="0"/>
                    <a:pt x="2500" y="211"/>
                    <a:pt x="1566" y="550"/>
                  </a:cubicBezTo>
                  <a:cubicBezTo>
                    <a:pt x="1024" y="806"/>
                    <a:pt x="496" y="1113"/>
                    <a:pt x="0" y="1455"/>
                  </a:cubicBezTo>
                  <a:cubicBezTo>
                    <a:pt x="4" y="1947"/>
                    <a:pt x="938" y="2767"/>
                    <a:pt x="1477" y="2842"/>
                  </a:cubicBezTo>
                  <a:cubicBezTo>
                    <a:pt x="2553" y="2029"/>
                    <a:pt x="3858" y="1234"/>
                    <a:pt x="5089" y="1234"/>
                  </a:cubicBezTo>
                  <a:cubicBezTo>
                    <a:pt x="5649" y="1234"/>
                    <a:pt x="6195" y="1398"/>
                    <a:pt x="6693" y="1797"/>
                  </a:cubicBezTo>
                  <a:cubicBezTo>
                    <a:pt x="7003" y="1904"/>
                    <a:pt x="7289" y="2065"/>
                    <a:pt x="7535" y="2293"/>
                  </a:cubicBezTo>
                  <a:cubicBezTo>
                    <a:pt x="8622" y="3310"/>
                    <a:pt x="9279" y="4215"/>
                    <a:pt x="10880" y="4419"/>
                  </a:cubicBezTo>
                  <a:cubicBezTo>
                    <a:pt x="10905" y="4422"/>
                    <a:pt x="10930" y="4422"/>
                    <a:pt x="10951" y="4422"/>
                  </a:cubicBezTo>
                  <a:cubicBezTo>
                    <a:pt x="11639" y="4422"/>
                    <a:pt x="10345" y="2818"/>
                    <a:pt x="9738" y="2739"/>
                  </a:cubicBezTo>
                  <a:cubicBezTo>
                    <a:pt x="8812" y="2625"/>
                    <a:pt x="8273" y="1516"/>
                    <a:pt x="7592" y="978"/>
                  </a:cubicBezTo>
                  <a:cubicBezTo>
                    <a:pt x="7021" y="525"/>
                    <a:pt x="6351" y="236"/>
                    <a:pt x="5638" y="104"/>
                  </a:cubicBezTo>
                  <a:cubicBezTo>
                    <a:pt x="5257" y="33"/>
                    <a:pt x="4868" y="0"/>
                    <a:pt x="447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58"/>
            <p:cNvSpPr/>
            <p:nvPr/>
          </p:nvSpPr>
          <p:spPr>
            <a:xfrm>
              <a:off x="1851500" y="3562750"/>
              <a:ext cx="82400" cy="53425"/>
            </a:xfrm>
            <a:custGeom>
              <a:avLst/>
              <a:gdLst/>
              <a:ahLst/>
              <a:cxnLst/>
              <a:rect l="l" t="t" r="r" b="b"/>
              <a:pathLst>
                <a:path w="3296" h="2137" extrusionOk="0">
                  <a:moveTo>
                    <a:pt x="881" y="0"/>
                  </a:moveTo>
                  <a:cubicBezTo>
                    <a:pt x="596" y="0"/>
                    <a:pt x="300" y="86"/>
                    <a:pt x="0" y="232"/>
                  </a:cubicBezTo>
                  <a:cubicBezTo>
                    <a:pt x="36" y="229"/>
                    <a:pt x="68" y="224"/>
                    <a:pt x="104" y="224"/>
                  </a:cubicBezTo>
                  <a:cubicBezTo>
                    <a:pt x="667" y="224"/>
                    <a:pt x="817" y="852"/>
                    <a:pt x="1259" y="1369"/>
                  </a:cubicBezTo>
                  <a:cubicBezTo>
                    <a:pt x="1594" y="1758"/>
                    <a:pt x="2097" y="1940"/>
                    <a:pt x="2564" y="2107"/>
                  </a:cubicBezTo>
                  <a:cubicBezTo>
                    <a:pt x="2614" y="2125"/>
                    <a:pt x="2671" y="2136"/>
                    <a:pt x="2735" y="2136"/>
                  </a:cubicBezTo>
                  <a:cubicBezTo>
                    <a:pt x="2899" y="2136"/>
                    <a:pt x="3096" y="2079"/>
                    <a:pt x="3295" y="1990"/>
                  </a:cubicBezTo>
                  <a:cubicBezTo>
                    <a:pt x="2920" y="1669"/>
                    <a:pt x="2599" y="1302"/>
                    <a:pt x="2293" y="881"/>
                  </a:cubicBezTo>
                  <a:cubicBezTo>
                    <a:pt x="1833" y="250"/>
                    <a:pt x="1366" y="0"/>
                    <a:pt x="88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58"/>
            <p:cNvSpPr/>
            <p:nvPr/>
          </p:nvSpPr>
          <p:spPr>
            <a:xfrm>
              <a:off x="1732300" y="3533675"/>
              <a:ext cx="237600" cy="92300"/>
            </a:xfrm>
            <a:custGeom>
              <a:avLst/>
              <a:gdLst/>
              <a:ahLst/>
              <a:cxnLst/>
              <a:rect l="l" t="t" r="r" b="b"/>
              <a:pathLst>
                <a:path w="9504" h="3692" extrusionOk="0">
                  <a:moveTo>
                    <a:pt x="6123" y="1"/>
                  </a:moveTo>
                  <a:cubicBezTo>
                    <a:pt x="5995" y="1"/>
                    <a:pt x="5866" y="11"/>
                    <a:pt x="5741" y="26"/>
                  </a:cubicBezTo>
                  <a:cubicBezTo>
                    <a:pt x="3941" y="236"/>
                    <a:pt x="2746" y="1826"/>
                    <a:pt x="1163" y="2518"/>
                  </a:cubicBezTo>
                  <a:cubicBezTo>
                    <a:pt x="889" y="2636"/>
                    <a:pt x="1" y="3039"/>
                    <a:pt x="65" y="3441"/>
                  </a:cubicBezTo>
                  <a:cubicBezTo>
                    <a:pt x="93" y="3630"/>
                    <a:pt x="240" y="3691"/>
                    <a:pt x="414" y="3691"/>
                  </a:cubicBezTo>
                  <a:cubicBezTo>
                    <a:pt x="625" y="3691"/>
                    <a:pt x="881" y="3602"/>
                    <a:pt x="1021" y="3541"/>
                  </a:cubicBezTo>
                  <a:cubicBezTo>
                    <a:pt x="1581" y="3296"/>
                    <a:pt x="2130" y="3035"/>
                    <a:pt x="2657" y="2721"/>
                  </a:cubicBezTo>
                  <a:cubicBezTo>
                    <a:pt x="3203" y="2393"/>
                    <a:pt x="3759" y="1794"/>
                    <a:pt x="4326" y="1534"/>
                  </a:cubicBezTo>
                  <a:cubicBezTo>
                    <a:pt x="4497" y="1456"/>
                    <a:pt x="4640" y="1413"/>
                    <a:pt x="4768" y="1395"/>
                  </a:cubicBezTo>
                  <a:cubicBezTo>
                    <a:pt x="5068" y="1249"/>
                    <a:pt x="5364" y="1163"/>
                    <a:pt x="5649" y="1163"/>
                  </a:cubicBezTo>
                  <a:cubicBezTo>
                    <a:pt x="6134" y="1163"/>
                    <a:pt x="6601" y="1413"/>
                    <a:pt x="7061" y="2044"/>
                  </a:cubicBezTo>
                  <a:cubicBezTo>
                    <a:pt x="7367" y="2465"/>
                    <a:pt x="7688" y="2832"/>
                    <a:pt x="8063" y="3153"/>
                  </a:cubicBezTo>
                  <a:cubicBezTo>
                    <a:pt x="8755" y="2846"/>
                    <a:pt x="9503" y="2154"/>
                    <a:pt x="9172" y="2037"/>
                  </a:cubicBezTo>
                  <a:cubicBezTo>
                    <a:pt x="8733" y="1879"/>
                    <a:pt x="8348" y="1744"/>
                    <a:pt x="8035" y="1392"/>
                  </a:cubicBezTo>
                  <a:cubicBezTo>
                    <a:pt x="7778" y="1099"/>
                    <a:pt x="7721" y="728"/>
                    <a:pt x="7436" y="454"/>
                  </a:cubicBezTo>
                  <a:cubicBezTo>
                    <a:pt x="7082" y="118"/>
                    <a:pt x="6597" y="1"/>
                    <a:pt x="6123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58"/>
            <p:cNvSpPr/>
            <p:nvPr/>
          </p:nvSpPr>
          <p:spPr>
            <a:xfrm>
              <a:off x="2029975" y="3568625"/>
              <a:ext cx="152875" cy="91650"/>
            </a:xfrm>
            <a:custGeom>
              <a:avLst/>
              <a:gdLst/>
              <a:ahLst/>
              <a:cxnLst/>
              <a:rect l="l" t="t" r="r" b="b"/>
              <a:pathLst>
                <a:path w="6115" h="3666" extrusionOk="0">
                  <a:moveTo>
                    <a:pt x="6026" y="0"/>
                  </a:moveTo>
                  <a:lnTo>
                    <a:pt x="6026" y="0"/>
                  </a:lnTo>
                  <a:cubicBezTo>
                    <a:pt x="5730" y="79"/>
                    <a:pt x="5441" y="203"/>
                    <a:pt x="5185" y="374"/>
                  </a:cubicBezTo>
                  <a:cubicBezTo>
                    <a:pt x="4329" y="942"/>
                    <a:pt x="3812" y="1880"/>
                    <a:pt x="2920" y="2415"/>
                  </a:cubicBezTo>
                  <a:cubicBezTo>
                    <a:pt x="2346" y="2757"/>
                    <a:pt x="1701" y="2956"/>
                    <a:pt x="1049" y="3060"/>
                  </a:cubicBezTo>
                  <a:cubicBezTo>
                    <a:pt x="731" y="3110"/>
                    <a:pt x="410" y="3134"/>
                    <a:pt x="89" y="3134"/>
                  </a:cubicBezTo>
                  <a:lnTo>
                    <a:pt x="0" y="3134"/>
                  </a:lnTo>
                  <a:cubicBezTo>
                    <a:pt x="249" y="3438"/>
                    <a:pt x="581" y="3666"/>
                    <a:pt x="895" y="3666"/>
                  </a:cubicBezTo>
                  <a:cubicBezTo>
                    <a:pt x="945" y="3666"/>
                    <a:pt x="995" y="3659"/>
                    <a:pt x="1041" y="3648"/>
                  </a:cubicBezTo>
                  <a:cubicBezTo>
                    <a:pt x="1954" y="3417"/>
                    <a:pt x="2835" y="3027"/>
                    <a:pt x="3583" y="2454"/>
                  </a:cubicBezTo>
                  <a:cubicBezTo>
                    <a:pt x="4283" y="1919"/>
                    <a:pt x="4814" y="1074"/>
                    <a:pt x="5677" y="795"/>
                  </a:cubicBezTo>
                  <a:cubicBezTo>
                    <a:pt x="6037" y="678"/>
                    <a:pt x="6115" y="357"/>
                    <a:pt x="6026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58"/>
            <p:cNvSpPr/>
            <p:nvPr/>
          </p:nvSpPr>
          <p:spPr>
            <a:xfrm>
              <a:off x="2014350" y="3538575"/>
              <a:ext cx="166275" cy="108425"/>
            </a:xfrm>
            <a:custGeom>
              <a:avLst/>
              <a:gdLst/>
              <a:ahLst/>
              <a:cxnLst/>
              <a:rect l="l" t="t" r="r" b="b"/>
              <a:pathLst>
                <a:path w="6651" h="4337" extrusionOk="0">
                  <a:moveTo>
                    <a:pt x="5424" y="1"/>
                  </a:moveTo>
                  <a:cubicBezTo>
                    <a:pt x="5364" y="1"/>
                    <a:pt x="5303" y="8"/>
                    <a:pt x="5242" y="26"/>
                  </a:cubicBezTo>
                  <a:cubicBezTo>
                    <a:pt x="4401" y="297"/>
                    <a:pt x="3884" y="892"/>
                    <a:pt x="3252" y="1474"/>
                  </a:cubicBezTo>
                  <a:cubicBezTo>
                    <a:pt x="2490" y="2172"/>
                    <a:pt x="1613" y="2625"/>
                    <a:pt x="611" y="2878"/>
                  </a:cubicBezTo>
                  <a:cubicBezTo>
                    <a:pt x="1" y="3031"/>
                    <a:pt x="186" y="3801"/>
                    <a:pt x="625" y="4336"/>
                  </a:cubicBezTo>
                  <a:lnTo>
                    <a:pt x="714" y="4336"/>
                  </a:lnTo>
                  <a:cubicBezTo>
                    <a:pt x="1035" y="4336"/>
                    <a:pt x="1356" y="4312"/>
                    <a:pt x="1674" y="4262"/>
                  </a:cubicBezTo>
                  <a:cubicBezTo>
                    <a:pt x="2326" y="4158"/>
                    <a:pt x="2971" y="3959"/>
                    <a:pt x="3545" y="3617"/>
                  </a:cubicBezTo>
                  <a:cubicBezTo>
                    <a:pt x="4437" y="3082"/>
                    <a:pt x="4954" y="2144"/>
                    <a:pt x="5810" y="1576"/>
                  </a:cubicBezTo>
                  <a:cubicBezTo>
                    <a:pt x="6066" y="1405"/>
                    <a:pt x="6355" y="1281"/>
                    <a:pt x="6651" y="1202"/>
                  </a:cubicBezTo>
                  <a:cubicBezTo>
                    <a:pt x="6509" y="639"/>
                    <a:pt x="5941" y="1"/>
                    <a:pt x="5424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58"/>
            <p:cNvSpPr/>
            <p:nvPr/>
          </p:nvSpPr>
          <p:spPr>
            <a:xfrm>
              <a:off x="2199600" y="3542125"/>
              <a:ext cx="59475" cy="48000"/>
            </a:xfrm>
            <a:custGeom>
              <a:avLst/>
              <a:gdLst/>
              <a:ahLst/>
              <a:cxnLst/>
              <a:rect l="l" t="t" r="r" b="b"/>
              <a:pathLst>
                <a:path w="2379" h="1920" extrusionOk="0">
                  <a:moveTo>
                    <a:pt x="1755" y="1"/>
                  </a:moveTo>
                  <a:cubicBezTo>
                    <a:pt x="1897" y="65"/>
                    <a:pt x="2033" y="137"/>
                    <a:pt x="2168" y="212"/>
                  </a:cubicBezTo>
                  <a:cubicBezTo>
                    <a:pt x="2239" y="251"/>
                    <a:pt x="2308" y="294"/>
                    <a:pt x="2379" y="336"/>
                  </a:cubicBezTo>
                  <a:cubicBezTo>
                    <a:pt x="2193" y="147"/>
                    <a:pt x="1979" y="1"/>
                    <a:pt x="1759" y="1"/>
                  </a:cubicBezTo>
                  <a:close/>
                  <a:moveTo>
                    <a:pt x="1" y="982"/>
                  </a:moveTo>
                  <a:cubicBezTo>
                    <a:pt x="243" y="1367"/>
                    <a:pt x="589" y="1770"/>
                    <a:pt x="1052" y="1838"/>
                  </a:cubicBezTo>
                  <a:cubicBezTo>
                    <a:pt x="1306" y="1877"/>
                    <a:pt x="1559" y="1905"/>
                    <a:pt x="1816" y="1920"/>
                  </a:cubicBezTo>
                  <a:cubicBezTo>
                    <a:pt x="1640" y="1745"/>
                    <a:pt x="1466" y="1567"/>
                    <a:pt x="1252" y="1413"/>
                  </a:cubicBezTo>
                  <a:cubicBezTo>
                    <a:pt x="878" y="1139"/>
                    <a:pt x="442" y="1003"/>
                    <a:pt x="1" y="982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58"/>
            <p:cNvSpPr/>
            <p:nvPr/>
          </p:nvSpPr>
          <p:spPr>
            <a:xfrm>
              <a:off x="2187225" y="3540100"/>
              <a:ext cx="94850" cy="50400"/>
            </a:xfrm>
            <a:custGeom>
              <a:avLst/>
              <a:gdLst/>
              <a:ahLst/>
              <a:cxnLst/>
              <a:rect l="l" t="t" r="r" b="b"/>
              <a:pathLst>
                <a:path w="3794" h="2016" extrusionOk="0">
                  <a:moveTo>
                    <a:pt x="381" y="1"/>
                  </a:moveTo>
                  <a:cubicBezTo>
                    <a:pt x="0" y="1"/>
                    <a:pt x="374" y="867"/>
                    <a:pt x="445" y="988"/>
                  </a:cubicBezTo>
                  <a:cubicBezTo>
                    <a:pt x="463" y="1013"/>
                    <a:pt x="478" y="1038"/>
                    <a:pt x="496" y="1063"/>
                  </a:cubicBezTo>
                  <a:cubicBezTo>
                    <a:pt x="937" y="1084"/>
                    <a:pt x="1373" y="1220"/>
                    <a:pt x="1747" y="1494"/>
                  </a:cubicBezTo>
                  <a:cubicBezTo>
                    <a:pt x="1961" y="1648"/>
                    <a:pt x="2135" y="1826"/>
                    <a:pt x="2311" y="2001"/>
                  </a:cubicBezTo>
                  <a:cubicBezTo>
                    <a:pt x="2474" y="2012"/>
                    <a:pt x="2639" y="2015"/>
                    <a:pt x="2803" y="2015"/>
                  </a:cubicBezTo>
                  <a:cubicBezTo>
                    <a:pt x="2981" y="2015"/>
                    <a:pt x="3159" y="2012"/>
                    <a:pt x="3341" y="1997"/>
                  </a:cubicBezTo>
                  <a:cubicBezTo>
                    <a:pt x="3794" y="1969"/>
                    <a:pt x="3434" y="1202"/>
                    <a:pt x="3323" y="1017"/>
                  </a:cubicBezTo>
                  <a:cubicBezTo>
                    <a:pt x="3223" y="852"/>
                    <a:pt x="3063" y="613"/>
                    <a:pt x="2874" y="417"/>
                  </a:cubicBezTo>
                  <a:cubicBezTo>
                    <a:pt x="2803" y="375"/>
                    <a:pt x="2734" y="332"/>
                    <a:pt x="2663" y="293"/>
                  </a:cubicBezTo>
                  <a:cubicBezTo>
                    <a:pt x="2528" y="218"/>
                    <a:pt x="2392" y="146"/>
                    <a:pt x="2250" y="82"/>
                  </a:cubicBezTo>
                  <a:lnTo>
                    <a:pt x="2221" y="82"/>
                  </a:lnTo>
                  <a:cubicBezTo>
                    <a:pt x="2043" y="93"/>
                    <a:pt x="1862" y="100"/>
                    <a:pt x="1683" y="100"/>
                  </a:cubicBezTo>
                  <a:cubicBezTo>
                    <a:pt x="1266" y="100"/>
                    <a:pt x="848" y="68"/>
                    <a:pt x="428" y="4"/>
                  </a:cubicBezTo>
                  <a:cubicBezTo>
                    <a:pt x="414" y="1"/>
                    <a:pt x="396" y="1"/>
                    <a:pt x="38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8" name="Google Shape;1548;p58"/>
          <p:cNvSpPr/>
          <p:nvPr/>
        </p:nvSpPr>
        <p:spPr>
          <a:xfrm rot="489382">
            <a:off x="6587619" y="458135"/>
            <a:ext cx="932338" cy="512411"/>
          </a:xfrm>
          <a:custGeom>
            <a:avLst/>
            <a:gdLst/>
            <a:ahLst/>
            <a:cxnLst/>
            <a:rect l="l" t="t" r="r" b="b"/>
            <a:pathLst>
              <a:path w="17773" h="9768" extrusionOk="0">
                <a:moveTo>
                  <a:pt x="3304" y="1"/>
                </a:moveTo>
                <a:cubicBezTo>
                  <a:pt x="3172" y="1"/>
                  <a:pt x="3045" y="62"/>
                  <a:pt x="2971" y="211"/>
                </a:cubicBezTo>
                <a:cubicBezTo>
                  <a:pt x="2857" y="439"/>
                  <a:pt x="2743" y="690"/>
                  <a:pt x="2629" y="918"/>
                </a:cubicBezTo>
                <a:cubicBezTo>
                  <a:pt x="2629" y="941"/>
                  <a:pt x="2606" y="964"/>
                  <a:pt x="2583" y="1009"/>
                </a:cubicBezTo>
                <a:cubicBezTo>
                  <a:pt x="2058" y="2105"/>
                  <a:pt x="1510" y="3201"/>
                  <a:pt x="985" y="4296"/>
                </a:cubicBezTo>
                <a:cubicBezTo>
                  <a:pt x="985" y="4319"/>
                  <a:pt x="985" y="4319"/>
                  <a:pt x="985" y="4319"/>
                </a:cubicBezTo>
                <a:cubicBezTo>
                  <a:pt x="825" y="4593"/>
                  <a:pt x="643" y="4844"/>
                  <a:pt x="483" y="5118"/>
                </a:cubicBezTo>
                <a:cubicBezTo>
                  <a:pt x="369" y="5209"/>
                  <a:pt x="255" y="5323"/>
                  <a:pt x="141" y="5438"/>
                </a:cubicBezTo>
                <a:cubicBezTo>
                  <a:pt x="49" y="5529"/>
                  <a:pt x="49" y="5643"/>
                  <a:pt x="95" y="5711"/>
                </a:cubicBezTo>
                <a:cubicBezTo>
                  <a:pt x="0" y="5996"/>
                  <a:pt x="173" y="6327"/>
                  <a:pt x="469" y="6327"/>
                </a:cubicBezTo>
                <a:cubicBezTo>
                  <a:pt x="530" y="6327"/>
                  <a:pt x="596" y="6313"/>
                  <a:pt x="666" y="6282"/>
                </a:cubicBezTo>
                <a:cubicBezTo>
                  <a:pt x="711" y="6259"/>
                  <a:pt x="757" y="6236"/>
                  <a:pt x="803" y="6214"/>
                </a:cubicBezTo>
                <a:lnTo>
                  <a:pt x="917" y="6214"/>
                </a:lnTo>
                <a:cubicBezTo>
                  <a:pt x="962" y="6282"/>
                  <a:pt x="1031" y="6328"/>
                  <a:pt x="1122" y="6328"/>
                </a:cubicBezTo>
                <a:lnTo>
                  <a:pt x="3336" y="6830"/>
                </a:lnTo>
                <a:lnTo>
                  <a:pt x="3519" y="6830"/>
                </a:lnTo>
                <a:cubicBezTo>
                  <a:pt x="3633" y="6853"/>
                  <a:pt x="3770" y="6898"/>
                  <a:pt x="3907" y="6944"/>
                </a:cubicBezTo>
                <a:cubicBezTo>
                  <a:pt x="3951" y="6957"/>
                  <a:pt x="3993" y="6962"/>
                  <a:pt x="4033" y="6962"/>
                </a:cubicBezTo>
                <a:cubicBezTo>
                  <a:pt x="4427" y="6962"/>
                  <a:pt x="4601" y="6396"/>
                  <a:pt x="4249" y="6168"/>
                </a:cubicBezTo>
                <a:cubicBezTo>
                  <a:pt x="4500" y="6145"/>
                  <a:pt x="4592" y="5757"/>
                  <a:pt x="4318" y="5666"/>
                </a:cubicBezTo>
                <a:cubicBezTo>
                  <a:pt x="3861" y="5529"/>
                  <a:pt x="3405" y="5438"/>
                  <a:pt x="2971" y="5346"/>
                </a:cubicBezTo>
                <a:cubicBezTo>
                  <a:pt x="4744" y="4737"/>
                  <a:pt x="6686" y="4321"/>
                  <a:pt x="8540" y="4321"/>
                </a:cubicBezTo>
                <a:cubicBezTo>
                  <a:pt x="9811" y="4321"/>
                  <a:pt x="11041" y="4517"/>
                  <a:pt x="12147" y="4981"/>
                </a:cubicBezTo>
                <a:cubicBezTo>
                  <a:pt x="13311" y="5780"/>
                  <a:pt x="14292" y="6830"/>
                  <a:pt x="15228" y="7971"/>
                </a:cubicBezTo>
                <a:cubicBezTo>
                  <a:pt x="14886" y="7925"/>
                  <a:pt x="14543" y="7857"/>
                  <a:pt x="14201" y="7789"/>
                </a:cubicBezTo>
                <a:cubicBezTo>
                  <a:pt x="13767" y="7674"/>
                  <a:pt x="13356" y="7560"/>
                  <a:pt x="12923" y="7446"/>
                </a:cubicBezTo>
                <a:cubicBezTo>
                  <a:pt x="12881" y="7434"/>
                  <a:pt x="12839" y="7428"/>
                  <a:pt x="12799" y="7428"/>
                </a:cubicBezTo>
                <a:cubicBezTo>
                  <a:pt x="12406" y="7428"/>
                  <a:pt x="12143" y="7994"/>
                  <a:pt x="12558" y="8222"/>
                </a:cubicBezTo>
                <a:cubicBezTo>
                  <a:pt x="13790" y="8930"/>
                  <a:pt x="15046" y="9432"/>
                  <a:pt x="16438" y="9751"/>
                </a:cubicBezTo>
                <a:cubicBezTo>
                  <a:pt x="16480" y="9762"/>
                  <a:pt x="16522" y="9767"/>
                  <a:pt x="16563" y="9767"/>
                </a:cubicBezTo>
                <a:cubicBezTo>
                  <a:pt x="16785" y="9767"/>
                  <a:pt x="16970" y="9614"/>
                  <a:pt x="17009" y="9363"/>
                </a:cubicBezTo>
                <a:cubicBezTo>
                  <a:pt x="17009" y="9227"/>
                  <a:pt x="17031" y="9090"/>
                  <a:pt x="17054" y="8953"/>
                </a:cubicBezTo>
                <a:cubicBezTo>
                  <a:pt x="17123" y="8907"/>
                  <a:pt x="17191" y="8838"/>
                  <a:pt x="17237" y="8770"/>
                </a:cubicBezTo>
                <a:cubicBezTo>
                  <a:pt x="17351" y="8724"/>
                  <a:pt x="17465" y="8587"/>
                  <a:pt x="17488" y="8405"/>
                </a:cubicBezTo>
                <a:cubicBezTo>
                  <a:pt x="17556" y="7903"/>
                  <a:pt x="17533" y="7469"/>
                  <a:pt x="17442" y="7035"/>
                </a:cubicBezTo>
                <a:cubicBezTo>
                  <a:pt x="17442" y="6077"/>
                  <a:pt x="17533" y="5141"/>
                  <a:pt x="17716" y="4205"/>
                </a:cubicBezTo>
                <a:cubicBezTo>
                  <a:pt x="17773" y="3866"/>
                  <a:pt x="17480" y="3632"/>
                  <a:pt x="17227" y="3632"/>
                </a:cubicBezTo>
                <a:cubicBezTo>
                  <a:pt x="17071" y="3632"/>
                  <a:pt x="16929" y="3722"/>
                  <a:pt x="16894" y="3931"/>
                </a:cubicBezTo>
                <a:cubicBezTo>
                  <a:pt x="16780" y="4502"/>
                  <a:pt x="16689" y="5095"/>
                  <a:pt x="16598" y="5666"/>
                </a:cubicBezTo>
                <a:cubicBezTo>
                  <a:pt x="16324" y="5711"/>
                  <a:pt x="16073" y="5963"/>
                  <a:pt x="16232" y="6282"/>
                </a:cubicBezTo>
                <a:cubicBezTo>
                  <a:pt x="16324" y="6442"/>
                  <a:pt x="16392" y="6579"/>
                  <a:pt x="16438" y="6716"/>
                </a:cubicBezTo>
                <a:cubicBezTo>
                  <a:pt x="16415" y="6853"/>
                  <a:pt x="16415" y="6990"/>
                  <a:pt x="16392" y="7127"/>
                </a:cubicBezTo>
                <a:cubicBezTo>
                  <a:pt x="15160" y="5506"/>
                  <a:pt x="13585" y="4410"/>
                  <a:pt x="11827" y="3794"/>
                </a:cubicBezTo>
                <a:cubicBezTo>
                  <a:pt x="10960" y="3292"/>
                  <a:pt x="9978" y="2927"/>
                  <a:pt x="8883" y="2721"/>
                </a:cubicBezTo>
                <a:cubicBezTo>
                  <a:pt x="8296" y="2610"/>
                  <a:pt x="7705" y="2556"/>
                  <a:pt x="7117" y="2556"/>
                </a:cubicBezTo>
                <a:cubicBezTo>
                  <a:pt x="5416" y="2556"/>
                  <a:pt x="3739" y="3009"/>
                  <a:pt x="2263" y="3840"/>
                </a:cubicBezTo>
                <a:cubicBezTo>
                  <a:pt x="2377" y="3634"/>
                  <a:pt x="2492" y="3429"/>
                  <a:pt x="2583" y="3201"/>
                </a:cubicBezTo>
                <a:cubicBezTo>
                  <a:pt x="2857" y="2813"/>
                  <a:pt x="3062" y="2356"/>
                  <a:pt x="3222" y="1900"/>
                </a:cubicBezTo>
                <a:cubicBezTo>
                  <a:pt x="3405" y="1466"/>
                  <a:pt x="3587" y="1032"/>
                  <a:pt x="3770" y="576"/>
                </a:cubicBezTo>
                <a:cubicBezTo>
                  <a:pt x="3878" y="267"/>
                  <a:pt x="3580" y="1"/>
                  <a:pt x="330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49" name="Google Shape;1549;p58"/>
          <p:cNvGrpSpPr/>
          <p:nvPr/>
        </p:nvGrpSpPr>
        <p:grpSpPr>
          <a:xfrm rot="6705569">
            <a:off x="797958" y="1349623"/>
            <a:ext cx="806638" cy="421735"/>
            <a:chOff x="1822875" y="1377000"/>
            <a:chExt cx="548075" cy="286550"/>
          </a:xfrm>
        </p:grpSpPr>
        <p:sp>
          <p:nvSpPr>
            <p:cNvPr id="1550" name="Google Shape;1550;p58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58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58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58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58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58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58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58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58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3" name="Google Shape;1563;p59"/>
          <p:cNvGrpSpPr/>
          <p:nvPr/>
        </p:nvGrpSpPr>
        <p:grpSpPr>
          <a:xfrm>
            <a:off x="699619" y="910975"/>
            <a:ext cx="4356480" cy="176025"/>
            <a:chOff x="4345425" y="2175475"/>
            <a:chExt cx="800750" cy="176025"/>
          </a:xfrm>
        </p:grpSpPr>
        <p:sp>
          <p:nvSpPr>
            <p:cNvPr id="1564" name="Google Shape;1564;p59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9CB9C">
                <a:alpha val="37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59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9CB9C">
                <a:alpha val="37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6" name="Google Shape;1566;p59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6740055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67" name="Google Shape;1567;p59"/>
          <p:cNvSpPr txBox="1">
            <a:spLocks noGrp="1"/>
          </p:cNvSpPr>
          <p:nvPr>
            <p:ph type="body" idx="1"/>
          </p:nvPr>
        </p:nvSpPr>
        <p:spPr>
          <a:xfrm>
            <a:off x="490467" y="1202149"/>
            <a:ext cx="7704000" cy="32090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0" indent="-2286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“DIRECTORIO DIGITAL”</a:t>
            </a: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0" indent="-2286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SISTEMAS AUMENTATIVOS Y ALTERNATIVOS DE COMUNICACIÓN</a:t>
            </a:r>
          </a:p>
          <a:p>
            <a:pPr marL="914400" lvl="0" indent="-22860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0" indent="-22860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0" indent="-2286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DOCENTE: </a:t>
            </a: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MARIO ALEJANDRO GUITIERREZ HERNANDEZ</a:t>
            </a:r>
          </a:p>
          <a:p>
            <a:pPr marL="914400" lvl="0" indent="-22860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0" indent="-2286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ALUMNA: </a:t>
            </a: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JIMENA PATRICIA MARTINEZ </a:t>
            </a:r>
            <a:r>
              <a:rPr lang="es-MX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MARTINEZ</a:t>
            </a: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0" indent="-22860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0" indent="-2286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SALTILLO COAHUILA</a:t>
            </a:r>
          </a:p>
          <a:p>
            <a:pPr marL="914400" lvl="0" indent="-2286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19/10/2023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97C127E-5C09-C356-F6B0-CC5900330E1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736" t="1310" r="10904" b="893"/>
          <a:stretch/>
        </p:blipFill>
        <p:spPr>
          <a:xfrm>
            <a:off x="8050564" y="161303"/>
            <a:ext cx="746871" cy="100942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0" name="Google Shape;1630;p61"/>
          <p:cNvSpPr txBox="1">
            <a:spLocks noGrp="1"/>
          </p:cNvSpPr>
          <p:nvPr>
            <p:ph type="title"/>
          </p:nvPr>
        </p:nvSpPr>
        <p:spPr>
          <a:xfrm>
            <a:off x="496569" y="334688"/>
            <a:ext cx="4919117" cy="75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dirty="0"/>
              <a:t>CREE Saltillo</a:t>
            </a:r>
            <a:endParaRPr dirty="0"/>
          </a:p>
        </p:txBody>
      </p:sp>
      <p:sp>
        <p:nvSpPr>
          <p:cNvPr id="1631" name="Google Shape;1631;p61"/>
          <p:cNvSpPr txBox="1">
            <a:spLocks noGrp="1"/>
          </p:cNvSpPr>
          <p:nvPr>
            <p:ph type="body" idx="1"/>
          </p:nvPr>
        </p:nvSpPr>
        <p:spPr>
          <a:xfrm>
            <a:off x="535883" y="1233923"/>
            <a:ext cx="5828658" cy="319010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-MX" sz="1200" b="1" dirty="0"/>
              <a:t>Tipos de atención o programas que brindan: </a:t>
            </a:r>
            <a:r>
              <a:rPr lang="es-MX" sz="1200" dirty="0"/>
              <a:t>Rehabilitación Comunicación Traumatología Ortopedia Neurología Psicología 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-MX" sz="1200" b="1" dirty="0"/>
              <a:t>¿Qué se requiere para acceder al servicio? </a:t>
            </a:r>
            <a:r>
              <a:rPr lang="es-MX" sz="1200" dirty="0"/>
              <a:t>Realizar cita vía telefónica y acudir personalmente. 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-MX" sz="1200" dirty="0"/>
              <a:t>Si es derivación por parte de la escuela, presentar oficio por parte de la escuela para la Lic. Nadia de la Peña Martínez, Directora del CREE saltillo, con los siguientes datos: Nombre del alumno, Fecha de nacimiento, Edad, Teléfono, situación por la que se deriva y qué necesita (servicio). 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-MX" sz="1200" b="1" dirty="0"/>
              <a:t>Primer consulta:</a:t>
            </a:r>
            <a:r>
              <a:rPr lang="es-MX" sz="1200" dirty="0"/>
              <a:t> $180 - </a:t>
            </a:r>
            <a:r>
              <a:rPr lang="es-MX" sz="1200" b="1" dirty="0"/>
              <a:t>Subsecuente</a:t>
            </a:r>
            <a:r>
              <a:rPr lang="es-MX" sz="1200" dirty="0"/>
              <a:t> $100 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-MX" sz="1200" dirty="0"/>
              <a:t>Formas de contacto Teléfonos: </a:t>
            </a:r>
            <a:r>
              <a:rPr lang="es-MX" sz="1200" b="1" dirty="0"/>
              <a:t>Conmutador (citas): </a:t>
            </a:r>
            <a:r>
              <a:rPr lang="es-MX" sz="1200" dirty="0"/>
              <a:t>8444157362 </a:t>
            </a:r>
            <a:r>
              <a:rPr lang="es-MX" sz="1200" b="1" dirty="0"/>
              <a:t>Información: </a:t>
            </a:r>
            <a:r>
              <a:rPr lang="es-MX" sz="1200" dirty="0"/>
              <a:t>8444160176</a:t>
            </a:r>
          </a:p>
        </p:txBody>
      </p:sp>
      <p:grpSp>
        <p:nvGrpSpPr>
          <p:cNvPr id="1632" name="Google Shape;1632;p61"/>
          <p:cNvGrpSpPr/>
          <p:nvPr/>
        </p:nvGrpSpPr>
        <p:grpSpPr>
          <a:xfrm flipH="1">
            <a:off x="1683017" y="1110082"/>
            <a:ext cx="2383432" cy="176025"/>
            <a:chOff x="4345425" y="2175475"/>
            <a:chExt cx="800750" cy="176025"/>
          </a:xfrm>
        </p:grpSpPr>
        <p:sp>
          <p:nvSpPr>
            <p:cNvPr id="1633" name="Google Shape;1633;p61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9CB9C">
                <a:alpha val="37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61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9CB9C">
                <a:alpha val="37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5" name="Google Shape;1635;p61"/>
          <p:cNvGrpSpPr/>
          <p:nvPr/>
        </p:nvGrpSpPr>
        <p:grpSpPr>
          <a:xfrm rot="807122">
            <a:off x="6380715" y="1617137"/>
            <a:ext cx="2497551" cy="2401906"/>
            <a:chOff x="1857000" y="3245400"/>
            <a:chExt cx="1233825" cy="1186575"/>
          </a:xfrm>
          <a:solidFill>
            <a:schemeClr val="bg1"/>
          </a:solidFill>
        </p:grpSpPr>
        <p:sp>
          <p:nvSpPr>
            <p:cNvPr id="1636" name="Google Shape;1636;p61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61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61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61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61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61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2" name="Google Shape;1642;p61"/>
          <p:cNvGrpSpPr/>
          <p:nvPr/>
        </p:nvGrpSpPr>
        <p:grpSpPr>
          <a:xfrm rot="2556023">
            <a:off x="7402640" y="-152837"/>
            <a:ext cx="1144723" cy="1961055"/>
            <a:chOff x="2946668" y="3613769"/>
            <a:chExt cx="640047" cy="1096481"/>
          </a:xfrm>
        </p:grpSpPr>
        <p:sp>
          <p:nvSpPr>
            <p:cNvPr id="1643" name="Google Shape;1643;p61"/>
            <p:cNvSpPr/>
            <p:nvPr/>
          </p:nvSpPr>
          <p:spPr>
            <a:xfrm rot="1150281">
              <a:off x="3079389" y="3651109"/>
              <a:ext cx="374604" cy="871569"/>
            </a:xfrm>
            <a:custGeom>
              <a:avLst/>
              <a:gdLst/>
              <a:ahLst/>
              <a:cxnLst/>
              <a:rect l="l" t="t" r="r" b="b"/>
              <a:pathLst>
                <a:path w="11600" h="26989" extrusionOk="0">
                  <a:moveTo>
                    <a:pt x="7894" y="394"/>
                  </a:moveTo>
                  <a:cubicBezTo>
                    <a:pt x="7952" y="394"/>
                    <a:pt x="8012" y="398"/>
                    <a:pt x="8072" y="405"/>
                  </a:cubicBezTo>
                  <a:cubicBezTo>
                    <a:pt x="8887" y="468"/>
                    <a:pt x="9608" y="875"/>
                    <a:pt x="10423" y="985"/>
                  </a:cubicBezTo>
                  <a:lnTo>
                    <a:pt x="10439" y="985"/>
                  </a:lnTo>
                  <a:cubicBezTo>
                    <a:pt x="10894" y="1189"/>
                    <a:pt x="11333" y="1518"/>
                    <a:pt x="11254" y="2333"/>
                  </a:cubicBezTo>
                  <a:cubicBezTo>
                    <a:pt x="11160" y="3164"/>
                    <a:pt x="10627" y="4214"/>
                    <a:pt x="10267" y="5044"/>
                  </a:cubicBezTo>
                  <a:cubicBezTo>
                    <a:pt x="10016" y="4684"/>
                    <a:pt x="9655" y="4386"/>
                    <a:pt x="9436" y="4276"/>
                  </a:cubicBezTo>
                  <a:cubicBezTo>
                    <a:pt x="8558" y="3822"/>
                    <a:pt x="7571" y="3571"/>
                    <a:pt x="6630" y="3273"/>
                  </a:cubicBezTo>
                  <a:cubicBezTo>
                    <a:pt x="6416" y="3209"/>
                    <a:pt x="6231" y="3159"/>
                    <a:pt x="6041" y="3159"/>
                  </a:cubicBezTo>
                  <a:cubicBezTo>
                    <a:pt x="5952" y="3159"/>
                    <a:pt x="5863" y="3170"/>
                    <a:pt x="5768" y="3195"/>
                  </a:cubicBezTo>
                  <a:cubicBezTo>
                    <a:pt x="6003" y="2693"/>
                    <a:pt x="6176" y="2176"/>
                    <a:pt x="6395" y="1674"/>
                  </a:cubicBezTo>
                  <a:cubicBezTo>
                    <a:pt x="6781" y="774"/>
                    <a:pt x="7285" y="394"/>
                    <a:pt x="7894" y="394"/>
                  </a:cubicBezTo>
                  <a:close/>
                  <a:moveTo>
                    <a:pt x="5959" y="3426"/>
                  </a:moveTo>
                  <a:cubicBezTo>
                    <a:pt x="6707" y="3426"/>
                    <a:pt x="7540" y="3948"/>
                    <a:pt x="8057" y="4135"/>
                  </a:cubicBezTo>
                  <a:cubicBezTo>
                    <a:pt x="8370" y="4245"/>
                    <a:pt x="11050" y="5154"/>
                    <a:pt x="10016" y="6345"/>
                  </a:cubicBezTo>
                  <a:cubicBezTo>
                    <a:pt x="9702" y="5703"/>
                    <a:pt x="8715" y="5436"/>
                    <a:pt x="8260" y="5264"/>
                  </a:cubicBezTo>
                  <a:cubicBezTo>
                    <a:pt x="7864" y="5132"/>
                    <a:pt x="6564" y="4520"/>
                    <a:pt x="5630" y="4520"/>
                  </a:cubicBezTo>
                  <a:cubicBezTo>
                    <a:pt x="5457" y="4520"/>
                    <a:pt x="5297" y="4541"/>
                    <a:pt x="5157" y="4590"/>
                  </a:cubicBezTo>
                  <a:cubicBezTo>
                    <a:pt x="5063" y="4590"/>
                    <a:pt x="4969" y="4637"/>
                    <a:pt x="4875" y="4684"/>
                  </a:cubicBezTo>
                  <a:cubicBezTo>
                    <a:pt x="4796" y="4480"/>
                    <a:pt x="4796" y="4198"/>
                    <a:pt x="4937" y="3932"/>
                  </a:cubicBezTo>
                  <a:cubicBezTo>
                    <a:pt x="5016" y="3791"/>
                    <a:pt x="5110" y="3696"/>
                    <a:pt x="5204" y="3634"/>
                  </a:cubicBezTo>
                  <a:cubicBezTo>
                    <a:pt x="5213" y="3643"/>
                    <a:pt x="5222" y="3652"/>
                    <a:pt x="5231" y="3652"/>
                  </a:cubicBezTo>
                  <a:cubicBezTo>
                    <a:pt x="5238" y="3652"/>
                    <a:pt x="5244" y="3647"/>
                    <a:pt x="5251" y="3634"/>
                  </a:cubicBezTo>
                  <a:cubicBezTo>
                    <a:pt x="5467" y="3484"/>
                    <a:pt x="5708" y="3426"/>
                    <a:pt x="5959" y="3426"/>
                  </a:cubicBezTo>
                  <a:close/>
                  <a:moveTo>
                    <a:pt x="5331" y="4825"/>
                  </a:moveTo>
                  <a:cubicBezTo>
                    <a:pt x="6116" y="4825"/>
                    <a:pt x="7484" y="5382"/>
                    <a:pt x="7727" y="5468"/>
                  </a:cubicBezTo>
                  <a:cubicBezTo>
                    <a:pt x="8088" y="5577"/>
                    <a:pt x="10361" y="6095"/>
                    <a:pt x="9671" y="7443"/>
                  </a:cubicBezTo>
                  <a:cubicBezTo>
                    <a:pt x="9138" y="6628"/>
                    <a:pt x="7837" y="6361"/>
                    <a:pt x="7148" y="6173"/>
                  </a:cubicBezTo>
                  <a:cubicBezTo>
                    <a:pt x="6773" y="6066"/>
                    <a:pt x="6128" y="5813"/>
                    <a:pt x="5486" y="5813"/>
                  </a:cubicBezTo>
                  <a:cubicBezTo>
                    <a:pt x="5189" y="5813"/>
                    <a:pt x="4892" y="5867"/>
                    <a:pt x="4624" y="6016"/>
                  </a:cubicBezTo>
                  <a:cubicBezTo>
                    <a:pt x="4624" y="5828"/>
                    <a:pt x="4624" y="5656"/>
                    <a:pt x="4718" y="5483"/>
                  </a:cubicBezTo>
                  <a:cubicBezTo>
                    <a:pt x="4796" y="5295"/>
                    <a:pt x="4922" y="5186"/>
                    <a:pt x="5063" y="5076"/>
                  </a:cubicBezTo>
                  <a:cubicBezTo>
                    <a:pt x="5076" y="5063"/>
                    <a:pt x="5078" y="5040"/>
                    <a:pt x="5070" y="5040"/>
                  </a:cubicBezTo>
                  <a:cubicBezTo>
                    <a:pt x="5068" y="5040"/>
                    <a:pt x="5066" y="5041"/>
                    <a:pt x="5063" y="5044"/>
                  </a:cubicBezTo>
                  <a:cubicBezTo>
                    <a:pt x="4718" y="5107"/>
                    <a:pt x="4405" y="5671"/>
                    <a:pt x="4577" y="6032"/>
                  </a:cubicBezTo>
                  <a:cubicBezTo>
                    <a:pt x="4452" y="6110"/>
                    <a:pt x="4342" y="6204"/>
                    <a:pt x="4232" y="6314"/>
                  </a:cubicBezTo>
                  <a:cubicBezTo>
                    <a:pt x="4279" y="5640"/>
                    <a:pt x="4655" y="5154"/>
                    <a:pt x="5126" y="4841"/>
                  </a:cubicBezTo>
                  <a:cubicBezTo>
                    <a:pt x="5188" y="4830"/>
                    <a:pt x="5257" y="4825"/>
                    <a:pt x="5331" y="4825"/>
                  </a:cubicBezTo>
                  <a:close/>
                  <a:moveTo>
                    <a:pt x="4373" y="7160"/>
                  </a:moveTo>
                  <a:cubicBezTo>
                    <a:pt x="4373" y="7223"/>
                    <a:pt x="4373" y="7270"/>
                    <a:pt x="4405" y="7302"/>
                  </a:cubicBezTo>
                  <a:cubicBezTo>
                    <a:pt x="4326" y="7474"/>
                    <a:pt x="4263" y="7646"/>
                    <a:pt x="4201" y="7819"/>
                  </a:cubicBezTo>
                  <a:cubicBezTo>
                    <a:pt x="4201" y="7772"/>
                    <a:pt x="4201" y="7740"/>
                    <a:pt x="4185" y="7709"/>
                  </a:cubicBezTo>
                  <a:cubicBezTo>
                    <a:pt x="4248" y="7505"/>
                    <a:pt x="4310" y="7333"/>
                    <a:pt x="4373" y="7160"/>
                  </a:cubicBezTo>
                  <a:close/>
                  <a:moveTo>
                    <a:pt x="5232" y="6227"/>
                  </a:moveTo>
                  <a:cubicBezTo>
                    <a:pt x="5264" y="6227"/>
                    <a:pt x="5297" y="6230"/>
                    <a:pt x="5329" y="6236"/>
                  </a:cubicBezTo>
                  <a:cubicBezTo>
                    <a:pt x="5517" y="6236"/>
                    <a:pt x="5690" y="6251"/>
                    <a:pt x="5862" y="6283"/>
                  </a:cubicBezTo>
                  <a:cubicBezTo>
                    <a:pt x="6395" y="6361"/>
                    <a:pt x="6897" y="6471"/>
                    <a:pt x="7383" y="6643"/>
                  </a:cubicBezTo>
                  <a:cubicBezTo>
                    <a:pt x="7759" y="6769"/>
                    <a:pt x="8119" y="6925"/>
                    <a:pt x="8480" y="7113"/>
                  </a:cubicBezTo>
                  <a:cubicBezTo>
                    <a:pt x="8762" y="7270"/>
                    <a:pt x="10361" y="8195"/>
                    <a:pt x="9170" y="9277"/>
                  </a:cubicBezTo>
                  <a:cubicBezTo>
                    <a:pt x="9217" y="9151"/>
                    <a:pt x="9248" y="9026"/>
                    <a:pt x="9295" y="8900"/>
                  </a:cubicBezTo>
                  <a:cubicBezTo>
                    <a:pt x="9326" y="8806"/>
                    <a:pt x="9295" y="8775"/>
                    <a:pt x="9248" y="8775"/>
                  </a:cubicBezTo>
                  <a:lnTo>
                    <a:pt x="9217" y="8681"/>
                  </a:lnTo>
                  <a:cubicBezTo>
                    <a:pt x="9232" y="8634"/>
                    <a:pt x="9232" y="8603"/>
                    <a:pt x="9201" y="8571"/>
                  </a:cubicBezTo>
                  <a:cubicBezTo>
                    <a:pt x="7978" y="7443"/>
                    <a:pt x="6160" y="7113"/>
                    <a:pt x="4530" y="6988"/>
                  </a:cubicBezTo>
                  <a:cubicBezTo>
                    <a:pt x="4522" y="6985"/>
                    <a:pt x="4514" y="6984"/>
                    <a:pt x="4506" y="6984"/>
                  </a:cubicBezTo>
                  <a:cubicBezTo>
                    <a:pt x="4472" y="6984"/>
                    <a:pt x="4446" y="7012"/>
                    <a:pt x="4420" y="7051"/>
                  </a:cubicBezTo>
                  <a:cubicBezTo>
                    <a:pt x="4661" y="6498"/>
                    <a:pt x="4928" y="6227"/>
                    <a:pt x="5232" y="6227"/>
                  </a:cubicBezTo>
                  <a:close/>
                  <a:moveTo>
                    <a:pt x="6270" y="7740"/>
                  </a:moveTo>
                  <a:cubicBezTo>
                    <a:pt x="6771" y="7913"/>
                    <a:pt x="7257" y="8101"/>
                    <a:pt x="7759" y="8289"/>
                  </a:cubicBezTo>
                  <a:cubicBezTo>
                    <a:pt x="7759" y="8352"/>
                    <a:pt x="7759" y="8414"/>
                    <a:pt x="7759" y="8461"/>
                  </a:cubicBezTo>
                  <a:cubicBezTo>
                    <a:pt x="6176" y="12082"/>
                    <a:pt x="4812" y="16001"/>
                    <a:pt x="3715" y="19763"/>
                  </a:cubicBezTo>
                  <a:cubicBezTo>
                    <a:pt x="3684" y="19308"/>
                    <a:pt x="3495" y="18963"/>
                    <a:pt x="3182" y="18838"/>
                  </a:cubicBezTo>
                  <a:cubicBezTo>
                    <a:pt x="3121" y="18819"/>
                    <a:pt x="3058" y="18809"/>
                    <a:pt x="2994" y="18809"/>
                  </a:cubicBezTo>
                  <a:cubicBezTo>
                    <a:pt x="2639" y="18809"/>
                    <a:pt x="2233" y="19088"/>
                    <a:pt x="1928" y="19512"/>
                  </a:cubicBezTo>
                  <a:cubicBezTo>
                    <a:pt x="2618" y="17662"/>
                    <a:pt x="3260" y="15797"/>
                    <a:pt x="3903" y="13932"/>
                  </a:cubicBezTo>
                  <a:cubicBezTo>
                    <a:pt x="4248" y="12960"/>
                    <a:pt x="4593" y="11973"/>
                    <a:pt x="4937" y="11001"/>
                  </a:cubicBezTo>
                  <a:cubicBezTo>
                    <a:pt x="5094" y="10562"/>
                    <a:pt x="5235" y="10123"/>
                    <a:pt x="5392" y="9684"/>
                  </a:cubicBezTo>
                  <a:cubicBezTo>
                    <a:pt x="5423" y="9621"/>
                    <a:pt x="5800" y="8430"/>
                    <a:pt x="5956" y="7866"/>
                  </a:cubicBezTo>
                  <a:cubicBezTo>
                    <a:pt x="6066" y="7819"/>
                    <a:pt x="6160" y="7772"/>
                    <a:pt x="6270" y="7740"/>
                  </a:cubicBezTo>
                  <a:close/>
                  <a:moveTo>
                    <a:pt x="8010" y="8399"/>
                  </a:moveTo>
                  <a:cubicBezTo>
                    <a:pt x="8213" y="8477"/>
                    <a:pt x="8433" y="8571"/>
                    <a:pt x="8637" y="8650"/>
                  </a:cubicBezTo>
                  <a:cubicBezTo>
                    <a:pt x="8762" y="8728"/>
                    <a:pt x="8856" y="8853"/>
                    <a:pt x="8919" y="9010"/>
                  </a:cubicBezTo>
                  <a:cubicBezTo>
                    <a:pt x="8934" y="9073"/>
                    <a:pt x="8950" y="9135"/>
                    <a:pt x="8966" y="9198"/>
                  </a:cubicBezTo>
                  <a:cubicBezTo>
                    <a:pt x="8981" y="9230"/>
                    <a:pt x="8981" y="9245"/>
                    <a:pt x="8997" y="9245"/>
                  </a:cubicBezTo>
                  <a:cubicBezTo>
                    <a:pt x="8401" y="10860"/>
                    <a:pt x="7790" y="12490"/>
                    <a:pt x="7195" y="14120"/>
                  </a:cubicBezTo>
                  <a:cubicBezTo>
                    <a:pt x="7492" y="13242"/>
                    <a:pt x="7759" y="12364"/>
                    <a:pt x="8057" y="11502"/>
                  </a:cubicBezTo>
                  <a:cubicBezTo>
                    <a:pt x="8307" y="10687"/>
                    <a:pt x="8715" y="9825"/>
                    <a:pt x="8574" y="8979"/>
                  </a:cubicBezTo>
                  <a:cubicBezTo>
                    <a:pt x="8574" y="8972"/>
                    <a:pt x="8569" y="8968"/>
                    <a:pt x="8562" y="8968"/>
                  </a:cubicBezTo>
                  <a:cubicBezTo>
                    <a:pt x="8553" y="8968"/>
                    <a:pt x="8543" y="8976"/>
                    <a:pt x="8543" y="8994"/>
                  </a:cubicBezTo>
                  <a:cubicBezTo>
                    <a:pt x="8574" y="9982"/>
                    <a:pt x="8213" y="10922"/>
                    <a:pt x="7900" y="11863"/>
                  </a:cubicBezTo>
                  <a:cubicBezTo>
                    <a:pt x="7586" y="12819"/>
                    <a:pt x="7257" y="13791"/>
                    <a:pt x="6944" y="14747"/>
                  </a:cubicBezTo>
                  <a:cubicBezTo>
                    <a:pt x="6850" y="15013"/>
                    <a:pt x="6771" y="15280"/>
                    <a:pt x="6677" y="15546"/>
                  </a:cubicBezTo>
                  <a:cubicBezTo>
                    <a:pt x="6113" y="17161"/>
                    <a:pt x="5549" y="18759"/>
                    <a:pt x="5016" y="20374"/>
                  </a:cubicBezTo>
                  <a:cubicBezTo>
                    <a:pt x="4922" y="20050"/>
                    <a:pt x="4699" y="19875"/>
                    <a:pt x="4429" y="19875"/>
                  </a:cubicBezTo>
                  <a:cubicBezTo>
                    <a:pt x="4203" y="19875"/>
                    <a:pt x="3943" y="19999"/>
                    <a:pt x="3699" y="20264"/>
                  </a:cubicBezTo>
                  <a:cubicBezTo>
                    <a:pt x="5110" y="16314"/>
                    <a:pt x="6568" y="12380"/>
                    <a:pt x="8010" y="8430"/>
                  </a:cubicBezTo>
                  <a:cubicBezTo>
                    <a:pt x="8010" y="8414"/>
                    <a:pt x="8010" y="8414"/>
                    <a:pt x="8010" y="8399"/>
                  </a:cubicBezTo>
                  <a:close/>
                  <a:moveTo>
                    <a:pt x="1630" y="23195"/>
                  </a:moveTo>
                  <a:cubicBezTo>
                    <a:pt x="1724" y="23211"/>
                    <a:pt x="1834" y="23242"/>
                    <a:pt x="1912" y="23305"/>
                  </a:cubicBezTo>
                  <a:cubicBezTo>
                    <a:pt x="1944" y="23321"/>
                    <a:pt x="1959" y="23336"/>
                    <a:pt x="1991" y="23352"/>
                  </a:cubicBezTo>
                  <a:cubicBezTo>
                    <a:pt x="1991" y="23352"/>
                    <a:pt x="2006" y="23368"/>
                    <a:pt x="2006" y="23383"/>
                  </a:cubicBezTo>
                  <a:cubicBezTo>
                    <a:pt x="1897" y="23321"/>
                    <a:pt x="1787" y="23274"/>
                    <a:pt x="1662" y="23242"/>
                  </a:cubicBezTo>
                  <a:cubicBezTo>
                    <a:pt x="1646" y="23227"/>
                    <a:pt x="1646" y="23211"/>
                    <a:pt x="1630" y="23195"/>
                  </a:cubicBezTo>
                  <a:close/>
                  <a:moveTo>
                    <a:pt x="1019" y="23477"/>
                  </a:moveTo>
                  <a:cubicBezTo>
                    <a:pt x="1035" y="23509"/>
                    <a:pt x="1050" y="23556"/>
                    <a:pt x="1066" y="23603"/>
                  </a:cubicBezTo>
                  <a:cubicBezTo>
                    <a:pt x="1050" y="23650"/>
                    <a:pt x="1035" y="23697"/>
                    <a:pt x="1019" y="23744"/>
                  </a:cubicBezTo>
                  <a:cubicBezTo>
                    <a:pt x="1003" y="23760"/>
                    <a:pt x="988" y="23775"/>
                    <a:pt x="972" y="23807"/>
                  </a:cubicBezTo>
                  <a:cubicBezTo>
                    <a:pt x="972" y="23760"/>
                    <a:pt x="972" y="23713"/>
                    <a:pt x="972" y="23666"/>
                  </a:cubicBezTo>
                  <a:cubicBezTo>
                    <a:pt x="988" y="23619"/>
                    <a:pt x="1003" y="23556"/>
                    <a:pt x="1019" y="23493"/>
                  </a:cubicBezTo>
                  <a:cubicBezTo>
                    <a:pt x="1019" y="23493"/>
                    <a:pt x="1019" y="23477"/>
                    <a:pt x="1019" y="23477"/>
                  </a:cubicBezTo>
                  <a:close/>
                  <a:moveTo>
                    <a:pt x="1072" y="18956"/>
                  </a:moveTo>
                  <a:cubicBezTo>
                    <a:pt x="1135" y="18956"/>
                    <a:pt x="1196" y="18969"/>
                    <a:pt x="1254" y="18995"/>
                  </a:cubicBezTo>
                  <a:cubicBezTo>
                    <a:pt x="1630" y="19167"/>
                    <a:pt x="1614" y="19669"/>
                    <a:pt x="1583" y="20202"/>
                  </a:cubicBezTo>
                  <a:cubicBezTo>
                    <a:pt x="1583" y="20263"/>
                    <a:pt x="1623" y="20305"/>
                    <a:pt x="1668" y="20305"/>
                  </a:cubicBezTo>
                  <a:cubicBezTo>
                    <a:pt x="1704" y="20305"/>
                    <a:pt x="1744" y="20279"/>
                    <a:pt x="1771" y="20217"/>
                  </a:cubicBezTo>
                  <a:cubicBezTo>
                    <a:pt x="1803" y="20123"/>
                    <a:pt x="1834" y="20013"/>
                    <a:pt x="1850" y="19919"/>
                  </a:cubicBezTo>
                  <a:cubicBezTo>
                    <a:pt x="2149" y="19427"/>
                    <a:pt x="2521" y="19199"/>
                    <a:pt x="2832" y="19199"/>
                  </a:cubicBezTo>
                  <a:cubicBezTo>
                    <a:pt x="3302" y="19199"/>
                    <a:pt x="3634" y="19719"/>
                    <a:pt x="3370" y="20625"/>
                  </a:cubicBezTo>
                  <a:cubicBezTo>
                    <a:pt x="3337" y="20748"/>
                    <a:pt x="3386" y="20811"/>
                    <a:pt x="3450" y="20811"/>
                  </a:cubicBezTo>
                  <a:cubicBezTo>
                    <a:pt x="3507" y="20811"/>
                    <a:pt x="3575" y="20760"/>
                    <a:pt x="3605" y="20656"/>
                  </a:cubicBezTo>
                  <a:cubicBezTo>
                    <a:pt x="3605" y="20640"/>
                    <a:pt x="3605" y="20640"/>
                    <a:pt x="3621" y="20625"/>
                  </a:cubicBezTo>
                  <a:cubicBezTo>
                    <a:pt x="3621" y="20625"/>
                    <a:pt x="3636" y="20625"/>
                    <a:pt x="3636" y="20609"/>
                  </a:cubicBezTo>
                  <a:cubicBezTo>
                    <a:pt x="3860" y="20314"/>
                    <a:pt x="4092" y="20183"/>
                    <a:pt x="4289" y="20183"/>
                  </a:cubicBezTo>
                  <a:cubicBezTo>
                    <a:pt x="4604" y="20183"/>
                    <a:pt x="4829" y="20517"/>
                    <a:pt x="4781" y="21048"/>
                  </a:cubicBezTo>
                  <a:cubicBezTo>
                    <a:pt x="4781" y="21064"/>
                    <a:pt x="4781" y="21064"/>
                    <a:pt x="4781" y="21079"/>
                  </a:cubicBezTo>
                  <a:cubicBezTo>
                    <a:pt x="4765" y="21079"/>
                    <a:pt x="4765" y="21095"/>
                    <a:pt x="4765" y="21111"/>
                  </a:cubicBezTo>
                  <a:cubicBezTo>
                    <a:pt x="4075" y="22035"/>
                    <a:pt x="3401" y="22976"/>
                    <a:pt x="2712" y="23901"/>
                  </a:cubicBezTo>
                  <a:cubicBezTo>
                    <a:pt x="2696" y="23932"/>
                    <a:pt x="2665" y="23963"/>
                    <a:pt x="2618" y="24010"/>
                  </a:cubicBezTo>
                  <a:cubicBezTo>
                    <a:pt x="2649" y="23979"/>
                    <a:pt x="2649" y="23948"/>
                    <a:pt x="2649" y="23916"/>
                  </a:cubicBezTo>
                  <a:cubicBezTo>
                    <a:pt x="2557" y="23255"/>
                    <a:pt x="2083" y="22825"/>
                    <a:pt x="1552" y="22825"/>
                  </a:cubicBezTo>
                  <a:cubicBezTo>
                    <a:pt x="1177" y="22825"/>
                    <a:pt x="773" y="23040"/>
                    <a:pt x="455" y="23540"/>
                  </a:cubicBezTo>
                  <a:cubicBezTo>
                    <a:pt x="455" y="23462"/>
                    <a:pt x="439" y="23383"/>
                    <a:pt x="439" y="23305"/>
                  </a:cubicBezTo>
                  <a:cubicBezTo>
                    <a:pt x="345" y="22161"/>
                    <a:pt x="266" y="21001"/>
                    <a:pt x="172" y="19857"/>
                  </a:cubicBezTo>
                  <a:cubicBezTo>
                    <a:pt x="157" y="19810"/>
                    <a:pt x="141" y="19778"/>
                    <a:pt x="110" y="19778"/>
                  </a:cubicBezTo>
                  <a:cubicBezTo>
                    <a:pt x="141" y="19731"/>
                    <a:pt x="172" y="19684"/>
                    <a:pt x="204" y="19622"/>
                  </a:cubicBezTo>
                  <a:cubicBezTo>
                    <a:pt x="235" y="19575"/>
                    <a:pt x="235" y="19543"/>
                    <a:pt x="235" y="19512"/>
                  </a:cubicBezTo>
                  <a:cubicBezTo>
                    <a:pt x="478" y="19192"/>
                    <a:pt x="794" y="18956"/>
                    <a:pt x="1072" y="18956"/>
                  </a:cubicBezTo>
                  <a:close/>
                  <a:moveTo>
                    <a:pt x="1567" y="23697"/>
                  </a:moveTo>
                  <a:lnTo>
                    <a:pt x="1646" y="23713"/>
                  </a:lnTo>
                  <a:cubicBezTo>
                    <a:pt x="1583" y="23885"/>
                    <a:pt x="1505" y="24042"/>
                    <a:pt x="1442" y="24214"/>
                  </a:cubicBezTo>
                  <a:cubicBezTo>
                    <a:pt x="1489" y="24042"/>
                    <a:pt x="1536" y="23869"/>
                    <a:pt x="1567" y="23697"/>
                  </a:cubicBezTo>
                  <a:close/>
                  <a:moveTo>
                    <a:pt x="2116" y="23791"/>
                  </a:moveTo>
                  <a:cubicBezTo>
                    <a:pt x="2100" y="23869"/>
                    <a:pt x="2069" y="23932"/>
                    <a:pt x="2038" y="23995"/>
                  </a:cubicBezTo>
                  <a:cubicBezTo>
                    <a:pt x="1991" y="24089"/>
                    <a:pt x="1928" y="24198"/>
                    <a:pt x="1865" y="24293"/>
                  </a:cubicBezTo>
                  <a:cubicBezTo>
                    <a:pt x="1944" y="24120"/>
                    <a:pt x="2022" y="23963"/>
                    <a:pt x="2100" y="23791"/>
                  </a:cubicBezTo>
                  <a:close/>
                  <a:moveTo>
                    <a:pt x="2336" y="23838"/>
                  </a:moveTo>
                  <a:cubicBezTo>
                    <a:pt x="2367" y="23901"/>
                    <a:pt x="2414" y="23963"/>
                    <a:pt x="2461" y="24010"/>
                  </a:cubicBezTo>
                  <a:cubicBezTo>
                    <a:pt x="2449" y="24005"/>
                    <a:pt x="2436" y="24001"/>
                    <a:pt x="2422" y="24001"/>
                  </a:cubicBezTo>
                  <a:cubicBezTo>
                    <a:pt x="2397" y="24001"/>
                    <a:pt x="2371" y="24012"/>
                    <a:pt x="2351" y="24042"/>
                  </a:cubicBezTo>
                  <a:cubicBezTo>
                    <a:pt x="2257" y="24136"/>
                    <a:pt x="2163" y="24246"/>
                    <a:pt x="2085" y="24340"/>
                  </a:cubicBezTo>
                  <a:cubicBezTo>
                    <a:pt x="2116" y="24277"/>
                    <a:pt x="2147" y="24214"/>
                    <a:pt x="2179" y="24136"/>
                  </a:cubicBezTo>
                  <a:cubicBezTo>
                    <a:pt x="2226" y="24057"/>
                    <a:pt x="2257" y="23995"/>
                    <a:pt x="2288" y="23932"/>
                  </a:cubicBezTo>
                  <a:cubicBezTo>
                    <a:pt x="2304" y="23901"/>
                    <a:pt x="2320" y="23869"/>
                    <a:pt x="2336" y="23838"/>
                  </a:cubicBezTo>
                  <a:close/>
                  <a:moveTo>
                    <a:pt x="1865" y="23744"/>
                  </a:moveTo>
                  <a:cubicBezTo>
                    <a:pt x="1881" y="23744"/>
                    <a:pt x="1897" y="23744"/>
                    <a:pt x="1928" y="23760"/>
                  </a:cubicBezTo>
                  <a:cubicBezTo>
                    <a:pt x="1787" y="24057"/>
                    <a:pt x="1630" y="24355"/>
                    <a:pt x="1489" y="24653"/>
                  </a:cubicBezTo>
                  <a:cubicBezTo>
                    <a:pt x="1599" y="24355"/>
                    <a:pt x="1709" y="24042"/>
                    <a:pt x="1818" y="23744"/>
                  </a:cubicBezTo>
                  <a:close/>
                  <a:moveTo>
                    <a:pt x="2602" y="24042"/>
                  </a:moveTo>
                  <a:lnTo>
                    <a:pt x="2602" y="24042"/>
                  </a:lnTo>
                  <a:cubicBezTo>
                    <a:pt x="2351" y="24402"/>
                    <a:pt x="1834" y="25170"/>
                    <a:pt x="1379" y="25703"/>
                  </a:cubicBezTo>
                  <a:cubicBezTo>
                    <a:pt x="1677" y="25139"/>
                    <a:pt x="2038" y="24637"/>
                    <a:pt x="2477" y="24183"/>
                  </a:cubicBezTo>
                  <a:cubicBezTo>
                    <a:pt x="2508" y="24151"/>
                    <a:pt x="2524" y="24104"/>
                    <a:pt x="2508" y="24073"/>
                  </a:cubicBezTo>
                  <a:lnTo>
                    <a:pt x="2508" y="24073"/>
                  </a:lnTo>
                  <a:cubicBezTo>
                    <a:pt x="2512" y="24077"/>
                    <a:pt x="2519" y="24079"/>
                    <a:pt x="2526" y="24079"/>
                  </a:cubicBezTo>
                  <a:cubicBezTo>
                    <a:pt x="2548" y="24079"/>
                    <a:pt x="2579" y="24065"/>
                    <a:pt x="2602" y="24042"/>
                  </a:cubicBezTo>
                  <a:close/>
                  <a:moveTo>
                    <a:pt x="815" y="23383"/>
                  </a:moveTo>
                  <a:cubicBezTo>
                    <a:pt x="815" y="23430"/>
                    <a:pt x="815" y="23477"/>
                    <a:pt x="815" y="23524"/>
                  </a:cubicBezTo>
                  <a:cubicBezTo>
                    <a:pt x="799" y="23572"/>
                    <a:pt x="784" y="23619"/>
                    <a:pt x="784" y="23681"/>
                  </a:cubicBezTo>
                  <a:cubicBezTo>
                    <a:pt x="784" y="23713"/>
                    <a:pt x="799" y="23744"/>
                    <a:pt x="815" y="23760"/>
                  </a:cubicBezTo>
                  <a:cubicBezTo>
                    <a:pt x="815" y="24026"/>
                    <a:pt x="799" y="24293"/>
                    <a:pt x="784" y="24559"/>
                  </a:cubicBezTo>
                  <a:cubicBezTo>
                    <a:pt x="784" y="24230"/>
                    <a:pt x="784" y="23901"/>
                    <a:pt x="768" y="23572"/>
                  </a:cubicBezTo>
                  <a:cubicBezTo>
                    <a:pt x="768" y="23542"/>
                    <a:pt x="747" y="23526"/>
                    <a:pt x="723" y="23526"/>
                  </a:cubicBezTo>
                  <a:cubicBezTo>
                    <a:pt x="697" y="23526"/>
                    <a:pt x="667" y="23546"/>
                    <a:pt x="658" y="23587"/>
                  </a:cubicBezTo>
                  <a:cubicBezTo>
                    <a:pt x="643" y="24418"/>
                    <a:pt x="658" y="25233"/>
                    <a:pt x="658" y="26064"/>
                  </a:cubicBezTo>
                  <a:cubicBezTo>
                    <a:pt x="611" y="25703"/>
                    <a:pt x="580" y="24888"/>
                    <a:pt x="564" y="24778"/>
                  </a:cubicBezTo>
                  <a:cubicBezTo>
                    <a:pt x="533" y="24434"/>
                    <a:pt x="502" y="24104"/>
                    <a:pt x="470" y="23760"/>
                  </a:cubicBezTo>
                  <a:cubicBezTo>
                    <a:pt x="580" y="23603"/>
                    <a:pt x="690" y="23477"/>
                    <a:pt x="815" y="23383"/>
                  </a:cubicBezTo>
                  <a:close/>
                  <a:moveTo>
                    <a:pt x="1176" y="25876"/>
                  </a:moveTo>
                  <a:cubicBezTo>
                    <a:pt x="1176" y="25876"/>
                    <a:pt x="1191" y="25891"/>
                    <a:pt x="1223" y="25891"/>
                  </a:cubicBezTo>
                  <a:cubicBezTo>
                    <a:pt x="1160" y="25954"/>
                    <a:pt x="1113" y="26017"/>
                    <a:pt x="1066" y="26064"/>
                  </a:cubicBezTo>
                  <a:cubicBezTo>
                    <a:pt x="1097" y="26001"/>
                    <a:pt x="1129" y="25938"/>
                    <a:pt x="1176" y="25876"/>
                  </a:cubicBezTo>
                  <a:close/>
                  <a:moveTo>
                    <a:pt x="7911" y="1"/>
                  </a:moveTo>
                  <a:cubicBezTo>
                    <a:pt x="7753" y="1"/>
                    <a:pt x="7588" y="25"/>
                    <a:pt x="7414" y="91"/>
                  </a:cubicBezTo>
                  <a:cubicBezTo>
                    <a:pt x="6395" y="468"/>
                    <a:pt x="5988" y="1988"/>
                    <a:pt x="5674" y="3179"/>
                  </a:cubicBezTo>
                  <a:cubicBezTo>
                    <a:pt x="5658" y="3195"/>
                    <a:pt x="5658" y="3211"/>
                    <a:pt x="5674" y="3226"/>
                  </a:cubicBezTo>
                  <a:cubicBezTo>
                    <a:pt x="5627" y="3242"/>
                    <a:pt x="5596" y="3258"/>
                    <a:pt x="5549" y="3273"/>
                  </a:cubicBezTo>
                  <a:cubicBezTo>
                    <a:pt x="5520" y="3264"/>
                    <a:pt x="5490" y="3260"/>
                    <a:pt x="5460" y="3260"/>
                  </a:cubicBezTo>
                  <a:cubicBezTo>
                    <a:pt x="5222" y="3260"/>
                    <a:pt x="4934" y="3518"/>
                    <a:pt x="4781" y="3838"/>
                  </a:cubicBezTo>
                  <a:cubicBezTo>
                    <a:pt x="4608" y="4182"/>
                    <a:pt x="4608" y="4559"/>
                    <a:pt x="4734" y="4794"/>
                  </a:cubicBezTo>
                  <a:cubicBezTo>
                    <a:pt x="4326" y="5170"/>
                    <a:pt x="4028" y="5922"/>
                    <a:pt x="4091" y="6424"/>
                  </a:cubicBezTo>
                  <a:cubicBezTo>
                    <a:pt x="4091" y="6439"/>
                    <a:pt x="4107" y="6455"/>
                    <a:pt x="4107" y="6455"/>
                  </a:cubicBezTo>
                  <a:cubicBezTo>
                    <a:pt x="3668" y="7082"/>
                    <a:pt x="3699" y="7646"/>
                    <a:pt x="4060" y="7929"/>
                  </a:cubicBezTo>
                  <a:cubicBezTo>
                    <a:pt x="4068" y="7937"/>
                    <a:pt x="4078" y="7941"/>
                    <a:pt x="4089" y="7941"/>
                  </a:cubicBezTo>
                  <a:cubicBezTo>
                    <a:pt x="4116" y="7941"/>
                    <a:pt x="4147" y="7915"/>
                    <a:pt x="4169" y="7882"/>
                  </a:cubicBezTo>
                  <a:lnTo>
                    <a:pt x="4169" y="7882"/>
                  </a:lnTo>
                  <a:cubicBezTo>
                    <a:pt x="2665" y="11581"/>
                    <a:pt x="1301" y="15390"/>
                    <a:pt x="63" y="19167"/>
                  </a:cubicBezTo>
                  <a:cubicBezTo>
                    <a:pt x="63" y="19261"/>
                    <a:pt x="78" y="19371"/>
                    <a:pt x="78" y="19465"/>
                  </a:cubicBezTo>
                  <a:cubicBezTo>
                    <a:pt x="549" y="18775"/>
                    <a:pt x="784" y="17709"/>
                    <a:pt x="1082" y="16879"/>
                  </a:cubicBezTo>
                  <a:cubicBezTo>
                    <a:pt x="1458" y="15781"/>
                    <a:pt x="1850" y="14684"/>
                    <a:pt x="2241" y="13587"/>
                  </a:cubicBezTo>
                  <a:cubicBezTo>
                    <a:pt x="2947" y="11643"/>
                    <a:pt x="3684" y="9700"/>
                    <a:pt x="4405" y="7756"/>
                  </a:cubicBezTo>
                  <a:cubicBezTo>
                    <a:pt x="4420" y="7756"/>
                    <a:pt x="4420" y="7740"/>
                    <a:pt x="4436" y="7740"/>
                  </a:cubicBezTo>
                  <a:cubicBezTo>
                    <a:pt x="4577" y="7552"/>
                    <a:pt x="4749" y="7443"/>
                    <a:pt x="4922" y="7380"/>
                  </a:cubicBezTo>
                  <a:cubicBezTo>
                    <a:pt x="5141" y="7427"/>
                    <a:pt x="5361" y="7474"/>
                    <a:pt x="5580" y="7537"/>
                  </a:cubicBezTo>
                  <a:cubicBezTo>
                    <a:pt x="5658" y="7599"/>
                    <a:pt x="5737" y="7709"/>
                    <a:pt x="5800" y="7819"/>
                  </a:cubicBezTo>
                  <a:cubicBezTo>
                    <a:pt x="5674" y="8070"/>
                    <a:pt x="5611" y="8367"/>
                    <a:pt x="5486" y="8681"/>
                  </a:cubicBezTo>
                  <a:cubicBezTo>
                    <a:pt x="5079" y="9872"/>
                    <a:pt x="4655" y="11079"/>
                    <a:pt x="4248" y="12270"/>
                  </a:cubicBezTo>
                  <a:cubicBezTo>
                    <a:pt x="3433" y="14637"/>
                    <a:pt x="2602" y="16988"/>
                    <a:pt x="1834" y="19339"/>
                  </a:cubicBezTo>
                  <a:cubicBezTo>
                    <a:pt x="1756" y="18995"/>
                    <a:pt x="1552" y="18728"/>
                    <a:pt x="1317" y="18665"/>
                  </a:cubicBezTo>
                  <a:cubicBezTo>
                    <a:pt x="1267" y="18652"/>
                    <a:pt x="1217" y="18646"/>
                    <a:pt x="1165" y="18646"/>
                  </a:cubicBezTo>
                  <a:cubicBezTo>
                    <a:pt x="794" y="18646"/>
                    <a:pt x="385" y="18981"/>
                    <a:pt x="110" y="19449"/>
                  </a:cubicBezTo>
                  <a:cubicBezTo>
                    <a:pt x="94" y="19465"/>
                    <a:pt x="78" y="19465"/>
                    <a:pt x="78" y="19481"/>
                  </a:cubicBezTo>
                  <a:cubicBezTo>
                    <a:pt x="78" y="19778"/>
                    <a:pt x="47" y="20076"/>
                    <a:pt x="0" y="20358"/>
                  </a:cubicBezTo>
                  <a:cubicBezTo>
                    <a:pt x="63" y="22600"/>
                    <a:pt x="266" y="24747"/>
                    <a:pt x="502" y="26879"/>
                  </a:cubicBezTo>
                  <a:cubicBezTo>
                    <a:pt x="510" y="26954"/>
                    <a:pt x="545" y="26989"/>
                    <a:pt x="587" y="26989"/>
                  </a:cubicBezTo>
                  <a:cubicBezTo>
                    <a:pt x="625" y="26989"/>
                    <a:pt x="669" y="26962"/>
                    <a:pt x="705" y="26910"/>
                  </a:cubicBezTo>
                  <a:cubicBezTo>
                    <a:pt x="2163" y="25061"/>
                    <a:pt x="3605" y="23180"/>
                    <a:pt x="4969" y="21220"/>
                  </a:cubicBezTo>
                  <a:cubicBezTo>
                    <a:pt x="5031" y="21142"/>
                    <a:pt x="5031" y="21079"/>
                    <a:pt x="5016" y="21032"/>
                  </a:cubicBezTo>
                  <a:cubicBezTo>
                    <a:pt x="5031" y="20970"/>
                    <a:pt x="5031" y="20923"/>
                    <a:pt x="5047" y="20876"/>
                  </a:cubicBezTo>
                  <a:cubicBezTo>
                    <a:pt x="6474" y="17176"/>
                    <a:pt x="7759" y="13383"/>
                    <a:pt x="9044" y="9637"/>
                  </a:cubicBezTo>
                  <a:cubicBezTo>
                    <a:pt x="9049" y="9642"/>
                    <a:pt x="9055" y="9644"/>
                    <a:pt x="9060" y="9644"/>
                  </a:cubicBezTo>
                  <a:cubicBezTo>
                    <a:pt x="9070" y="9644"/>
                    <a:pt x="9081" y="9637"/>
                    <a:pt x="9091" y="9637"/>
                  </a:cubicBezTo>
                  <a:cubicBezTo>
                    <a:pt x="9655" y="9324"/>
                    <a:pt x="10016" y="8587"/>
                    <a:pt x="9875" y="7897"/>
                  </a:cubicBezTo>
                  <a:cubicBezTo>
                    <a:pt x="9859" y="7819"/>
                    <a:pt x="9828" y="7756"/>
                    <a:pt x="9796" y="7678"/>
                  </a:cubicBezTo>
                  <a:cubicBezTo>
                    <a:pt x="10063" y="7239"/>
                    <a:pt x="10141" y="6894"/>
                    <a:pt x="10094" y="6596"/>
                  </a:cubicBezTo>
                  <a:cubicBezTo>
                    <a:pt x="10565" y="6173"/>
                    <a:pt x="10580" y="5718"/>
                    <a:pt x="10423" y="5311"/>
                  </a:cubicBezTo>
                  <a:cubicBezTo>
                    <a:pt x="10815" y="4339"/>
                    <a:pt x="11599" y="2913"/>
                    <a:pt x="11536" y="1910"/>
                  </a:cubicBezTo>
                  <a:cubicBezTo>
                    <a:pt x="11489" y="1157"/>
                    <a:pt x="11035" y="812"/>
                    <a:pt x="10533" y="687"/>
                  </a:cubicBezTo>
                  <a:cubicBezTo>
                    <a:pt x="9922" y="436"/>
                    <a:pt x="9264" y="279"/>
                    <a:pt x="8637" y="123"/>
                  </a:cubicBezTo>
                  <a:cubicBezTo>
                    <a:pt x="8404" y="65"/>
                    <a:pt x="8166" y="1"/>
                    <a:pt x="79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61"/>
            <p:cNvSpPr/>
            <p:nvPr/>
          </p:nvSpPr>
          <p:spPr>
            <a:xfrm>
              <a:off x="3380325" y="3719775"/>
              <a:ext cx="23925" cy="52975"/>
            </a:xfrm>
            <a:custGeom>
              <a:avLst/>
              <a:gdLst/>
              <a:ahLst/>
              <a:cxnLst/>
              <a:rect l="l" t="t" r="r" b="b"/>
              <a:pathLst>
                <a:path w="957" h="2119" extrusionOk="0">
                  <a:moveTo>
                    <a:pt x="956" y="0"/>
                  </a:moveTo>
                  <a:lnTo>
                    <a:pt x="956" y="0"/>
                  </a:lnTo>
                  <a:cubicBezTo>
                    <a:pt x="470" y="471"/>
                    <a:pt x="63" y="1348"/>
                    <a:pt x="0" y="2101"/>
                  </a:cubicBezTo>
                  <a:cubicBezTo>
                    <a:pt x="0" y="2110"/>
                    <a:pt x="5" y="2119"/>
                    <a:pt x="13" y="2119"/>
                  </a:cubicBezTo>
                  <a:cubicBezTo>
                    <a:pt x="18" y="2119"/>
                    <a:pt x="25" y="2114"/>
                    <a:pt x="31" y="2101"/>
                  </a:cubicBezTo>
                  <a:cubicBezTo>
                    <a:pt x="220" y="1254"/>
                    <a:pt x="486" y="674"/>
                    <a:pt x="9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61"/>
            <p:cNvSpPr/>
            <p:nvPr/>
          </p:nvSpPr>
          <p:spPr>
            <a:xfrm>
              <a:off x="3385800" y="3742450"/>
              <a:ext cx="10225" cy="27275"/>
            </a:xfrm>
            <a:custGeom>
              <a:avLst/>
              <a:gdLst/>
              <a:ahLst/>
              <a:cxnLst/>
              <a:rect l="l" t="t" r="r" b="b"/>
              <a:pathLst>
                <a:path w="409" h="1091" extrusionOk="0">
                  <a:moveTo>
                    <a:pt x="395" y="0"/>
                  </a:moveTo>
                  <a:cubicBezTo>
                    <a:pt x="390" y="0"/>
                    <a:pt x="383" y="5"/>
                    <a:pt x="377" y="18"/>
                  </a:cubicBezTo>
                  <a:cubicBezTo>
                    <a:pt x="251" y="363"/>
                    <a:pt x="126" y="708"/>
                    <a:pt x="1" y="1053"/>
                  </a:cubicBezTo>
                  <a:cubicBezTo>
                    <a:pt x="1" y="1079"/>
                    <a:pt x="10" y="1090"/>
                    <a:pt x="21" y="1090"/>
                  </a:cubicBezTo>
                  <a:cubicBezTo>
                    <a:pt x="30" y="1090"/>
                    <a:pt x="41" y="1082"/>
                    <a:pt x="48" y="1068"/>
                  </a:cubicBezTo>
                  <a:cubicBezTo>
                    <a:pt x="173" y="723"/>
                    <a:pt x="283" y="363"/>
                    <a:pt x="408" y="18"/>
                  </a:cubicBezTo>
                  <a:cubicBezTo>
                    <a:pt x="408" y="9"/>
                    <a:pt x="403" y="0"/>
                    <a:pt x="3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61"/>
            <p:cNvSpPr/>
            <p:nvPr/>
          </p:nvSpPr>
          <p:spPr>
            <a:xfrm>
              <a:off x="3397550" y="3877700"/>
              <a:ext cx="60275" cy="34650"/>
            </a:xfrm>
            <a:custGeom>
              <a:avLst/>
              <a:gdLst/>
              <a:ahLst/>
              <a:cxnLst/>
              <a:rect l="l" t="t" r="r" b="b"/>
              <a:pathLst>
                <a:path w="2411" h="1386" extrusionOk="0">
                  <a:moveTo>
                    <a:pt x="16" y="0"/>
                  </a:moveTo>
                  <a:cubicBezTo>
                    <a:pt x="1" y="0"/>
                    <a:pt x="1" y="16"/>
                    <a:pt x="16" y="16"/>
                  </a:cubicBezTo>
                  <a:cubicBezTo>
                    <a:pt x="487" y="125"/>
                    <a:pt x="1004" y="251"/>
                    <a:pt x="1443" y="470"/>
                  </a:cubicBezTo>
                  <a:cubicBezTo>
                    <a:pt x="1835" y="690"/>
                    <a:pt x="2085" y="1019"/>
                    <a:pt x="2368" y="1379"/>
                  </a:cubicBezTo>
                  <a:cubicBezTo>
                    <a:pt x="2372" y="1384"/>
                    <a:pt x="2378" y="1386"/>
                    <a:pt x="2384" y="1386"/>
                  </a:cubicBezTo>
                  <a:cubicBezTo>
                    <a:pt x="2398" y="1386"/>
                    <a:pt x="2410" y="1375"/>
                    <a:pt x="2399" y="1364"/>
                  </a:cubicBezTo>
                  <a:cubicBezTo>
                    <a:pt x="2132" y="314"/>
                    <a:pt x="832" y="141"/>
                    <a:pt x="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61"/>
            <p:cNvSpPr/>
            <p:nvPr/>
          </p:nvSpPr>
          <p:spPr>
            <a:xfrm>
              <a:off x="3423800" y="3854950"/>
              <a:ext cx="38375" cy="26000"/>
            </a:xfrm>
            <a:custGeom>
              <a:avLst/>
              <a:gdLst/>
              <a:ahLst/>
              <a:cxnLst/>
              <a:rect l="l" t="t" r="r" b="b"/>
              <a:pathLst>
                <a:path w="1535" h="1040" extrusionOk="0">
                  <a:moveTo>
                    <a:pt x="46" y="1"/>
                  </a:moveTo>
                  <a:cubicBezTo>
                    <a:pt x="36" y="1"/>
                    <a:pt x="26" y="1"/>
                    <a:pt x="17" y="1"/>
                  </a:cubicBezTo>
                  <a:cubicBezTo>
                    <a:pt x="1" y="1"/>
                    <a:pt x="1" y="17"/>
                    <a:pt x="1" y="17"/>
                  </a:cubicBezTo>
                  <a:cubicBezTo>
                    <a:pt x="314" y="126"/>
                    <a:pt x="612" y="220"/>
                    <a:pt x="879" y="409"/>
                  </a:cubicBezTo>
                  <a:cubicBezTo>
                    <a:pt x="1114" y="581"/>
                    <a:pt x="1271" y="847"/>
                    <a:pt x="1490" y="1035"/>
                  </a:cubicBezTo>
                  <a:cubicBezTo>
                    <a:pt x="1493" y="1038"/>
                    <a:pt x="1497" y="1040"/>
                    <a:pt x="1500" y="1040"/>
                  </a:cubicBezTo>
                  <a:cubicBezTo>
                    <a:pt x="1516" y="1040"/>
                    <a:pt x="1534" y="1017"/>
                    <a:pt x="1521" y="1004"/>
                  </a:cubicBezTo>
                  <a:cubicBezTo>
                    <a:pt x="1321" y="419"/>
                    <a:pt x="592" y="1"/>
                    <a:pt x="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61"/>
            <p:cNvSpPr/>
            <p:nvPr/>
          </p:nvSpPr>
          <p:spPr>
            <a:xfrm>
              <a:off x="3449275" y="3833800"/>
              <a:ext cx="18725" cy="17825"/>
            </a:xfrm>
            <a:custGeom>
              <a:avLst/>
              <a:gdLst/>
              <a:ahLst/>
              <a:cxnLst/>
              <a:rect l="l" t="t" r="r" b="b"/>
              <a:pathLst>
                <a:path w="749" h="713" extrusionOk="0">
                  <a:moveTo>
                    <a:pt x="16" y="1"/>
                  </a:moveTo>
                  <a:cubicBezTo>
                    <a:pt x="1" y="1"/>
                    <a:pt x="1" y="16"/>
                    <a:pt x="1" y="16"/>
                  </a:cubicBezTo>
                  <a:cubicBezTo>
                    <a:pt x="173" y="95"/>
                    <a:pt x="314" y="204"/>
                    <a:pt x="440" y="345"/>
                  </a:cubicBezTo>
                  <a:cubicBezTo>
                    <a:pt x="534" y="455"/>
                    <a:pt x="596" y="612"/>
                    <a:pt x="706" y="706"/>
                  </a:cubicBezTo>
                  <a:cubicBezTo>
                    <a:pt x="711" y="711"/>
                    <a:pt x="717" y="712"/>
                    <a:pt x="722" y="712"/>
                  </a:cubicBezTo>
                  <a:cubicBezTo>
                    <a:pt x="736" y="712"/>
                    <a:pt x="749" y="701"/>
                    <a:pt x="737" y="690"/>
                  </a:cubicBezTo>
                  <a:cubicBezTo>
                    <a:pt x="722" y="502"/>
                    <a:pt x="581" y="361"/>
                    <a:pt x="471" y="251"/>
                  </a:cubicBezTo>
                  <a:cubicBezTo>
                    <a:pt x="346" y="126"/>
                    <a:pt x="189" y="48"/>
                    <a:pt x="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61"/>
            <p:cNvSpPr/>
            <p:nvPr/>
          </p:nvSpPr>
          <p:spPr>
            <a:xfrm>
              <a:off x="3108375" y="4434875"/>
              <a:ext cx="173600" cy="275375"/>
            </a:xfrm>
            <a:custGeom>
              <a:avLst/>
              <a:gdLst/>
              <a:ahLst/>
              <a:cxnLst/>
              <a:rect l="l" t="t" r="r" b="b"/>
              <a:pathLst>
                <a:path w="6944" h="11015" extrusionOk="0">
                  <a:moveTo>
                    <a:pt x="4426" y="1"/>
                  </a:moveTo>
                  <a:cubicBezTo>
                    <a:pt x="3056" y="1"/>
                    <a:pt x="1514" y="1379"/>
                    <a:pt x="894" y="2369"/>
                  </a:cubicBezTo>
                  <a:cubicBezTo>
                    <a:pt x="486" y="3011"/>
                    <a:pt x="0" y="3999"/>
                    <a:pt x="392" y="4751"/>
                  </a:cubicBezTo>
                  <a:cubicBezTo>
                    <a:pt x="684" y="5301"/>
                    <a:pt x="1230" y="5371"/>
                    <a:pt x="1781" y="5371"/>
                  </a:cubicBezTo>
                  <a:cubicBezTo>
                    <a:pt x="1968" y="5371"/>
                    <a:pt x="2156" y="5363"/>
                    <a:pt x="2336" y="5363"/>
                  </a:cubicBezTo>
                  <a:cubicBezTo>
                    <a:pt x="2755" y="5363"/>
                    <a:pt x="3292" y="5274"/>
                    <a:pt x="3770" y="5274"/>
                  </a:cubicBezTo>
                  <a:cubicBezTo>
                    <a:pt x="3989" y="5274"/>
                    <a:pt x="4196" y="5293"/>
                    <a:pt x="4373" y="5347"/>
                  </a:cubicBezTo>
                  <a:lnTo>
                    <a:pt x="4828" y="5347"/>
                  </a:lnTo>
                  <a:cubicBezTo>
                    <a:pt x="5235" y="6115"/>
                    <a:pt x="5141" y="6570"/>
                    <a:pt x="4546" y="6679"/>
                  </a:cubicBezTo>
                  <a:cubicBezTo>
                    <a:pt x="4232" y="6867"/>
                    <a:pt x="3778" y="6977"/>
                    <a:pt x="3433" y="7118"/>
                  </a:cubicBezTo>
                  <a:cubicBezTo>
                    <a:pt x="2586" y="7447"/>
                    <a:pt x="1301" y="7839"/>
                    <a:pt x="690" y="8576"/>
                  </a:cubicBezTo>
                  <a:cubicBezTo>
                    <a:pt x="282" y="9062"/>
                    <a:pt x="220" y="9704"/>
                    <a:pt x="705" y="10175"/>
                  </a:cubicBezTo>
                  <a:cubicBezTo>
                    <a:pt x="1017" y="10465"/>
                    <a:pt x="1373" y="10531"/>
                    <a:pt x="1743" y="10531"/>
                  </a:cubicBezTo>
                  <a:cubicBezTo>
                    <a:pt x="2054" y="10531"/>
                    <a:pt x="2375" y="10484"/>
                    <a:pt x="2686" y="10484"/>
                  </a:cubicBezTo>
                  <a:cubicBezTo>
                    <a:pt x="2822" y="10484"/>
                    <a:pt x="2957" y="10493"/>
                    <a:pt x="3088" y="10519"/>
                  </a:cubicBezTo>
                  <a:cubicBezTo>
                    <a:pt x="3072" y="10566"/>
                    <a:pt x="3072" y="10614"/>
                    <a:pt x="3057" y="10661"/>
                  </a:cubicBezTo>
                  <a:cubicBezTo>
                    <a:pt x="3001" y="10873"/>
                    <a:pt x="3161" y="11014"/>
                    <a:pt x="3331" y="11014"/>
                  </a:cubicBezTo>
                  <a:cubicBezTo>
                    <a:pt x="3399" y="11014"/>
                    <a:pt x="3469" y="10992"/>
                    <a:pt x="3527" y="10943"/>
                  </a:cubicBezTo>
                  <a:cubicBezTo>
                    <a:pt x="3684" y="10802"/>
                    <a:pt x="3840" y="10676"/>
                    <a:pt x="3997" y="10551"/>
                  </a:cubicBezTo>
                  <a:cubicBezTo>
                    <a:pt x="4248" y="10347"/>
                    <a:pt x="4122" y="9940"/>
                    <a:pt x="3903" y="9798"/>
                  </a:cubicBezTo>
                  <a:cubicBezTo>
                    <a:pt x="3621" y="9626"/>
                    <a:pt x="3417" y="9548"/>
                    <a:pt x="3088" y="9516"/>
                  </a:cubicBezTo>
                  <a:cubicBezTo>
                    <a:pt x="3074" y="9514"/>
                    <a:pt x="3057" y="9513"/>
                    <a:pt x="3038" y="9513"/>
                  </a:cubicBezTo>
                  <a:cubicBezTo>
                    <a:pt x="2815" y="9513"/>
                    <a:pt x="2268" y="9640"/>
                    <a:pt x="1980" y="9640"/>
                  </a:cubicBezTo>
                  <a:cubicBezTo>
                    <a:pt x="1905" y="9640"/>
                    <a:pt x="1848" y="9631"/>
                    <a:pt x="1818" y="9610"/>
                  </a:cubicBezTo>
                  <a:cubicBezTo>
                    <a:pt x="737" y="8889"/>
                    <a:pt x="4264" y="7651"/>
                    <a:pt x="4452" y="7588"/>
                  </a:cubicBezTo>
                  <a:cubicBezTo>
                    <a:pt x="5345" y="7228"/>
                    <a:pt x="6944" y="6413"/>
                    <a:pt x="6191" y="5143"/>
                  </a:cubicBezTo>
                  <a:cubicBezTo>
                    <a:pt x="5877" y="4622"/>
                    <a:pt x="5324" y="4477"/>
                    <a:pt x="4692" y="4477"/>
                  </a:cubicBezTo>
                  <a:cubicBezTo>
                    <a:pt x="3899" y="4477"/>
                    <a:pt x="2983" y="4706"/>
                    <a:pt x="2264" y="4706"/>
                  </a:cubicBezTo>
                  <a:cubicBezTo>
                    <a:pt x="2041" y="4706"/>
                    <a:pt x="1837" y="4684"/>
                    <a:pt x="1662" y="4626"/>
                  </a:cubicBezTo>
                  <a:cubicBezTo>
                    <a:pt x="173" y="4124"/>
                    <a:pt x="1740" y="2275"/>
                    <a:pt x="2398" y="1695"/>
                  </a:cubicBezTo>
                  <a:cubicBezTo>
                    <a:pt x="3245" y="974"/>
                    <a:pt x="4311" y="942"/>
                    <a:pt x="5173" y="362"/>
                  </a:cubicBezTo>
                  <a:cubicBezTo>
                    <a:pt x="5235" y="315"/>
                    <a:pt x="5251" y="190"/>
                    <a:pt x="5173" y="159"/>
                  </a:cubicBezTo>
                  <a:cubicBezTo>
                    <a:pt x="4935" y="50"/>
                    <a:pt x="4683" y="1"/>
                    <a:pt x="44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2" name="Google Shape;1662;p61"/>
          <p:cNvGrpSpPr/>
          <p:nvPr/>
        </p:nvGrpSpPr>
        <p:grpSpPr>
          <a:xfrm rot="1386640">
            <a:off x="5468215" y="735544"/>
            <a:ext cx="806665" cy="421749"/>
            <a:chOff x="1822875" y="1377000"/>
            <a:chExt cx="548075" cy="286550"/>
          </a:xfrm>
        </p:grpSpPr>
        <p:sp>
          <p:nvSpPr>
            <p:cNvPr id="1663" name="Google Shape;1663;p61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61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61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61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61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61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61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61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61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" name="Imagen 2" descr="Logotipo, nombre de la empresa&#10;&#10;Descripción generada automáticamente">
            <a:hlinkClick r:id="rId3"/>
            <a:extLst>
              <a:ext uri="{FF2B5EF4-FFF2-40B4-BE49-F238E27FC236}">
                <a16:creationId xmlns:a16="http://schemas.microsoft.com/office/drawing/2014/main" id="{91FA6DFD-62B3-C200-3879-B93A31FB6D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885641">
            <a:off x="6873760" y="2150599"/>
            <a:ext cx="1413503" cy="141350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6" name="Google Shape;1676;p62"/>
          <p:cNvGrpSpPr/>
          <p:nvPr/>
        </p:nvGrpSpPr>
        <p:grpSpPr>
          <a:xfrm rot="474737">
            <a:off x="3477112" y="1498820"/>
            <a:ext cx="2049331" cy="585348"/>
            <a:chOff x="4345425" y="2175475"/>
            <a:chExt cx="800750" cy="176025"/>
          </a:xfrm>
        </p:grpSpPr>
        <p:sp>
          <p:nvSpPr>
            <p:cNvPr id="1677" name="Google Shape;1677;p62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9CB9C">
                <a:alpha val="37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62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9CB9C">
                <a:alpha val="37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80" name="Google Shape;1680;p62"/>
          <p:cNvSpPr txBox="1">
            <a:spLocks noGrp="1"/>
          </p:cNvSpPr>
          <p:nvPr>
            <p:ph type="subTitle" idx="1"/>
          </p:nvPr>
        </p:nvSpPr>
        <p:spPr>
          <a:xfrm>
            <a:off x="3148920" y="2014889"/>
            <a:ext cx="5802772" cy="21406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>
                <a:latin typeface="+mn-lt"/>
              </a:rPr>
              <a:t>Tipos de atención o programas que brindan:</a:t>
            </a:r>
            <a:r>
              <a:rPr lang="es-MX" dirty="0">
                <a:latin typeface="+mn-lt"/>
              </a:rPr>
              <a:t> Clases de regularización en torno a Español o Matemáticas.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>
                <a:latin typeface="+mn-lt"/>
              </a:rPr>
              <a:t>¿Qué se requiere para acceder al servicio? </a:t>
            </a:r>
            <a:r>
              <a:rPr lang="es-MX" dirty="0">
                <a:latin typeface="+mn-lt"/>
              </a:rPr>
              <a:t>Estudiar o vivir cerca de la universidad.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>
                <a:latin typeface="+mn-lt"/>
              </a:rPr>
              <a:t>Formas de contacto Dirección:</a:t>
            </a:r>
            <a:r>
              <a:rPr lang="es-MX" dirty="0">
                <a:latin typeface="+mn-lt"/>
              </a:rPr>
              <a:t> </a:t>
            </a:r>
            <a:r>
              <a:rPr lang="es-MX" dirty="0" err="1">
                <a:latin typeface="+mn-lt"/>
              </a:rPr>
              <a:t>Calz</a:t>
            </a:r>
            <a:r>
              <a:rPr lang="es-MX" dirty="0">
                <a:latin typeface="+mn-lt"/>
              </a:rPr>
              <a:t> Antonio Narro 707, Zona Centro, 25000 Saltillo, </a:t>
            </a:r>
            <a:r>
              <a:rPr lang="es-MX" dirty="0" err="1">
                <a:latin typeface="+mn-lt"/>
              </a:rPr>
              <a:t>Coah</a:t>
            </a:r>
            <a:r>
              <a:rPr lang="es-MX" dirty="0">
                <a:latin typeface="+mn-lt"/>
              </a:rPr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>
                <a:latin typeface="+mn-lt"/>
              </a:rPr>
              <a:t>Teléfono:</a:t>
            </a:r>
            <a:r>
              <a:rPr lang="es-MX" dirty="0">
                <a:latin typeface="+mn-lt"/>
              </a:rPr>
              <a:t> 844 414 1435</a:t>
            </a:r>
            <a:endParaRPr dirty="0">
              <a:latin typeface="+mn-lt"/>
            </a:endParaRPr>
          </a:p>
        </p:txBody>
      </p:sp>
      <p:grpSp>
        <p:nvGrpSpPr>
          <p:cNvPr id="1681" name="Google Shape;1681;p62"/>
          <p:cNvGrpSpPr/>
          <p:nvPr/>
        </p:nvGrpSpPr>
        <p:grpSpPr>
          <a:xfrm rot="-546322">
            <a:off x="241859" y="1917242"/>
            <a:ext cx="2817315" cy="2469552"/>
            <a:chOff x="2505075" y="4180600"/>
            <a:chExt cx="1092750" cy="957900"/>
          </a:xfrm>
          <a:solidFill>
            <a:srgbClr val="E20A17"/>
          </a:solidFill>
        </p:grpSpPr>
        <p:sp>
          <p:nvSpPr>
            <p:cNvPr id="1682" name="Google Shape;1682;p62"/>
            <p:cNvSpPr/>
            <p:nvPr/>
          </p:nvSpPr>
          <p:spPr>
            <a:xfrm>
              <a:off x="2612200" y="4898650"/>
              <a:ext cx="984100" cy="235275"/>
            </a:xfrm>
            <a:custGeom>
              <a:avLst/>
              <a:gdLst/>
              <a:ahLst/>
              <a:cxnLst/>
              <a:rect l="l" t="t" r="r" b="b"/>
              <a:pathLst>
                <a:path w="39364" h="9411" extrusionOk="0">
                  <a:moveTo>
                    <a:pt x="6166" y="0"/>
                  </a:moveTo>
                  <a:cubicBezTo>
                    <a:pt x="6141" y="0"/>
                    <a:pt x="5339" y="652"/>
                    <a:pt x="5339" y="652"/>
                  </a:cubicBezTo>
                  <a:cubicBezTo>
                    <a:pt x="4688" y="2882"/>
                    <a:pt x="2357" y="5965"/>
                    <a:pt x="1" y="6617"/>
                  </a:cubicBezTo>
                  <a:cubicBezTo>
                    <a:pt x="5966" y="7068"/>
                    <a:pt x="13259" y="8321"/>
                    <a:pt x="19224" y="8797"/>
                  </a:cubicBezTo>
                  <a:cubicBezTo>
                    <a:pt x="22532" y="9048"/>
                    <a:pt x="25841" y="9248"/>
                    <a:pt x="29149" y="9349"/>
                  </a:cubicBezTo>
                  <a:cubicBezTo>
                    <a:pt x="29759" y="9367"/>
                    <a:pt x="30670" y="9411"/>
                    <a:pt x="31701" y="9411"/>
                  </a:cubicBezTo>
                  <a:cubicBezTo>
                    <a:pt x="34944" y="9411"/>
                    <a:pt x="39363" y="8971"/>
                    <a:pt x="39249" y="5890"/>
                  </a:cubicBezTo>
                  <a:lnTo>
                    <a:pt x="39224" y="5890"/>
                  </a:lnTo>
                  <a:cubicBezTo>
                    <a:pt x="28021" y="4988"/>
                    <a:pt x="17069" y="2682"/>
                    <a:pt x="6166" y="0"/>
                  </a:cubicBez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62"/>
            <p:cNvSpPr/>
            <p:nvPr/>
          </p:nvSpPr>
          <p:spPr>
            <a:xfrm>
              <a:off x="2607825" y="4893625"/>
              <a:ext cx="990000" cy="244875"/>
            </a:xfrm>
            <a:custGeom>
              <a:avLst/>
              <a:gdLst/>
              <a:ahLst/>
              <a:cxnLst/>
              <a:rect l="l" t="t" r="r" b="b"/>
              <a:pathLst>
                <a:path w="39600" h="9795" extrusionOk="0">
                  <a:moveTo>
                    <a:pt x="6379" y="398"/>
                  </a:moveTo>
                  <a:lnTo>
                    <a:pt x="6379" y="398"/>
                  </a:lnTo>
                  <a:cubicBezTo>
                    <a:pt x="9057" y="1067"/>
                    <a:pt x="11759" y="1687"/>
                    <a:pt x="14462" y="2306"/>
                  </a:cubicBezTo>
                  <a:cubicBezTo>
                    <a:pt x="17218" y="2908"/>
                    <a:pt x="19950" y="3509"/>
                    <a:pt x="22707" y="4011"/>
                  </a:cubicBezTo>
                  <a:cubicBezTo>
                    <a:pt x="28194" y="5008"/>
                    <a:pt x="33731" y="5807"/>
                    <a:pt x="39293" y="6235"/>
                  </a:cubicBezTo>
                  <a:lnTo>
                    <a:pt x="39293" y="6235"/>
                  </a:lnTo>
                  <a:cubicBezTo>
                    <a:pt x="39281" y="6246"/>
                    <a:pt x="39274" y="6252"/>
                    <a:pt x="39274" y="6266"/>
                  </a:cubicBezTo>
                  <a:lnTo>
                    <a:pt x="39274" y="6392"/>
                  </a:lnTo>
                  <a:cubicBezTo>
                    <a:pt x="39249" y="6492"/>
                    <a:pt x="39249" y="6592"/>
                    <a:pt x="39224" y="6692"/>
                  </a:cubicBezTo>
                  <a:cubicBezTo>
                    <a:pt x="39199" y="6893"/>
                    <a:pt x="39123" y="7068"/>
                    <a:pt x="39023" y="7269"/>
                  </a:cubicBezTo>
                  <a:cubicBezTo>
                    <a:pt x="38848" y="7620"/>
                    <a:pt x="38572" y="7920"/>
                    <a:pt x="38246" y="8171"/>
                  </a:cubicBezTo>
                  <a:cubicBezTo>
                    <a:pt x="37595" y="8647"/>
                    <a:pt x="36767" y="8898"/>
                    <a:pt x="35965" y="9073"/>
                  </a:cubicBezTo>
                  <a:cubicBezTo>
                    <a:pt x="34654" y="9352"/>
                    <a:pt x="33295" y="9441"/>
                    <a:pt x="31939" y="9441"/>
                  </a:cubicBezTo>
                  <a:cubicBezTo>
                    <a:pt x="31585" y="9441"/>
                    <a:pt x="31231" y="9435"/>
                    <a:pt x="30878" y="9424"/>
                  </a:cubicBezTo>
                  <a:cubicBezTo>
                    <a:pt x="29173" y="9374"/>
                    <a:pt x="27469" y="9324"/>
                    <a:pt x="25740" y="9224"/>
                  </a:cubicBezTo>
                  <a:lnTo>
                    <a:pt x="20627" y="8948"/>
                  </a:lnTo>
                  <a:cubicBezTo>
                    <a:pt x="18898" y="8873"/>
                    <a:pt x="17218" y="8697"/>
                    <a:pt x="15514" y="8497"/>
                  </a:cubicBezTo>
                  <a:cubicBezTo>
                    <a:pt x="13810" y="8296"/>
                    <a:pt x="12106" y="8071"/>
                    <a:pt x="10401" y="7845"/>
                  </a:cubicBezTo>
                  <a:cubicBezTo>
                    <a:pt x="7272" y="7405"/>
                    <a:pt x="4121" y="6986"/>
                    <a:pt x="969" y="6707"/>
                  </a:cubicBezTo>
                  <a:lnTo>
                    <a:pt x="969" y="6707"/>
                  </a:lnTo>
                  <a:cubicBezTo>
                    <a:pt x="1378" y="6510"/>
                    <a:pt x="1757" y="6260"/>
                    <a:pt x="2106" y="5991"/>
                  </a:cubicBezTo>
                  <a:cubicBezTo>
                    <a:pt x="2657" y="5565"/>
                    <a:pt x="3158" y="5088"/>
                    <a:pt x="3609" y="4537"/>
                  </a:cubicBezTo>
                  <a:cubicBezTo>
                    <a:pt x="4061" y="4011"/>
                    <a:pt x="4487" y="3434"/>
                    <a:pt x="4837" y="2833"/>
                  </a:cubicBezTo>
                  <a:cubicBezTo>
                    <a:pt x="5181" y="2245"/>
                    <a:pt x="5476" y="1633"/>
                    <a:pt x="5676" y="973"/>
                  </a:cubicBezTo>
                  <a:lnTo>
                    <a:pt x="5676" y="973"/>
                  </a:lnTo>
                  <a:lnTo>
                    <a:pt x="6379" y="398"/>
                  </a:lnTo>
                  <a:close/>
                  <a:moveTo>
                    <a:pt x="6366" y="1"/>
                  </a:moveTo>
                  <a:cubicBezTo>
                    <a:pt x="6316" y="1"/>
                    <a:pt x="6266" y="1"/>
                    <a:pt x="6216" y="51"/>
                  </a:cubicBezTo>
                  <a:lnTo>
                    <a:pt x="6191" y="51"/>
                  </a:lnTo>
                  <a:lnTo>
                    <a:pt x="5389" y="727"/>
                  </a:lnTo>
                  <a:cubicBezTo>
                    <a:pt x="5364" y="752"/>
                    <a:pt x="5339" y="778"/>
                    <a:pt x="5339" y="803"/>
                  </a:cubicBezTo>
                  <a:cubicBezTo>
                    <a:pt x="5138" y="1454"/>
                    <a:pt x="4863" y="2081"/>
                    <a:pt x="4512" y="2657"/>
                  </a:cubicBezTo>
                  <a:cubicBezTo>
                    <a:pt x="4186" y="3234"/>
                    <a:pt x="3785" y="3785"/>
                    <a:pt x="3334" y="4311"/>
                  </a:cubicBezTo>
                  <a:cubicBezTo>
                    <a:pt x="2908" y="4838"/>
                    <a:pt x="2431" y="5314"/>
                    <a:pt x="1880" y="5715"/>
                  </a:cubicBezTo>
                  <a:cubicBezTo>
                    <a:pt x="1354" y="6116"/>
                    <a:pt x="777" y="6467"/>
                    <a:pt x="126" y="6642"/>
                  </a:cubicBezTo>
                  <a:cubicBezTo>
                    <a:pt x="76" y="6667"/>
                    <a:pt x="25" y="6742"/>
                    <a:pt x="0" y="6793"/>
                  </a:cubicBezTo>
                  <a:cubicBezTo>
                    <a:pt x="0" y="6893"/>
                    <a:pt x="76" y="6993"/>
                    <a:pt x="176" y="6993"/>
                  </a:cubicBezTo>
                  <a:cubicBezTo>
                    <a:pt x="3584" y="7244"/>
                    <a:pt x="6968" y="7720"/>
                    <a:pt x="10376" y="8121"/>
                  </a:cubicBezTo>
                  <a:cubicBezTo>
                    <a:pt x="12081" y="8321"/>
                    <a:pt x="13785" y="8547"/>
                    <a:pt x="15489" y="8722"/>
                  </a:cubicBezTo>
                  <a:cubicBezTo>
                    <a:pt x="17193" y="8923"/>
                    <a:pt x="18898" y="9048"/>
                    <a:pt x="20602" y="9224"/>
                  </a:cubicBezTo>
                  <a:cubicBezTo>
                    <a:pt x="24011" y="9550"/>
                    <a:pt x="27444" y="9675"/>
                    <a:pt x="30878" y="9775"/>
                  </a:cubicBezTo>
                  <a:cubicBezTo>
                    <a:pt x="31276" y="9787"/>
                    <a:pt x="31675" y="9794"/>
                    <a:pt x="32075" y="9794"/>
                  </a:cubicBezTo>
                  <a:cubicBezTo>
                    <a:pt x="33389" y="9794"/>
                    <a:pt x="34715" y="9712"/>
                    <a:pt x="36041" y="9424"/>
                  </a:cubicBezTo>
                  <a:cubicBezTo>
                    <a:pt x="36868" y="9249"/>
                    <a:pt x="37720" y="8973"/>
                    <a:pt x="38447" y="8422"/>
                  </a:cubicBezTo>
                  <a:cubicBezTo>
                    <a:pt x="38823" y="8171"/>
                    <a:pt x="39123" y="7820"/>
                    <a:pt x="39324" y="7394"/>
                  </a:cubicBezTo>
                  <a:cubicBezTo>
                    <a:pt x="39424" y="7194"/>
                    <a:pt x="39499" y="6968"/>
                    <a:pt x="39549" y="6768"/>
                  </a:cubicBezTo>
                  <a:cubicBezTo>
                    <a:pt x="39575" y="6642"/>
                    <a:pt x="39575" y="6542"/>
                    <a:pt x="39600" y="6417"/>
                  </a:cubicBezTo>
                  <a:cubicBezTo>
                    <a:pt x="39600" y="6341"/>
                    <a:pt x="39600" y="6316"/>
                    <a:pt x="39600" y="6241"/>
                  </a:cubicBezTo>
                  <a:cubicBezTo>
                    <a:pt x="39600" y="6141"/>
                    <a:pt x="39575" y="6041"/>
                    <a:pt x="39549" y="5966"/>
                  </a:cubicBezTo>
                  <a:cubicBezTo>
                    <a:pt x="39514" y="5948"/>
                    <a:pt x="39479" y="5930"/>
                    <a:pt x="39443" y="5930"/>
                  </a:cubicBezTo>
                  <a:cubicBezTo>
                    <a:pt x="39428" y="5930"/>
                    <a:pt x="39414" y="5933"/>
                    <a:pt x="39399" y="5940"/>
                  </a:cubicBezTo>
                  <a:cubicBezTo>
                    <a:pt x="33835" y="5464"/>
                    <a:pt x="28296" y="4637"/>
                    <a:pt x="22782" y="3610"/>
                  </a:cubicBezTo>
                  <a:cubicBezTo>
                    <a:pt x="20026" y="3083"/>
                    <a:pt x="17294" y="2532"/>
                    <a:pt x="14562" y="1930"/>
                  </a:cubicBezTo>
                  <a:cubicBezTo>
                    <a:pt x="11830" y="1329"/>
                    <a:pt x="9098" y="677"/>
                    <a:pt x="6366" y="1"/>
                  </a:cubicBez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62"/>
            <p:cNvSpPr/>
            <p:nvPr/>
          </p:nvSpPr>
          <p:spPr>
            <a:xfrm>
              <a:off x="2508825" y="4184975"/>
              <a:ext cx="1038875" cy="879225"/>
            </a:xfrm>
            <a:custGeom>
              <a:avLst/>
              <a:gdLst/>
              <a:ahLst/>
              <a:cxnLst/>
              <a:rect l="l" t="t" r="r" b="b"/>
              <a:pathLst>
                <a:path w="41555" h="35169" extrusionOk="0">
                  <a:moveTo>
                    <a:pt x="40702" y="1"/>
                  </a:moveTo>
                  <a:cubicBezTo>
                    <a:pt x="27143" y="126"/>
                    <a:pt x="13660" y="652"/>
                    <a:pt x="101" y="1078"/>
                  </a:cubicBezTo>
                  <a:cubicBezTo>
                    <a:pt x="76" y="1078"/>
                    <a:pt x="51" y="1078"/>
                    <a:pt x="25" y="1053"/>
                  </a:cubicBezTo>
                  <a:lnTo>
                    <a:pt x="0" y="1078"/>
                  </a:lnTo>
                  <a:cubicBezTo>
                    <a:pt x="51" y="1103"/>
                    <a:pt x="101" y="1153"/>
                    <a:pt x="101" y="1254"/>
                  </a:cubicBezTo>
                  <a:cubicBezTo>
                    <a:pt x="752" y="7845"/>
                    <a:pt x="577" y="14612"/>
                    <a:pt x="802" y="21254"/>
                  </a:cubicBezTo>
                  <a:cubicBezTo>
                    <a:pt x="903" y="24537"/>
                    <a:pt x="878" y="27870"/>
                    <a:pt x="1103" y="31154"/>
                  </a:cubicBezTo>
                  <a:cubicBezTo>
                    <a:pt x="1236" y="33346"/>
                    <a:pt x="2622" y="35168"/>
                    <a:pt x="4511" y="35168"/>
                  </a:cubicBezTo>
                  <a:cubicBezTo>
                    <a:pt x="5127" y="35168"/>
                    <a:pt x="5795" y="34975"/>
                    <a:pt x="6492" y="34537"/>
                  </a:cubicBezTo>
                  <a:cubicBezTo>
                    <a:pt x="7995" y="33585"/>
                    <a:pt x="8772" y="31780"/>
                    <a:pt x="9324" y="30151"/>
                  </a:cubicBezTo>
                  <a:cubicBezTo>
                    <a:pt x="9374" y="30051"/>
                    <a:pt x="9399" y="29926"/>
                    <a:pt x="9474" y="29926"/>
                  </a:cubicBezTo>
                  <a:cubicBezTo>
                    <a:pt x="9491" y="29859"/>
                    <a:pt x="9563" y="29836"/>
                    <a:pt x="9654" y="29836"/>
                  </a:cubicBezTo>
                  <a:cubicBezTo>
                    <a:pt x="9700" y="29836"/>
                    <a:pt x="9750" y="29842"/>
                    <a:pt x="9800" y="29850"/>
                  </a:cubicBezTo>
                  <a:cubicBezTo>
                    <a:pt x="20376" y="31454"/>
                    <a:pt x="30878" y="33284"/>
                    <a:pt x="41555" y="34236"/>
                  </a:cubicBezTo>
                  <a:cubicBezTo>
                    <a:pt x="41128" y="31880"/>
                    <a:pt x="41304" y="29525"/>
                    <a:pt x="41404" y="27144"/>
                  </a:cubicBezTo>
                  <a:cubicBezTo>
                    <a:pt x="41479" y="24186"/>
                    <a:pt x="41529" y="21229"/>
                    <a:pt x="41504" y="18246"/>
                  </a:cubicBezTo>
                  <a:cubicBezTo>
                    <a:pt x="41454" y="12156"/>
                    <a:pt x="40928" y="6091"/>
                    <a:pt x="40702" y="1"/>
                  </a:cubicBez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62"/>
            <p:cNvSpPr/>
            <p:nvPr/>
          </p:nvSpPr>
          <p:spPr>
            <a:xfrm>
              <a:off x="2505075" y="4180600"/>
              <a:ext cx="1047650" cy="887125"/>
            </a:xfrm>
            <a:custGeom>
              <a:avLst/>
              <a:gdLst/>
              <a:ahLst/>
              <a:cxnLst/>
              <a:rect l="l" t="t" r="r" b="b"/>
              <a:pathLst>
                <a:path w="41906" h="35485" extrusionOk="0">
                  <a:moveTo>
                    <a:pt x="40684" y="377"/>
                  </a:moveTo>
                  <a:cubicBezTo>
                    <a:pt x="40913" y="6408"/>
                    <a:pt x="41430" y="12415"/>
                    <a:pt x="41504" y="18421"/>
                  </a:cubicBezTo>
                  <a:cubicBezTo>
                    <a:pt x="41504" y="21103"/>
                    <a:pt x="41479" y="23760"/>
                    <a:pt x="41404" y="26416"/>
                  </a:cubicBezTo>
                  <a:cubicBezTo>
                    <a:pt x="41379" y="27745"/>
                    <a:pt x="41304" y="29098"/>
                    <a:pt x="41278" y="30426"/>
                  </a:cubicBezTo>
                  <a:cubicBezTo>
                    <a:pt x="41255" y="31690"/>
                    <a:pt x="41299" y="32976"/>
                    <a:pt x="41497" y="34241"/>
                  </a:cubicBezTo>
                  <a:lnTo>
                    <a:pt x="41497" y="34241"/>
                  </a:lnTo>
                  <a:cubicBezTo>
                    <a:pt x="36203" y="33742"/>
                    <a:pt x="30909" y="33048"/>
                    <a:pt x="25639" y="32256"/>
                  </a:cubicBezTo>
                  <a:lnTo>
                    <a:pt x="17619" y="31103"/>
                  </a:lnTo>
                  <a:cubicBezTo>
                    <a:pt x="16291" y="30903"/>
                    <a:pt x="14963" y="30677"/>
                    <a:pt x="13609" y="30476"/>
                  </a:cubicBezTo>
                  <a:lnTo>
                    <a:pt x="11604" y="30151"/>
                  </a:lnTo>
                  <a:lnTo>
                    <a:pt x="10627" y="30000"/>
                  </a:lnTo>
                  <a:lnTo>
                    <a:pt x="10125" y="29925"/>
                  </a:lnTo>
                  <a:cubicBezTo>
                    <a:pt x="10025" y="29925"/>
                    <a:pt x="9950" y="29900"/>
                    <a:pt x="9850" y="29900"/>
                  </a:cubicBezTo>
                  <a:lnTo>
                    <a:pt x="9699" y="29900"/>
                  </a:lnTo>
                  <a:cubicBezTo>
                    <a:pt x="9647" y="29918"/>
                    <a:pt x="9582" y="29947"/>
                    <a:pt x="9539" y="29998"/>
                  </a:cubicBezTo>
                  <a:lnTo>
                    <a:pt x="9539" y="29998"/>
                  </a:lnTo>
                  <a:cubicBezTo>
                    <a:pt x="9500" y="30015"/>
                    <a:pt x="9463" y="30036"/>
                    <a:pt x="9449" y="30050"/>
                  </a:cubicBezTo>
                  <a:cubicBezTo>
                    <a:pt x="9424" y="30101"/>
                    <a:pt x="9424" y="30151"/>
                    <a:pt x="9399" y="30176"/>
                  </a:cubicBezTo>
                  <a:lnTo>
                    <a:pt x="9348" y="30326"/>
                  </a:lnTo>
                  <a:lnTo>
                    <a:pt x="9223" y="30652"/>
                  </a:lnTo>
                  <a:cubicBezTo>
                    <a:pt x="9148" y="30877"/>
                    <a:pt x="9073" y="31078"/>
                    <a:pt x="8998" y="31278"/>
                  </a:cubicBezTo>
                  <a:cubicBezTo>
                    <a:pt x="8822" y="31705"/>
                    <a:pt x="8622" y="32106"/>
                    <a:pt x="8421" y="32507"/>
                  </a:cubicBezTo>
                  <a:cubicBezTo>
                    <a:pt x="7970" y="33284"/>
                    <a:pt x="7419" y="34010"/>
                    <a:pt x="6692" y="34512"/>
                  </a:cubicBezTo>
                  <a:cubicBezTo>
                    <a:pt x="6087" y="34908"/>
                    <a:pt x="5377" y="35200"/>
                    <a:pt x="4651" y="35200"/>
                  </a:cubicBezTo>
                  <a:cubicBezTo>
                    <a:pt x="4504" y="35200"/>
                    <a:pt x="4358" y="35188"/>
                    <a:pt x="4211" y="35163"/>
                  </a:cubicBezTo>
                  <a:cubicBezTo>
                    <a:pt x="3358" y="35013"/>
                    <a:pt x="2632" y="34436"/>
                    <a:pt x="2155" y="33685"/>
                  </a:cubicBezTo>
                  <a:cubicBezTo>
                    <a:pt x="1679" y="32958"/>
                    <a:pt x="1454" y="32080"/>
                    <a:pt x="1404" y="31203"/>
                  </a:cubicBezTo>
                  <a:cubicBezTo>
                    <a:pt x="1353" y="30276"/>
                    <a:pt x="1303" y="29374"/>
                    <a:pt x="1278" y="28471"/>
                  </a:cubicBezTo>
                  <a:cubicBezTo>
                    <a:pt x="1203" y="26667"/>
                    <a:pt x="1203" y="24837"/>
                    <a:pt x="1153" y="23033"/>
                  </a:cubicBezTo>
                  <a:cubicBezTo>
                    <a:pt x="1028" y="19374"/>
                    <a:pt x="1003" y="15765"/>
                    <a:pt x="952" y="12105"/>
                  </a:cubicBezTo>
                  <a:cubicBezTo>
                    <a:pt x="927" y="10301"/>
                    <a:pt x="877" y="8471"/>
                    <a:pt x="802" y="6667"/>
                  </a:cubicBezTo>
                  <a:cubicBezTo>
                    <a:pt x="752" y="5740"/>
                    <a:pt x="702" y="4837"/>
                    <a:pt x="652" y="3935"/>
                  </a:cubicBezTo>
                  <a:lnTo>
                    <a:pt x="551" y="2557"/>
                  </a:lnTo>
                  <a:lnTo>
                    <a:pt x="476" y="1880"/>
                  </a:lnTo>
                  <a:lnTo>
                    <a:pt x="451" y="1529"/>
                  </a:lnTo>
                  <a:cubicBezTo>
                    <a:pt x="451" y="1496"/>
                    <a:pt x="451" y="1474"/>
                    <a:pt x="444" y="1434"/>
                  </a:cubicBezTo>
                  <a:lnTo>
                    <a:pt x="444" y="1434"/>
                  </a:lnTo>
                  <a:lnTo>
                    <a:pt x="476" y="1429"/>
                  </a:lnTo>
                  <a:lnTo>
                    <a:pt x="802" y="1429"/>
                  </a:lnTo>
                  <a:lnTo>
                    <a:pt x="1429" y="1404"/>
                  </a:lnTo>
                  <a:lnTo>
                    <a:pt x="2707" y="1354"/>
                  </a:lnTo>
                  <a:lnTo>
                    <a:pt x="5263" y="1278"/>
                  </a:lnTo>
                  <a:lnTo>
                    <a:pt x="10351" y="1128"/>
                  </a:lnTo>
                  <a:lnTo>
                    <a:pt x="20526" y="802"/>
                  </a:lnTo>
                  <a:cubicBezTo>
                    <a:pt x="27237" y="628"/>
                    <a:pt x="33972" y="430"/>
                    <a:pt x="40684" y="377"/>
                  </a:cubicBezTo>
                  <a:close/>
                  <a:moveTo>
                    <a:pt x="40852" y="0"/>
                  </a:moveTo>
                  <a:cubicBezTo>
                    <a:pt x="34060" y="50"/>
                    <a:pt x="27293" y="176"/>
                    <a:pt x="20501" y="401"/>
                  </a:cubicBezTo>
                  <a:lnTo>
                    <a:pt x="251" y="1078"/>
                  </a:lnTo>
                  <a:lnTo>
                    <a:pt x="25" y="1078"/>
                  </a:lnTo>
                  <a:lnTo>
                    <a:pt x="0" y="1153"/>
                  </a:lnTo>
                  <a:lnTo>
                    <a:pt x="0" y="1178"/>
                  </a:lnTo>
                  <a:lnTo>
                    <a:pt x="75" y="1429"/>
                  </a:lnTo>
                  <a:lnTo>
                    <a:pt x="276" y="3960"/>
                  </a:lnTo>
                  <a:cubicBezTo>
                    <a:pt x="351" y="4862"/>
                    <a:pt x="401" y="5765"/>
                    <a:pt x="426" y="6667"/>
                  </a:cubicBezTo>
                  <a:cubicBezTo>
                    <a:pt x="526" y="8496"/>
                    <a:pt x="551" y="10301"/>
                    <a:pt x="602" y="12131"/>
                  </a:cubicBezTo>
                  <a:cubicBezTo>
                    <a:pt x="652" y="15765"/>
                    <a:pt x="702" y="19399"/>
                    <a:pt x="802" y="23033"/>
                  </a:cubicBezTo>
                  <a:cubicBezTo>
                    <a:pt x="852" y="24837"/>
                    <a:pt x="877" y="26667"/>
                    <a:pt x="927" y="28497"/>
                  </a:cubicBezTo>
                  <a:cubicBezTo>
                    <a:pt x="978" y="29399"/>
                    <a:pt x="1003" y="30301"/>
                    <a:pt x="1078" y="31203"/>
                  </a:cubicBezTo>
                  <a:cubicBezTo>
                    <a:pt x="1128" y="32131"/>
                    <a:pt x="1379" y="33083"/>
                    <a:pt x="1905" y="33860"/>
                  </a:cubicBezTo>
                  <a:cubicBezTo>
                    <a:pt x="2406" y="34662"/>
                    <a:pt x="3208" y="35314"/>
                    <a:pt x="4160" y="35439"/>
                  </a:cubicBezTo>
                  <a:cubicBezTo>
                    <a:pt x="4334" y="35470"/>
                    <a:pt x="4506" y="35485"/>
                    <a:pt x="4677" y="35485"/>
                  </a:cubicBezTo>
                  <a:cubicBezTo>
                    <a:pt x="5469" y="35485"/>
                    <a:pt x="6223" y="35170"/>
                    <a:pt x="6842" y="34737"/>
                  </a:cubicBezTo>
                  <a:cubicBezTo>
                    <a:pt x="7619" y="34211"/>
                    <a:pt x="8196" y="33434"/>
                    <a:pt x="8647" y="32632"/>
                  </a:cubicBezTo>
                  <a:cubicBezTo>
                    <a:pt x="8872" y="32231"/>
                    <a:pt x="9048" y="31805"/>
                    <a:pt x="9223" y="31379"/>
                  </a:cubicBezTo>
                  <a:cubicBezTo>
                    <a:pt x="9298" y="31178"/>
                    <a:pt x="9399" y="30953"/>
                    <a:pt x="9474" y="30727"/>
                  </a:cubicBezTo>
                  <a:lnTo>
                    <a:pt x="9574" y="30426"/>
                  </a:lnTo>
                  <a:lnTo>
                    <a:pt x="9624" y="30251"/>
                  </a:lnTo>
                  <a:cubicBezTo>
                    <a:pt x="9647" y="30228"/>
                    <a:pt x="9649" y="30226"/>
                    <a:pt x="9649" y="30206"/>
                  </a:cubicBezTo>
                  <a:lnTo>
                    <a:pt x="9649" y="30206"/>
                  </a:lnTo>
                  <a:lnTo>
                    <a:pt x="9749" y="30126"/>
                  </a:lnTo>
                  <a:lnTo>
                    <a:pt x="9749" y="30126"/>
                  </a:lnTo>
                  <a:cubicBezTo>
                    <a:pt x="9741" y="30142"/>
                    <a:pt x="9741" y="30148"/>
                    <a:pt x="9748" y="30148"/>
                  </a:cubicBezTo>
                  <a:cubicBezTo>
                    <a:pt x="9761" y="30148"/>
                    <a:pt x="9800" y="30126"/>
                    <a:pt x="9850" y="30126"/>
                  </a:cubicBezTo>
                  <a:cubicBezTo>
                    <a:pt x="9900" y="30151"/>
                    <a:pt x="10000" y="30151"/>
                    <a:pt x="10075" y="30176"/>
                  </a:cubicBezTo>
                  <a:lnTo>
                    <a:pt x="10577" y="30251"/>
                  </a:lnTo>
                  <a:lnTo>
                    <a:pt x="11579" y="30401"/>
                  </a:lnTo>
                  <a:lnTo>
                    <a:pt x="13584" y="30702"/>
                  </a:lnTo>
                  <a:cubicBezTo>
                    <a:pt x="14912" y="30903"/>
                    <a:pt x="16266" y="31103"/>
                    <a:pt x="17594" y="31329"/>
                  </a:cubicBezTo>
                  <a:cubicBezTo>
                    <a:pt x="20251" y="31755"/>
                    <a:pt x="22907" y="32206"/>
                    <a:pt x="25589" y="32607"/>
                  </a:cubicBezTo>
                  <a:cubicBezTo>
                    <a:pt x="30928" y="33384"/>
                    <a:pt x="36291" y="34111"/>
                    <a:pt x="41679" y="34587"/>
                  </a:cubicBezTo>
                  <a:lnTo>
                    <a:pt x="41905" y="34612"/>
                  </a:lnTo>
                  <a:lnTo>
                    <a:pt x="41905" y="34612"/>
                  </a:lnTo>
                  <a:lnTo>
                    <a:pt x="41855" y="34386"/>
                  </a:lnTo>
                  <a:cubicBezTo>
                    <a:pt x="41404" y="31780"/>
                    <a:pt x="41679" y="29098"/>
                    <a:pt x="41730" y="26441"/>
                  </a:cubicBezTo>
                  <a:cubicBezTo>
                    <a:pt x="41805" y="23760"/>
                    <a:pt x="41830" y="21103"/>
                    <a:pt x="41805" y="18421"/>
                  </a:cubicBezTo>
                  <a:cubicBezTo>
                    <a:pt x="41780" y="12331"/>
                    <a:pt x="41278" y="6266"/>
                    <a:pt x="41053" y="176"/>
                  </a:cubicBezTo>
                  <a:lnTo>
                    <a:pt x="41028" y="0"/>
                  </a:ln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62"/>
            <p:cNvSpPr/>
            <p:nvPr/>
          </p:nvSpPr>
          <p:spPr>
            <a:xfrm>
              <a:off x="2849050" y="4283900"/>
              <a:ext cx="614675" cy="48350"/>
            </a:xfrm>
            <a:custGeom>
              <a:avLst/>
              <a:gdLst/>
              <a:ahLst/>
              <a:cxnLst/>
              <a:rect l="l" t="t" r="r" b="b"/>
              <a:pathLst>
                <a:path w="24587" h="1934" extrusionOk="0">
                  <a:moveTo>
                    <a:pt x="24207" y="1"/>
                  </a:moveTo>
                  <a:cubicBezTo>
                    <a:pt x="24192" y="1"/>
                    <a:pt x="24177" y="2"/>
                    <a:pt x="24161" y="3"/>
                  </a:cubicBezTo>
                  <a:cubicBezTo>
                    <a:pt x="16166" y="805"/>
                    <a:pt x="8221" y="1407"/>
                    <a:pt x="201" y="1633"/>
                  </a:cubicBezTo>
                  <a:cubicBezTo>
                    <a:pt x="1" y="1658"/>
                    <a:pt x="1" y="1933"/>
                    <a:pt x="201" y="1933"/>
                  </a:cubicBezTo>
                  <a:cubicBezTo>
                    <a:pt x="8171" y="1708"/>
                    <a:pt x="16216" y="1357"/>
                    <a:pt x="24161" y="630"/>
                  </a:cubicBezTo>
                  <a:cubicBezTo>
                    <a:pt x="24571" y="606"/>
                    <a:pt x="24587" y="1"/>
                    <a:pt x="24207" y="1"/>
                  </a:cubicBez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87" name="Google Shape;1687;p62"/>
          <p:cNvSpPr txBox="1"/>
          <p:nvPr/>
        </p:nvSpPr>
        <p:spPr>
          <a:xfrm>
            <a:off x="317448" y="-105225"/>
            <a:ext cx="7138757" cy="1695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rPr>
              <a:t>Aula Alebrijes, Universidad Carolina</a:t>
            </a:r>
            <a:endParaRPr sz="6000" b="1" dirty="0">
              <a:solidFill>
                <a:schemeClr val="dk1"/>
              </a:solidFill>
              <a:latin typeface="Itim"/>
              <a:ea typeface="Itim"/>
              <a:cs typeface="Itim"/>
              <a:sym typeface="Itim"/>
            </a:endParaRPr>
          </a:p>
        </p:txBody>
      </p:sp>
      <p:grpSp>
        <p:nvGrpSpPr>
          <p:cNvPr id="1688" name="Google Shape;1688;p62"/>
          <p:cNvGrpSpPr/>
          <p:nvPr/>
        </p:nvGrpSpPr>
        <p:grpSpPr>
          <a:xfrm rot="-974667">
            <a:off x="8496476" y="48448"/>
            <a:ext cx="503546" cy="1101252"/>
            <a:chOff x="5870175" y="1498275"/>
            <a:chExt cx="364450" cy="797050"/>
          </a:xfrm>
        </p:grpSpPr>
        <p:sp>
          <p:nvSpPr>
            <p:cNvPr id="1689" name="Google Shape;1689;p62"/>
            <p:cNvSpPr/>
            <p:nvPr/>
          </p:nvSpPr>
          <p:spPr>
            <a:xfrm>
              <a:off x="5870175" y="2109075"/>
              <a:ext cx="219475" cy="186250"/>
            </a:xfrm>
            <a:custGeom>
              <a:avLst/>
              <a:gdLst/>
              <a:ahLst/>
              <a:cxnLst/>
              <a:rect l="l" t="t" r="r" b="b"/>
              <a:pathLst>
                <a:path w="8779" h="7450" extrusionOk="0">
                  <a:moveTo>
                    <a:pt x="6020" y="1496"/>
                  </a:moveTo>
                  <a:cubicBezTo>
                    <a:pt x="6600" y="2107"/>
                    <a:pt x="7195" y="2719"/>
                    <a:pt x="7807" y="3314"/>
                  </a:cubicBezTo>
                  <a:cubicBezTo>
                    <a:pt x="7775" y="3361"/>
                    <a:pt x="7760" y="3440"/>
                    <a:pt x="7744" y="3502"/>
                  </a:cubicBezTo>
                  <a:cubicBezTo>
                    <a:pt x="7164" y="2938"/>
                    <a:pt x="6568" y="2405"/>
                    <a:pt x="5988" y="1856"/>
                  </a:cubicBezTo>
                  <a:cubicBezTo>
                    <a:pt x="6004" y="1731"/>
                    <a:pt x="6004" y="1606"/>
                    <a:pt x="6020" y="1496"/>
                  </a:cubicBezTo>
                  <a:close/>
                  <a:moveTo>
                    <a:pt x="1568" y="697"/>
                  </a:moveTo>
                  <a:cubicBezTo>
                    <a:pt x="2744" y="1104"/>
                    <a:pt x="4029" y="1292"/>
                    <a:pt x="5252" y="1480"/>
                  </a:cubicBezTo>
                  <a:lnTo>
                    <a:pt x="5267" y="1480"/>
                  </a:lnTo>
                  <a:cubicBezTo>
                    <a:pt x="5048" y="2421"/>
                    <a:pt x="4891" y="3346"/>
                    <a:pt x="4875" y="4317"/>
                  </a:cubicBezTo>
                  <a:cubicBezTo>
                    <a:pt x="4186" y="4098"/>
                    <a:pt x="3449" y="3988"/>
                    <a:pt x="2744" y="3816"/>
                  </a:cubicBezTo>
                  <a:cubicBezTo>
                    <a:pt x="2227" y="3690"/>
                    <a:pt x="1694" y="3581"/>
                    <a:pt x="1176" y="3487"/>
                  </a:cubicBezTo>
                  <a:cubicBezTo>
                    <a:pt x="1302" y="2954"/>
                    <a:pt x="1317" y="2389"/>
                    <a:pt x="1427" y="1841"/>
                  </a:cubicBezTo>
                  <a:cubicBezTo>
                    <a:pt x="1490" y="1465"/>
                    <a:pt x="1537" y="1088"/>
                    <a:pt x="1568" y="697"/>
                  </a:cubicBezTo>
                  <a:close/>
                  <a:moveTo>
                    <a:pt x="5957" y="2013"/>
                  </a:moveTo>
                  <a:cubicBezTo>
                    <a:pt x="6521" y="2562"/>
                    <a:pt x="7086" y="3126"/>
                    <a:pt x="7665" y="3675"/>
                  </a:cubicBezTo>
                  <a:cubicBezTo>
                    <a:pt x="7540" y="4067"/>
                    <a:pt x="7493" y="4474"/>
                    <a:pt x="7399" y="4850"/>
                  </a:cubicBezTo>
                  <a:cubicBezTo>
                    <a:pt x="7164" y="4599"/>
                    <a:pt x="6913" y="4349"/>
                    <a:pt x="6662" y="4082"/>
                  </a:cubicBezTo>
                  <a:cubicBezTo>
                    <a:pt x="6380" y="3769"/>
                    <a:pt x="6098" y="3455"/>
                    <a:pt x="5816" y="3142"/>
                  </a:cubicBezTo>
                  <a:cubicBezTo>
                    <a:pt x="5863" y="2766"/>
                    <a:pt x="5910" y="2389"/>
                    <a:pt x="5957" y="2013"/>
                  </a:cubicBezTo>
                  <a:close/>
                  <a:moveTo>
                    <a:pt x="5785" y="3424"/>
                  </a:moveTo>
                  <a:cubicBezTo>
                    <a:pt x="6239" y="4035"/>
                    <a:pt x="6741" y="4662"/>
                    <a:pt x="7336" y="5179"/>
                  </a:cubicBezTo>
                  <a:cubicBezTo>
                    <a:pt x="7274" y="5446"/>
                    <a:pt x="7211" y="5728"/>
                    <a:pt x="7148" y="5994"/>
                  </a:cubicBezTo>
                  <a:cubicBezTo>
                    <a:pt x="6741" y="5462"/>
                    <a:pt x="6192" y="4960"/>
                    <a:pt x="5644" y="4521"/>
                  </a:cubicBezTo>
                  <a:cubicBezTo>
                    <a:pt x="5706" y="4161"/>
                    <a:pt x="5738" y="3784"/>
                    <a:pt x="5785" y="3424"/>
                  </a:cubicBezTo>
                  <a:close/>
                  <a:moveTo>
                    <a:pt x="1020" y="4082"/>
                  </a:moveTo>
                  <a:lnTo>
                    <a:pt x="1020" y="4082"/>
                  </a:lnTo>
                  <a:cubicBezTo>
                    <a:pt x="1505" y="4302"/>
                    <a:pt x="2038" y="4490"/>
                    <a:pt x="2603" y="4662"/>
                  </a:cubicBezTo>
                  <a:cubicBezTo>
                    <a:pt x="2869" y="4976"/>
                    <a:pt x="3261" y="5273"/>
                    <a:pt x="3559" y="5556"/>
                  </a:cubicBezTo>
                  <a:cubicBezTo>
                    <a:pt x="3825" y="5791"/>
                    <a:pt x="4076" y="6057"/>
                    <a:pt x="4343" y="6292"/>
                  </a:cubicBezTo>
                  <a:cubicBezTo>
                    <a:pt x="3825" y="6183"/>
                    <a:pt x="3308" y="6057"/>
                    <a:pt x="2791" y="5947"/>
                  </a:cubicBezTo>
                  <a:cubicBezTo>
                    <a:pt x="2634" y="5571"/>
                    <a:pt x="2242" y="5195"/>
                    <a:pt x="1929" y="4897"/>
                  </a:cubicBezTo>
                  <a:cubicBezTo>
                    <a:pt x="1631" y="4615"/>
                    <a:pt x="1349" y="4333"/>
                    <a:pt x="1020" y="4082"/>
                  </a:cubicBezTo>
                  <a:close/>
                  <a:moveTo>
                    <a:pt x="3167" y="4819"/>
                  </a:moveTo>
                  <a:lnTo>
                    <a:pt x="3167" y="4819"/>
                  </a:lnTo>
                  <a:cubicBezTo>
                    <a:pt x="3622" y="4929"/>
                    <a:pt x="4060" y="5007"/>
                    <a:pt x="4499" y="5070"/>
                  </a:cubicBezTo>
                  <a:cubicBezTo>
                    <a:pt x="4985" y="5587"/>
                    <a:pt x="5487" y="6120"/>
                    <a:pt x="6004" y="6637"/>
                  </a:cubicBezTo>
                  <a:cubicBezTo>
                    <a:pt x="5612" y="6559"/>
                    <a:pt x="5220" y="6480"/>
                    <a:pt x="4828" y="6402"/>
                  </a:cubicBezTo>
                  <a:cubicBezTo>
                    <a:pt x="4578" y="6089"/>
                    <a:pt x="4217" y="5806"/>
                    <a:pt x="3919" y="5524"/>
                  </a:cubicBezTo>
                  <a:cubicBezTo>
                    <a:pt x="3669" y="5305"/>
                    <a:pt x="3433" y="5054"/>
                    <a:pt x="3167" y="4819"/>
                  </a:cubicBezTo>
                  <a:close/>
                  <a:moveTo>
                    <a:pt x="5612" y="4709"/>
                  </a:moveTo>
                  <a:cubicBezTo>
                    <a:pt x="6161" y="5242"/>
                    <a:pt x="6615" y="5791"/>
                    <a:pt x="7070" y="6339"/>
                  </a:cubicBezTo>
                  <a:cubicBezTo>
                    <a:pt x="7039" y="6512"/>
                    <a:pt x="7007" y="6684"/>
                    <a:pt x="6976" y="6857"/>
                  </a:cubicBezTo>
                  <a:cubicBezTo>
                    <a:pt x="6835" y="6825"/>
                    <a:pt x="6694" y="6794"/>
                    <a:pt x="6553" y="6763"/>
                  </a:cubicBezTo>
                  <a:cubicBezTo>
                    <a:pt x="6035" y="6183"/>
                    <a:pt x="5455" y="5650"/>
                    <a:pt x="4875" y="5101"/>
                  </a:cubicBezTo>
                  <a:cubicBezTo>
                    <a:pt x="4922" y="5101"/>
                    <a:pt x="4970" y="5117"/>
                    <a:pt x="5001" y="5117"/>
                  </a:cubicBezTo>
                  <a:cubicBezTo>
                    <a:pt x="5064" y="5117"/>
                    <a:pt x="5111" y="5101"/>
                    <a:pt x="5158" y="5101"/>
                  </a:cubicBezTo>
                  <a:cubicBezTo>
                    <a:pt x="5203" y="5112"/>
                    <a:pt x="5249" y="5118"/>
                    <a:pt x="5293" y="5118"/>
                  </a:cubicBezTo>
                  <a:cubicBezTo>
                    <a:pt x="5434" y="5118"/>
                    <a:pt x="5557" y="5060"/>
                    <a:pt x="5581" y="4929"/>
                  </a:cubicBezTo>
                  <a:cubicBezTo>
                    <a:pt x="5596" y="4866"/>
                    <a:pt x="5612" y="4788"/>
                    <a:pt x="5612" y="4709"/>
                  </a:cubicBezTo>
                  <a:close/>
                  <a:moveTo>
                    <a:pt x="1519" y="0"/>
                  </a:moveTo>
                  <a:cubicBezTo>
                    <a:pt x="1470" y="0"/>
                    <a:pt x="1429" y="11"/>
                    <a:pt x="1396" y="23"/>
                  </a:cubicBezTo>
                  <a:cubicBezTo>
                    <a:pt x="1356" y="13"/>
                    <a:pt x="1315" y="7"/>
                    <a:pt x="1275" y="7"/>
                  </a:cubicBezTo>
                  <a:cubicBezTo>
                    <a:pt x="1189" y="7"/>
                    <a:pt x="1109" y="32"/>
                    <a:pt x="1067" y="85"/>
                  </a:cubicBezTo>
                  <a:cubicBezTo>
                    <a:pt x="346" y="994"/>
                    <a:pt x="1" y="2374"/>
                    <a:pt x="173" y="3502"/>
                  </a:cubicBezTo>
                  <a:cubicBezTo>
                    <a:pt x="189" y="3628"/>
                    <a:pt x="252" y="3706"/>
                    <a:pt x="346" y="3769"/>
                  </a:cubicBezTo>
                  <a:cubicBezTo>
                    <a:pt x="252" y="3816"/>
                    <a:pt x="189" y="3894"/>
                    <a:pt x="220" y="4004"/>
                  </a:cubicBezTo>
                  <a:cubicBezTo>
                    <a:pt x="440" y="4443"/>
                    <a:pt x="847" y="4850"/>
                    <a:pt x="1223" y="5242"/>
                  </a:cubicBezTo>
                  <a:cubicBezTo>
                    <a:pt x="1458" y="5493"/>
                    <a:pt x="1741" y="5806"/>
                    <a:pt x="2054" y="6026"/>
                  </a:cubicBezTo>
                  <a:cubicBezTo>
                    <a:pt x="2023" y="6120"/>
                    <a:pt x="2070" y="6230"/>
                    <a:pt x="2227" y="6292"/>
                  </a:cubicBezTo>
                  <a:cubicBezTo>
                    <a:pt x="3684" y="6825"/>
                    <a:pt x="5487" y="7342"/>
                    <a:pt x="7039" y="7437"/>
                  </a:cubicBezTo>
                  <a:cubicBezTo>
                    <a:pt x="7086" y="7437"/>
                    <a:pt x="7133" y="7437"/>
                    <a:pt x="7180" y="7421"/>
                  </a:cubicBezTo>
                  <a:cubicBezTo>
                    <a:pt x="7227" y="7439"/>
                    <a:pt x="7277" y="7450"/>
                    <a:pt x="7324" y="7450"/>
                  </a:cubicBezTo>
                  <a:cubicBezTo>
                    <a:pt x="7401" y="7450"/>
                    <a:pt x="7470" y="7420"/>
                    <a:pt x="7509" y="7342"/>
                  </a:cubicBezTo>
                  <a:cubicBezTo>
                    <a:pt x="7807" y="6684"/>
                    <a:pt x="8010" y="6026"/>
                    <a:pt x="8167" y="5320"/>
                  </a:cubicBezTo>
                  <a:cubicBezTo>
                    <a:pt x="8292" y="4788"/>
                    <a:pt x="8481" y="4208"/>
                    <a:pt x="8465" y="3628"/>
                  </a:cubicBezTo>
                  <a:cubicBezTo>
                    <a:pt x="8653" y="3565"/>
                    <a:pt x="8778" y="3393"/>
                    <a:pt x="8622" y="3236"/>
                  </a:cubicBezTo>
                  <a:cubicBezTo>
                    <a:pt x="7744" y="2358"/>
                    <a:pt x="6819" y="1496"/>
                    <a:pt x="5863" y="681"/>
                  </a:cubicBezTo>
                  <a:cubicBezTo>
                    <a:pt x="5805" y="631"/>
                    <a:pt x="5738" y="610"/>
                    <a:pt x="5673" y="610"/>
                  </a:cubicBezTo>
                  <a:cubicBezTo>
                    <a:pt x="5596" y="610"/>
                    <a:pt x="5522" y="638"/>
                    <a:pt x="5471" y="681"/>
                  </a:cubicBezTo>
                  <a:cubicBezTo>
                    <a:pt x="5424" y="665"/>
                    <a:pt x="5361" y="650"/>
                    <a:pt x="5299" y="634"/>
                  </a:cubicBezTo>
                  <a:cubicBezTo>
                    <a:pt x="4060" y="461"/>
                    <a:pt x="2822" y="148"/>
                    <a:pt x="1584" y="7"/>
                  </a:cubicBezTo>
                  <a:cubicBezTo>
                    <a:pt x="1561" y="2"/>
                    <a:pt x="1539" y="0"/>
                    <a:pt x="15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62"/>
            <p:cNvSpPr/>
            <p:nvPr/>
          </p:nvSpPr>
          <p:spPr>
            <a:xfrm>
              <a:off x="5906500" y="1498275"/>
              <a:ext cx="328125" cy="569175"/>
            </a:xfrm>
            <a:custGeom>
              <a:avLst/>
              <a:gdLst/>
              <a:ahLst/>
              <a:cxnLst/>
              <a:rect l="l" t="t" r="r" b="b"/>
              <a:pathLst>
                <a:path w="13125" h="22767" extrusionOk="0">
                  <a:moveTo>
                    <a:pt x="9990" y="2777"/>
                  </a:moveTo>
                  <a:cubicBezTo>
                    <a:pt x="10131" y="2887"/>
                    <a:pt x="10288" y="2996"/>
                    <a:pt x="10413" y="3106"/>
                  </a:cubicBezTo>
                  <a:cubicBezTo>
                    <a:pt x="10946" y="3529"/>
                    <a:pt x="11526" y="3921"/>
                    <a:pt x="12122" y="4297"/>
                  </a:cubicBezTo>
                  <a:cubicBezTo>
                    <a:pt x="12028" y="4642"/>
                    <a:pt x="11965" y="4971"/>
                    <a:pt x="11887" y="5301"/>
                  </a:cubicBezTo>
                  <a:cubicBezTo>
                    <a:pt x="11260" y="4611"/>
                    <a:pt x="10554" y="3921"/>
                    <a:pt x="9927" y="3247"/>
                  </a:cubicBezTo>
                  <a:cubicBezTo>
                    <a:pt x="9943" y="3090"/>
                    <a:pt x="9974" y="2934"/>
                    <a:pt x="9990" y="2777"/>
                  </a:cubicBezTo>
                  <a:close/>
                  <a:moveTo>
                    <a:pt x="9880" y="3561"/>
                  </a:moveTo>
                  <a:cubicBezTo>
                    <a:pt x="10492" y="4297"/>
                    <a:pt x="11087" y="5081"/>
                    <a:pt x="11761" y="5786"/>
                  </a:cubicBezTo>
                  <a:cubicBezTo>
                    <a:pt x="11667" y="6241"/>
                    <a:pt x="11573" y="6696"/>
                    <a:pt x="11479" y="7134"/>
                  </a:cubicBezTo>
                  <a:cubicBezTo>
                    <a:pt x="11213" y="6821"/>
                    <a:pt x="10883" y="6507"/>
                    <a:pt x="10617" y="6194"/>
                  </a:cubicBezTo>
                  <a:cubicBezTo>
                    <a:pt x="10288" y="5802"/>
                    <a:pt x="9959" y="5410"/>
                    <a:pt x="9645" y="5018"/>
                  </a:cubicBezTo>
                  <a:cubicBezTo>
                    <a:pt x="9739" y="4532"/>
                    <a:pt x="9818" y="4047"/>
                    <a:pt x="9880" y="3561"/>
                  </a:cubicBezTo>
                  <a:close/>
                  <a:moveTo>
                    <a:pt x="9614" y="5222"/>
                  </a:moveTo>
                  <a:cubicBezTo>
                    <a:pt x="9896" y="5598"/>
                    <a:pt x="10194" y="5975"/>
                    <a:pt x="10492" y="6335"/>
                  </a:cubicBezTo>
                  <a:cubicBezTo>
                    <a:pt x="10789" y="6696"/>
                    <a:pt x="11072" y="7103"/>
                    <a:pt x="11416" y="7432"/>
                  </a:cubicBezTo>
                  <a:cubicBezTo>
                    <a:pt x="11322" y="7902"/>
                    <a:pt x="11228" y="8388"/>
                    <a:pt x="11134" y="8874"/>
                  </a:cubicBezTo>
                  <a:cubicBezTo>
                    <a:pt x="10789" y="8498"/>
                    <a:pt x="10398" y="8153"/>
                    <a:pt x="10068" y="7793"/>
                  </a:cubicBezTo>
                  <a:cubicBezTo>
                    <a:pt x="9802" y="7495"/>
                    <a:pt x="9535" y="7181"/>
                    <a:pt x="9269" y="6884"/>
                  </a:cubicBezTo>
                  <a:cubicBezTo>
                    <a:pt x="9394" y="6335"/>
                    <a:pt x="9504" y="5771"/>
                    <a:pt x="9614" y="5222"/>
                  </a:cubicBezTo>
                  <a:close/>
                  <a:moveTo>
                    <a:pt x="9206" y="7150"/>
                  </a:moveTo>
                  <a:cubicBezTo>
                    <a:pt x="9426" y="7432"/>
                    <a:pt x="9661" y="7699"/>
                    <a:pt x="9896" y="7965"/>
                  </a:cubicBezTo>
                  <a:cubicBezTo>
                    <a:pt x="10256" y="8388"/>
                    <a:pt x="10617" y="8827"/>
                    <a:pt x="11056" y="9203"/>
                  </a:cubicBezTo>
                  <a:cubicBezTo>
                    <a:pt x="10962" y="9736"/>
                    <a:pt x="10852" y="10254"/>
                    <a:pt x="10727" y="10771"/>
                  </a:cubicBezTo>
                  <a:cubicBezTo>
                    <a:pt x="10178" y="10097"/>
                    <a:pt x="9504" y="9439"/>
                    <a:pt x="8846" y="8796"/>
                  </a:cubicBezTo>
                  <a:cubicBezTo>
                    <a:pt x="8971" y="8247"/>
                    <a:pt x="9097" y="7699"/>
                    <a:pt x="9206" y="7150"/>
                  </a:cubicBezTo>
                  <a:close/>
                  <a:moveTo>
                    <a:pt x="8783" y="9062"/>
                  </a:moveTo>
                  <a:cubicBezTo>
                    <a:pt x="9379" y="9752"/>
                    <a:pt x="9974" y="10457"/>
                    <a:pt x="10664" y="11069"/>
                  </a:cubicBezTo>
                  <a:cubicBezTo>
                    <a:pt x="10570" y="11508"/>
                    <a:pt x="10460" y="11946"/>
                    <a:pt x="10335" y="12385"/>
                  </a:cubicBezTo>
                  <a:cubicBezTo>
                    <a:pt x="10037" y="12040"/>
                    <a:pt x="9692" y="11711"/>
                    <a:pt x="9410" y="11367"/>
                  </a:cubicBezTo>
                  <a:cubicBezTo>
                    <a:pt x="9097" y="10990"/>
                    <a:pt x="8799" y="10614"/>
                    <a:pt x="8517" y="10238"/>
                  </a:cubicBezTo>
                  <a:cubicBezTo>
                    <a:pt x="8611" y="9846"/>
                    <a:pt x="8689" y="9454"/>
                    <a:pt x="8783" y="9062"/>
                  </a:cubicBezTo>
                  <a:close/>
                  <a:moveTo>
                    <a:pt x="8454" y="10536"/>
                  </a:moveTo>
                  <a:cubicBezTo>
                    <a:pt x="8971" y="11272"/>
                    <a:pt x="9551" y="12072"/>
                    <a:pt x="10256" y="12699"/>
                  </a:cubicBezTo>
                  <a:cubicBezTo>
                    <a:pt x="10209" y="12871"/>
                    <a:pt x="10162" y="13044"/>
                    <a:pt x="10115" y="13232"/>
                  </a:cubicBezTo>
                  <a:cubicBezTo>
                    <a:pt x="10006" y="13561"/>
                    <a:pt x="9912" y="13874"/>
                    <a:pt x="9818" y="14204"/>
                  </a:cubicBezTo>
                  <a:cubicBezTo>
                    <a:pt x="9316" y="13545"/>
                    <a:pt x="8705" y="12903"/>
                    <a:pt x="8109" y="12260"/>
                  </a:cubicBezTo>
                  <a:cubicBezTo>
                    <a:pt x="8172" y="11962"/>
                    <a:pt x="8219" y="11664"/>
                    <a:pt x="8282" y="11367"/>
                  </a:cubicBezTo>
                  <a:cubicBezTo>
                    <a:pt x="8329" y="11084"/>
                    <a:pt x="8391" y="10818"/>
                    <a:pt x="8454" y="10536"/>
                  </a:cubicBezTo>
                  <a:close/>
                  <a:moveTo>
                    <a:pt x="8062" y="12479"/>
                  </a:moveTo>
                  <a:cubicBezTo>
                    <a:pt x="8595" y="13153"/>
                    <a:pt x="9128" y="13812"/>
                    <a:pt x="9755" y="14423"/>
                  </a:cubicBezTo>
                  <a:cubicBezTo>
                    <a:pt x="9598" y="14893"/>
                    <a:pt x="9457" y="15363"/>
                    <a:pt x="9316" y="15834"/>
                  </a:cubicBezTo>
                  <a:cubicBezTo>
                    <a:pt x="8971" y="15191"/>
                    <a:pt x="8376" y="14533"/>
                    <a:pt x="7796" y="13968"/>
                  </a:cubicBezTo>
                  <a:cubicBezTo>
                    <a:pt x="7890" y="13467"/>
                    <a:pt x="7968" y="12981"/>
                    <a:pt x="8062" y="12479"/>
                  </a:cubicBezTo>
                  <a:close/>
                  <a:moveTo>
                    <a:pt x="7749" y="14204"/>
                  </a:moveTo>
                  <a:cubicBezTo>
                    <a:pt x="7968" y="14439"/>
                    <a:pt x="8172" y="14674"/>
                    <a:pt x="8360" y="14909"/>
                  </a:cubicBezTo>
                  <a:cubicBezTo>
                    <a:pt x="8673" y="15316"/>
                    <a:pt x="8908" y="15740"/>
                    <a:pt x="9222" y="16147"/>
                  </a:cubicBezTo>
                  <a:cubicBezTo>
                    <a:pt x="9081" y="16633"/>
                    <a:pt x="8924" y="17135"/>
                    <a:pt x="8767" y="17636"/>
                  </a:cubicBezTo>
                  <a:cubicBezTo>
                    <a:pt x="8344" y="16978"/>
                    <a:pt x="7890" y="16335"/>
                    <a:pt x="7482" y="15661"/>
                  </a:cubicBezTo>
                  <a:cubicBezTo>
                    <a:pt x="7576" y="15175"/>
                    <a:pt x="7670" y="14689"/>
                    <a:pt x="7749" y="14204"/>
                  </a:cubicBezTo>
                  <a:close/>
                  <a:moveTo>
                    <a:pt x="7435" y="15881"/>
                  </a:moveTo>
                  <a:cubicBezTo>
                    <a:pt x="7827" y="16555"/>
                    <a:pt x="8219" y="17229"/>
                    <a:pt x="8705" y="17871"/>
                  </a:cubicBezTo>
                  <a:cubicBezTo>
                    <a:pt x="8595" y="18248"/>
                    <a:pt x="8485" y="18608"/>
                    <a:pt x="8391" y="18984"/>
                  </a:cubicBezTo>
                  <a:cubicBezTo>
                    <a:pt x="7984" y="18404"/>
                    <a:pt x="7545" y="17840"/>
                    <a:pt x="7153" y="17260"/>
                  </a:cubicBezTo>
                  <a:cubicBezTo>
                    <a:pt x="7263" y="16805"/>
                    <a:pt x="7357" y="16351"/>
                    <a:pt x="7435" y="15881"/>
                  </a:cubicBezTo>
                  <a:close/>
                  <a:moveTo>
                    <a:pt x="2341" y="708"/>
                  </a:moveTo>
                  <a:cubicBezTo>
                    <a:pt x="3595" y="1084"/>
                    <a:pt x="4896" y="1335"/>
                    <a:pt x="6165" y="1601"/>
                  </a:cubicBezTo>
                  <a:cubicBezTo>
                    <a:pt x="7167" y="1826"/>
                    <a:pt x="8153" y="2121"/>
                    <a:pt x="9153" y="2121"/>
                  </a:cubicBezTo>
                  <a:cubicBezTo>
                    <a:pt x="9202" y="2121"/>
                    <a:pt x="9251" y="2120"/>
                    <a:pt x="9300" y="2119"/>
                  </a:cubicBezTo>
                  <a:lnTo>
                    <a:pt x="9300" y="2119"/>
                  </a:lnTo>
                  <a:cubicBezTo>
                    <a:pt x="8689" y="4015"/>
                    <a:pt x="8297" y="6006"/>
                    <a:pt x="7937" y="7997"/>
                  </a:cubicBezTo>
                  <a:cubicBezTo>
                    <a:pt x="7905" y="8012"/>
                    <a:pt x="7874" y="8044"/>
                    <a:pt x="7921" y="8075"/>
                  </a:cubicBezTo>
                  <a:cubicBezTo>
                    <a:pt x="7921" y="8075"/>
                    <a:pt x="7921" y="8091"/>
                    <a:pt x="7921" y="8091"/>
                  </a:cubicBezTo>
                  <a:cubicBezTo>
                    <a:pt x="7717" y="9219"/>
                    <a:pt x="7513" y="10363"/>
                    <a:pt x="7278" y="11476"/>
                  </a:cubicBezTo>
                  <a:cubicBezTo>
                    <a:pt x="6714" y="14188"/>
                    <a:pt x="5899" y="16962"/>
                    <a:pt x="5727" y="19752"/>
                  </a:cubicBezTo>
                  <a:cubicBezTo>
                    <a:pt x="5710" y="19746"/>
                    <a:pt x="5692" y="19742"/>
                    <a:pt x="5676" y="19742"/>
                  </a:cubicBezTo>
                  <a:cubicBezTo>
                    <a:pt x="5615" y="19742"/>
                    <a:pt x="5568" y="19785"/>
                    <a:pt x="5617" y="19846"/>
                  </a:cubicBezTo>
                  <a:cubicBezTo>
                    <a:pt x="5648" y="19878"/>
                    <a:pt x="5680" y="19925"/>
                    <a:pt x="5727" y="19972"/>
                  </a:cubicBezTo>
                  <a:cubicBezTo>
                    <a:pt x="5711" y="20034"/>
                    <a:pt x="5711" y="20097"/>
                    <a:pt x="5711" y="20160"/>
                  </a:cubicBezTo>
                  <a:cubicBezTo>
                    <a:pt x="4990" y="19862"/>
                    <a:pt x="4128" y="19799"/>
                    <a:pt x="3360" y="19627"/>
                  </a:cubicBezTo>
                  <a:cubicBezTo>
                    <a:pt x="2482" y="19423"/>
                    <a:pt x="1620" y="19204"/>
                    <a:pt x="742" y="19047"/>
                  </a:cubicBezTo>
                  <a:cubicBezTo>
                    <a:pt x="1463" y="15975"/>
                    <a:pt x="1557" y="12746"/>
                    <a:pt x="1792" y="9580"/>
                  </a:cubicBezTo>
                  <a:cubicBezTo>
                    <a:pt x="2027" y="6633"/>
                    <a:pt x="2247" y="3670"/>
                    <a:pt x="2341" y="708"/>
                  </a:cubicBezTo>
                  <a:close/>
                  <a:moveTo>
                    <a:pt x="7059" y="17621"/>
                  </a:moveTo>
                  <a:cubicBezTo>
                    <a:pt x="7419" y="18216"/>
                    <a:pt x="7811" y="18827"/>
                    <a:pt x="8282" y="19376"/>
                  </a:cubicBezTo>
                  <a:cubicBezTo>
                    <a:pt x="8203" y="19674"/>
                    <a:pt x="8109" y="19956"/>
                    <a:pt x="8046" y="20254"/>
                  </a:cubicBezTo>
                  <a:cubicBezTo>
                    <a:pt x="7811" y="20019"/>
                    <a:pt x="7592" y="19784"/>
                    <a:pt x="7388" y="19548"/>
                  </a:cubicBezTo>
                  <a:cubicBezTo>
                    <a:pt x="7169" y="19282"/>
                    <a:pt x="6949" y="19031"/>
                    <a:pt x="6761" y="18765"/>
                  </a:cubicBezTo>
                  <a:cubicBezTo>
                    <a:pt x="6871" y="18389"/>
                    <a:pt x="6965" y="17997"/>
                    <a:pt x="7059" y="17621"/>
                  </a:cubicBezTo>
                  <a:close/>
                  <a:moveTo>
                    <a:pt x="601" y="19392"/>
                  </a:moveTo>
                  <a:cubicBezTo>
                    <a:pt x="1024" y="19580"/>
                    <a:pt x="1432" y="19721"/>
                    <a:pt x="1855" y="19862"/>
                  </a:cubicBezTo>
                  <a:cubicBezTo>
                    <a:pt x="2074" y="20175"/>
                    <a:pt x="2310" y="20473"/>
                    <a:pt x="2592" y="20755"/>
                  </a:cubicBezTo>
                  <a:cubicBezTo>
                    <a:pt x="2843" y="21022"/>
                    <a:pt x="3125" y="21351"/>
                    <a:pt x="3469" y="21570"/>
                  </a:cubicBezTo>
                  <a:cubicBezTo>
                    <a:pt x="3046" y="21508"/>
                    <a:pt x="2639" y="21461"/>
                    <a:pt x="2231" y="21382"/>
                  </a:cubicBezTo>
                  <a:cubicBezTo>
                    <a:pt x="2090" y="21053"/>
                    <a:pt x="1714" y="20708"/>
                    <a:pt x="1495" y="20426"/>
                  </a:cubicBezTo>
                  <a:cubicBezTo>
                    <a:pt x="1212" y="20081"/>
                    <a:pt x="915" y="19737"/>
                    <a:pt x="601" y="19392"/>
                  </a:cubicBezTo>
                  <a:close/>
                  <a:moveTo>
                    <a:pt x="2247" y="19972"/>
                  </a:moveTo>
                  <a:lnTo>
                    <a:pt x="2247" y="19972"/>
                  </a:lnTo>
                  <a:cubicBezTo>
                    <a:pt x="2529" y="20050"/>
                    <a:pt x="2795" y="20128"/>
                    <a:pt x="3078" y="20191"/>
                  </a:cubicBezTo>
                  <a:cubicBezTo>
                    <a:pt x="3375" y="20505"/>
                    <a:pt x="3689" y="20818"/>
                    <a:pt x="3971" y="21147"/>
                  </a:cubicBezTo>
                  <a:cubicBezTo>
                    <a:pt x="4143" y="21335"/>
                    <a:pt x="4300" y="21523"/>
                    <a:pt x="4457" y="21712"/>
                  </a:cubicBezTo>
                  <a:cubicBezTo>
                    <a:pt x="4253" y="21680"/>
                    <a:pt x="4049" y="21649"/>
                    <a:pt x="3846" y="21618"/>
                  </a:cubicBezTo>
                  <a:cubicBezTo>
                    <a:pt x="3846" y="21602"/>
                    <a:pt x="3846" y="21586"/>
                    <a:pt x="3830" y="21555"/>
                  </a:cubicBezTo>
                  <a:cubicBezTo>
                    <a:pt x="3564" y="21210"/>
                    <a:pt x="3109" y="20928"/>
                    <a:pt x="2795" y="20599"/>
                  </a:cubicBezTo>
                  <a:cubicBezTo>
                    <a:pt x="2592" y="20395"/>
                    <a:pt x="2419" y="20191"/>
                    <a:pt x="2247" y="19972"/>
                  </a:cubicBezTo>
                  <a:close/>
                  <a:moveTo>
                    <a:pt x="6683" y="19016"/>
                  </a:moveTo>
                  <a:cubicBezTo>
                    <a:pt x="7043" y="19564"/>
                    <a:pt x="7466" y="20113"/>
                    <a:pt x="7952" y="20567"/>
                  </a:cubicBezTo>
                  <a:cubicBezTo>
                    <a:pt x="7843" y="21006"/>
                    <a:pt x="7749" y="21429"/>
                    <a:pt x="7655" y="21868"/>
                  </a:cubicBezTo>
                  <a:cubicBezTo>
                    <a:pt x="7451" y="21618"/>
                    <a:pt x="7231" y="21382"/>
                    <a:pt x="7028" y="21147"/>
                  </a:cubicBezTo>
                  <a:cubicBezTo>
                    <a:pt x="6777" y="20849"/>
                    <a:pt x="6510" y="20567"/>
                    <a:pt x="6244" y="20270"/>
                  </a:cubicBezTo>
                  <a:cubicBezTo>
                    <a:pt x="6416" y="19862"/>
                    <a:pt x="6557" y="19439"/>
                    <a:pt x="6683" y="19016"/>
                  </a:cubicBezTo>
                  <a:close/>
                  <a:moveTo>
                    <a:pt x="3391" y="20270"/>
                  </a:moveTo>
                  <a:cubicBezTo>
                    <a:pt x="3877" y="20379"/>
                    <a:pt x="4394" y="20505"/>
                    <a:pt x="4896" y="20567"/>
                  </a:cubicBezTo>
                  <a:cubicBezTo>
                    <a:pt x="5162" y="20881"/>
                    <a:pt x="5429" y="21179"/>
                    <a:pt x="5695" y="21492"/>
                  </a:cubicBezTo>
                  <a:cubicBezTo>
                    <a:pt x="5836" y="21665"/>
                    <a:pt x="5977" y="21837"/>
                    <a:pt x="6134" y="22009"/>
                  </a:cubicBezTo>
                  <a:cubicBezTo>
                    <a:pt x="5742" y="21931"/>
                    <a:pt x="5335" y="21853"/>
                    <a:pt x="4927" y="21790"/>
                  </a:cubicBezTo>
                  <a:cubicBezTo>
                    <a:pt x="4676" y="21492"/>
                    <a:pt x="4363" y="21194"/>
                    <a:pt x="4081" y="20928"/>
                  </a:cubicBezTo>
                  <a:cubicBezTo>
                    <a:pt x="3861" y="20693"/>
                    <a:pt x="3626" y="20489"/>
                    <a:pt x="3391" y="20270"/>
                  </a:cubicBezTo>
                  <a:close/>
                  <a:moveTo>
                    <a:pt x="6150" y="20489"/>
                  </a:moveTo>
                  <a:cubicBezTo>
                    <a:pt x="6354" y="20740"/>
                    <a:pt x="6573" y="20991"/>
                    <a:pt x="6792" y="21241"/>
                  </a:cubicBezTo>
                  <a:cubicBezTo>
                    <a:pt x="7043" y="21570"/>
                    <a:pt x="7278" y="21931"/>
                    <a:pt x="7560" y="22260"/>
                  </a:cubicBezTo>
                  <a:cubicBezTo>
                    <a:pt x="7545" y="22339"/>
                    <a:pt x="7529" y="22401"/>
                    <a:pt x="7513" y="22480"/>
                  </a:cubicBezTo>
                  <a:cubicBezTo>
                    <a:pt x="7482" y="22417"/>
                    <a:pt x="7419" y="22339"/>
                    <a:pt x="7294" y="22307"/>
                  </a:cubicBezTo>
                  <a:cubicBezTo>
                    <a:pt x="7106" y="22244"/>
                    <a:pt x="6918" y="22197"/>
                    <a:pt x="6730" y="22150"/>
                  </a:cubicBezTo>
                  <a:cubicBezTo>
                    <a:pt x="6479" y="21853"/>
                    <a:pt x="6197" y="21570"/>
                    <a:pt x="5930" y="21304"/>
                  </a:cubicBezTo>
                  <a:cubicBezTo>
                    <a:pt x="5711" y="21069"/>
                    <a:pt x="5491" y="20834"/>
                    <a:pt x="5272" y="20599"/>
                  </a:cubicBezTo>
                  <a:cubicBezTo>
                    <a:pt x="5429" y="20599"/>
                    <a:pt x="5570" y="20599"/>
                    <a:pt x="5727" y="20583"/>
                  </a:cubicBezTo>
                  <a:cubicBezTo>
                    <a:pt x="5774" y="20567"/>
                    <a:pt x="5805" y="20552"/>
                    <a:pt x="5836" y="20536"/>
                  </a:cubicBezTo>
                  <a:cubicBezTo>
                    <a:pt x="5873" y="20546"/>
                    <a:pt x="5911" y="20552"/>
                    <a:pt x="5949" y="20552"/>
                  </a:cubicBezTo>
                  <a:cubicBezTo>
                    <a:pt x="6024" y="20552"/>
                    <a:pt x="6098" y="20531"/>
                    <a:pt x="6150" y="20489"/>
                  </a:cubicBezTo>
                  <a:close/>
                  <a:moveTo>
                    <a:pt x="2031" y="0"/>
                  </a:moveTo>
                  <a:cubicBezTo>
                    <a:pt x="1865" y="0"/>
                    <a:pt x="1773" y="61"/>
                    <a:pt x="1745" y="159"/>
                  </a:cubicBezTo>
                  <a:cubicBezTo>
                    <a:pt x="1604" y="175"/>
                    <a:pt x="1479" y="253"/>
                    <a:pt x="1463" y="379"/>
                  </a:cubicBezTo>
                  <a:cubicBezTo>
                    <a:pt x="1259" y="3623"/>
                    <a:pt x="1118" y="6852"/>
                    <a:pt x="883" y="10081"/>
                  </a:cubicBezTo>
                  <a:cubicBezTo>
                    <a:pt x="664" y="13075"/>
                    <a:pt x="209" y="16053"/>
                    <a:pt x="288" y="19094"/>
                  </a:cubicBezTo>
                  <a:cubicBezTo>
                    <a:pt x="264" y="19089"/>
                    <a:pt x="239" y="19086"/>
                    <a:pt x="216" y="19086"/>
                  </a:cubicBezTo>
                  <a:cubicBezTo>
                    <a:pt x="100" y="19086"/>
                    <a:pt x="0" y="19149"/>
                    <a:pt x="52" y="19266"/>
                  </a:cubicBezTo>
                  <a:cubicBezTo>
                    <a:pt x="288" y="19721"/>
                    <a:pt x="538" y="20175"/>
                    <a:pt x="852" y="20614"/>
                  </a:cubicBezTo>
                  <a:cubicBezTo>
                    <a:pt x="1040" y="20881"/>
                    <a:pt x="1259" y="21288"/>
                    <a:pt x="1573" y="21539"/>
                  </a:cubicBezTo>
                  <a:cubicBezTo>
                    <a:pt x="1589" y="21602"/>
                    <a:pt x="1651" y="21665"/>
                    <a:pt x="1761" y="21696"/>
                  </a:cubicBezTo>
                  <a:cubicBezTo>
                    <a:pt x="1792" y="21712"/>
                    <a:pt x="1824" y="21727"/>
                    <a:pt x="1871" y="21743"/>
                  </a:cubicBezTo>
                  <a:cubicBezTo>
                    <a:pt x="1871" y="21743"/>
                    <a:pt x="1886" y="21743"/>
                    <a:pt x="1902" y="21759"/>
                  </a:cubicBezTo>
                  <a:cubicBezTo>
                    <a:pt x="1918" y="21759"/>
                    <a:pt x="1949" y="21759"/>
                    <a:pt x="1980" y="21774"/>
                  </a:cubicBezTo>
                  <a:cubicBezTo>
                    <a:pt x="3539" y="22249"/>
                    <a:pt x="5380" y="22767"/>
                    <a:pt x="6995" y="22767"/>
                  </a:cubicBezTo>
                  <a:cubicBezTo>
                    <a:pt x="7085" y="22767"/>
                    <a:pt x="7174" y="22765"/>
                    <a:pt x="7263" y="22762"/>
                  </a:cubicBezTo>
                  <a:cubicBezTo>
                    <a:pt x="7404" y="22746"/>
                    <a:pt x="7482" y="22683"/>
                    <a:pt x="7513" y="22621"/>
                  </a:cubicBezTo>
                  <a:cubicBezTo>
                    <a:pt x="7552" y="22699"/>
                    <a:pt x="7664" y="22759"/>
                    <a:pt x="7762" y="22759"/>
                  </a:cubicBezTo>
                  <a:cubicBezTo>
                    <a:pt x="7822" y="22759"/>
                    <a:pt x="7876" y="22737"/>
                    <a:pt x="7905" y="22683"/>
                  </a:cubicBezTo>
                  <a:cubicBezTo>
                    <a:pt x="7921" y="22636"/>
                    <a:pt x="7937" y="22605"/>
                    <a:pt x="7952" y="22574"/>
                  </a:cubicBezTo>
                  <a:cubicBezTo>
                    <a:pt x="8015" y="22558"/>
                    <a:pt x="8062" y="22511"/>
                    <a:pt x="8031" y="22464"/>
                  </a:cubicBezTo>
                  <a:cubicBezTo>
                    <a:pt x="8031" y="22448"/>
                    <a:pt x="8015" y="22433"/>
                    <a:pt x="8015" y="22417"/>
                  </a:cubicBezTo>
                  <a:cubicBezTo>
                    <a:pt x="9285" y="19658"/>
                    <a:pt x="10053" y="16696"/>
                    <a:pt x="10727" y="13749"/>
                  </a:cubicBezTo>
                  <a:cubicBezTo>
                    <a:pt x="11275" y="11335"/>
                    <a:pt x="12012" y="8906"/>
                    <a:pt x="12498" y="6460"/>
                  </a:cubicBezTo>
                  <a:cubicBezTo>
                    <a:pt x="12505" y="6461"/>
                    <a:pt x="12512" y="6462"/>
                    <a:pt x="12519" y="6462"/>
                  </a:cubicBezTo>
                  <a:cubicBezTo>
                    <a:pt x="12621" y="6462"/>
                    <a:pt x="12713" y="6359"/>
                    <a:pt x="12655" y="6257"/>
                  </a:cubicBezTo>
                  <a:cubicBezTo>
                    <a:pt x="12623" y="6225"/>
                    <a:pt x="12592" y="6178"/>
                    <a:pt x="12561" y="6131"/>
                  </a:cubicBezTo>
                  <a:cubicBezTo>
                    <a:pt x="12655" y="5598"/>
                    <a:pt x="12749" y="5065"/>
                    <a:pt x="12811" y="4532"/>
                  </a:cubicBezTo>
                  <a:cubicBezTo>
                    <a:pt x="13031" y="4470"/>
                    <a:pt x="13125" y="4235"/>
                    <a:pt x="12890" y="4031"/>
                  </a:cubicBezTo>
                  <a:cubicBezTo>
                    <a:pt x="12890" y="4015"/>
                    <a:pt x="12890" y="3984"/>
                    <a:pt x="12890" y="3953"/>
                  </a:cubicBezTo>
                  <a:cubicBezTo>
                    <a:pt x="12913" y="3767"/>
                    <a:pt x="12704" y="3633"/>
                    <a:pt x="12518" y="3633"/>
                  </a:cubicBezTo>
                  <a:cubicBezTo>
                    <a:pt x="12453" y="3633"/>
                    <a:pt x="12390" y="3649"/>
                    <a:pt x="12341" y="3686"/>
                  </a:cubicBezTo>
                  <a:cubicBezTo>
                    <a:pt x="11855" y="3373"/>
                    <a:pt x="11369" y="3043"/>
                    <a:pt x="10930" y="2699"/>
                  </a:cubicBezTo>
                  <a:cubicBezTo>
                    <a:pt x="10476" y="2354"/>
                    <a:pt x="10053" y="1899"/>
                    <a:pt x="9535" y="1633"/>
                  </a:cubicBezTo>
                  <a:cubicBezTo>
                    <a:pt x="9504" y="1617"/>
                    <a:pt x="9488" y="1601"/>
                    <a:pt x="9473" y="1586"/>
                  </a:cubicBezTo>
                  <a:cubicBezTo>
                    <a:pt x="8407" y="1037"/>
                    <a:pt x="7012" y="896"/>
                    <a:pt x="5821" y="661"/>
                  </a:cubicBezTo>
                  <a:cubicBezTo>
                    <a:pt x="4582" y="410"/>
                    <a:pt x="3344" y="112"/>
                    <a:pt x="2090" y="3"/>
                  </a:cubicBezTo>
                  <a:cubicBezTo>
                    <a:pt x="2069" y="1"/>
                    <a:pt x="2050" y="0"/>
                    <a:pt x="20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08" name="Google Shape;1708;p62"/>
          <p:cNvGrpSpPr/>
          <p:nvPr/>
        </p:nvGrpSpPr>
        <p:grpSpPr>
          <a:xfrm>
            <a:off x="3257832" y="1547637"/>
            <a:ext cx="2433812" cy="320922"/>
            <a:chOff x="1394800" y="3522000"/>
            <a:chExt cx="1048650" cy="138275"/>
          </a:xfrm>
        </p:grpSpPr>
        <p:sp>
          <p:nvSpPr>
            <p:cNvPr id="1709" name="Google Shape;1709;p62"/>
            <p:cNvSpPr/>
            <p:nvPr/>
          </p:nvSpPr>
          <p:spPr>
            <a:xfrm>
              <a:off x="1394800" y="3522000"/>
              <a:ext cx="1048650" cy="125000"/>
            </a:xfrm>
            <a:custGeom>
              <a:avLst/>
              <a:gdLst/>
              <a:ahLst/>
              <a:cxnLst/>
              <a:rect l="l" t="t" r="r" b="b"/>
              <a:pathLst>
                <a:path w="41946" h="5000" extrusionOk="0">
                  <a:moveTo>
                    <a:pt x="39862" y="375"/>
                  </a:moveTo>
                  <a:cubicBezTo>
                    <a:pt x="39752" y="375"/>
                    <a:pt x="39641" y="393"/>
                    <a:pt x="39545" y="429"/>
                  </a:cubicBezTo>
                  <a:cubicBezTo>
                    <a:pt x="38422" y="860"/>
                    <a:pt x="37231" y="1220"/>
                    <a:pt x="36143" y="1737"/>
                  </a:cubicBezTo>
                  <a:cubicBezTo>
                    <a:pt x="35848" y="1880"/>
                    <a:pt x="35723" y="1951"/>
                    <a:pt x="35630" y="1951"/>
                  </a:cubicBezTo>
                  <a:cubicBezTo>
                    <a:pt x="35516" y="1951"/>
                    <a:pt x="35452" y="1837"/>
                    <a:pt x="35173" y="1598"/>
                  </a:cubicBezTo>
                  <a:cubicBezTo>
                    <a:pt x="34984" y="1431"/>
                    <a:pt x="34785" y="1277"/>
                    <a:pt x="34571" y="1141"/>
                  </a:cubicBezTo>
                  <a:lnTo>
                    <a:pt x="34571" y="1141"/>
                  </a:lnTo>
                  <a:cubicBezTo>
                    <a:pt x="34760" y="1337"/>
                    <a:pt x="34920" y="1576"/>
                    <a:pt x="35020" y="1741"/>
                  </a:cubicBezTo>
                  <a:cubicBezTo>
                    <a:pt x="35131" y="1926"/>
                    <a:pt x="35491" y="2693"/>
                    <a:pt x="35038" y="2721"/>
                  </a:cubicBezTo>
                  <a:cubicBezTo>
                    <a:pt x="34856" y="2736"/>
                    <a:pt x="34678" y="2739"/>
                    <a:pt x="34500" y="2739"/>
                  </a:cubicBezTo>
                  <a:cubicBezTo>
                    <a:pt x="34336" y="2739"/>
                    <a:pt x="34171" y="2736"/>
                    <a:pt x="34008" y="2725"/>
                  </a:cubicBezTo>
                  <a:lnTo>
                    <a:pt x="34008" y="2725"/>
                  </a:lnTo>
                  <a:cubicBezTo>
                    <a:pt x="34282" y="3003"/>
                    <a:pt x="34556" y="3274"/>
                    <a:pt x="34974" y="3420"/>
                  </a:cubicBezTo>
                  <a:cubicBezTo>
                    <a:pt x="35244" y="3516"/>
                    <a:pt x="35509" y="3559"/>
                    <a:pt x="35766" y="3559"/>
                  </a:cubicBezTo>
                  <a:cubicBezTo>
                    <a:pt x="36322" y="3559"/>
                    <a:pt x="36853" y="3370"/>
                    <a:pt x="37410" y="3164"/>
                  </a:cubicBezTo>
                  <a:cubicBezTo>
                    <a:pt x="38547" y="2736"/>
                    <a:pt x="39677" y="2290"/>
                    <a:pt x="40811" y="1851"/>
                  </a:cubicBezTo>
                  <a:cubicBezTo>
                    <a:pt x="41945" y="1416"/>
                    <a:pt x="40747" y="375"/>
                    <a:pt x="39862" y="375"/>
                  </a:cubicBezTo>
                  <a:close/>
                  <a:moveTo>
                    <a:pt x="1498" y="1719"/>
                  </a:moveTo>
                  <a:cubicBezTo>
                    <a:pt x="1242" y="1894"/>
                    <a:pt x="996" y="2076"/>
                    <a:pt x="761" y="2265"/>
                  </a:cubicBezTo>
                  <a:cubicBezTo>
                    <a:pt x="1" y="2874"/>
                    <a:pt x="1103" y="3669"/>
                    <a:pt x="1926" y="3669"/>
                  </a:cubicBezTo>
                  <a:cubicBezTo>
                    <a:pt x="2130" y="3669"/>
                    <a:pt x="2311" y="3623"/>
                    <a:pt x="2451" y="3513"/>
                  </a:cubicBezTo>
                  <a:cubicBezTo>
                    <a:pt x="2618" y="3381"/>
                    <a:pt x="2793" y="3242"/>
                    <a:pt x="2975" y="3106"/>
                  </a:cubicBezTo>
                  <a:cubicBezTo>
                    <a:pt x="2436" y="3031"/>
                    <a:pt x="1502" y="2211"/>
                    <a:pt x="1498" y="1719"/>
                  </a:cubicBezTo>
                  <a:close/>
                  <a:moveTo>
                    <a:pt x="6376" y="1"/>
                  </a:moveTo>
                  <a:cubicBezTo>
                    <a:pt x="5271" y="1"/>
                    <a:pt x="4137" y="310"/>
                    <a:pt x="3064" y="814"/>
                  </a:cubicBezTo>
                  <a:cubicBezTo>
                    <a:pt x="3998" y="475"/>
                    <a:pt x="4989" y="264"/>
                    <a:pt x="5977" y="264"/>
                  </a:cubicBezTo>
                  <a:cubicBezTo>
                    <a:pt x="6366" y="264"/>
                    <a:pt x="6755" y="297"/>
                    <a:pt x="7136" y="368"/>
                  </a:cubicBezTo>
                  <a:cubicBezTo>
                    <a:pt x="7849" y="500"/>
                    <a:pt x="8519" y="789"/>
                    <a:pt x="9090" y="1242"/>
                  </a:cubicBezTo>
                  <a:cubicBezTo>
                    <a:pt x="9771" y="1780"/>
                    <a:pt x="10310" y="2889"/>
                    <a:pt x="11236" y="3003"/>
                  </a:cubicBezTo>
                  <a:cubicBezTo>
                    <a:pt x="11843" y="3082"/>
                    <a:pt x="13137" y="4686"/>
                    <a:pt x="12449" y="4686"/>
                  </a:cubicBezTo>
                  <a:cubicBezTo>
                    <a:pt x="12428" y="4686"/>
                    <a:pt x="12403" y="4686"/>
                    <a:pt x="12378" y="4683"/>
                  </a:cubicBezTo>
                  <a:cubicBezTo>
                    <a:pt x="10777" y="4479"/>
                    <a:pt x="10120" y="3574"/>
                    <a:pt x="9033" y="2557"/>
                  </a:cubicBezTo>
                  <a:cubicBezTo>
                    <a:pt x="8787" y="2329"/>
                    <a:pt x="8501" y="2168"/>
                    <a:pt x="8191" y="2061"/>
                  </a:cubicBezTo>
                  <a:lnTo>
                    <a:pt x="8191" y="2061"/>
                  </a:lnTo>
                  <a:cubicBezTo>
                    <a:pt x="8366" y="2204"/>
                    <a:pt x="8534" y="2372"/>
                    <a:pt x="8698" y="2571"/>
                  </a:cubicBezTo>
                  <a:cubicBezTo>
                    <a:pt x="9742" y="3855"/>
                    <a:pt x="10719" y="4903"/>
                    <a:pt x="12481" y="4903"/>
                  </a:cubicBezTo>
                  <a:cubicBezTo>
                    <a:pt x="12528" y="4903"/>
                    <a:pt x="12574" y="4903"/>
                    <a:pt x="12620" y="4900"/>
                  </a:cubicBezTo>
                  <a:cubicBezTo>
                    <a:pt x="14603" y="4843"/>
                    <a:pt x="15879" y="3509"/>
                    <a:pt x="17384" y="2415"/>
                  </a:cubicBezTo>
                  <a:cubicBezTo>
                    <a:pt x="17687" y="2193"/>
                    <a:pt x="17983" y="2001"/>
                    <a:pt x="18268" y="1862"/>
                  </a:cubicBezTo>
                  <a:lnTo>
                    <a:pt x="18268" y="1862"/>
                  </a:lnTo>
                  <a:cubicBezTo>
                    <a:pt x="18140" y="1880"/>
                    <a:pt x="17997" y="1923"/>
                    <a:pt x="17826" y="2001"/>
                  </a:cubicBezTo>
                  <a:cubicBezTo>
                    <a:pt x="17259" y="2261"/>
                    <a:pt x="16703" y="2860"/>
                    <a:pt x="16157" y="3188"/>
                  </a:cubicBezTo>
                  <a:cubicBezTo>
                    <a:pt x="15630" y="3502"/>
                    <a:pt x="15081" y="3763"/>
                    <a:pt x="14521" y="4008"/>
                  </a:cubicBezTo>
                  <a:cubicBezTo>
                    <a:pt x="14381" y="4069"/>
                    <a:pt x="14125" y="4158"/>
                    <a:pt x="13914" y="4158"/>
                  </a:cubicBezTo>
                  <a:cubicBezTo>
                    <a:pt x="13740" y="4158"/>
                    <a:pt x="13593" y="4097"/>
                    <a:pt x="13565" y="3908"/>
                  </a:cubicBezTo>
                  <a:cubicBezTo>
                    <a:pt x="13501" y="3506"/>
                    <a:pt x="14389" y="3103"/>
                    <a:pt x="14663" y="2985"/>
                  </a:cubicBezTo>
                  <a:cubicBezTo>
                    <a:pt x="16246" y="2293"/>
                    <a:pt x="17441" y="703"/>
                    <a:pt x="19241" y="493"/>
                  </a:cubicBezTo>
                  <a:cubicBezTo>
                    <a:pt x="19366" y="478"/>
                    <a:pt x="19495" y="468"/>
                    <a:pt x="19623" y="468"/>
                  </a:cubicBezTo>
                  <a:cubicBezTo>
                    <a:pt x="20097" y="468"/>
                    <a:pt x="20582" y="585"/>
                    <a:pt x="20936" y="921"/>
                  </a:cubicBezTo>
                  <a:cubicBezTo>
                    <a:pt x="21221" y="1195"/>
                    <a:pt x="21278" y="1566"/>
                    <a:pt x="21535" y="1859"/>
                  </a:cubicBezTo>
                  <a:cubicBezTo>
                    <a:pt x="21848" y="2211"/>
                    <a:pt x="22233" y="2346"/>
                    <a:pt x="22672" y="2504"/>
                  </a:cubicBezTo>
                  <a:cubicBezTo>
                    <a:pt x="23003" y="2621"/>
                    <a:pt x="22255" y="3313"/>
                    <a:pt x="21563" y="3620"/>
                  </a:cubicBezTo>
                  <a:cubicBezTo>
                    <a:pt x="21749" y="3773"/>
                    <a:pt x="21945" y="3919"/>
                    <a:pt x="22159" y="4055"/>
                  </a:cubicBezTo>
                  <a:cubicBezTo>
                    <a:pt x="23121" y="4661"/>
                    <a:pt x="24266" y="4986"/>
                    <a:pt x="25407" y="4999"/>
                  </a:cubicBezTo>
                  <a:cubicBezTo>
                    <a:pt x="24968" y="4464"/>
                    <a:pt x="24783" y="3694"/>
                    <a:pt x="25393" y="3541"/>
                  </a:cubicBezTo>
                  <a:cubicBezTo>
                    <a:pt x="26395" y="3288"/>
                    <a:pt x="27272" y="2835"/>
                    <a:pt x="28034" y="2137"/>
                  </a:cubicBezTo>
                  <a:cubicBezTo>
                    <a:pt x="28666" y="1555"/>
                    <a:pt x="29183" y="960"/>
                    <a:pt x="30024" y="689"/>
                  </a:cubicBezTo>
                  <a:cubicBezTo>
                    <a:pt x="30085" y="671"/>
                    <a:pt x="30146" y="664"/>
                    <a:pt x="30206" y="664"/>
                  </a:cubicBezTo>
                  <a:cubicBezTo>
                    <a:pt x="30723" y="664"/>
                    <a:pt x="31291" y="1302"/>
                    <a:pt x="31433" y="1865"/>
                  </a:cubicBezTo>
                  <a:cubicBezTo>
                    <a:pt x="31647" y="1812"/>
                    <a:pt x="31864" y="1787"/>
                    <a:pt x="32082" y="1787"/>
                  </a:cubicBezTo>
                  <a:lnTo>
                    <a:pt x="32193" y="1787"/>
                  </a:lnTo>
                  <a:cubicBezTo>
                    <a:pt x="32175" y="1762"/>
                    <a:pt x="32160" y="1737"/>
                    <a:pt x="32142" y="1712"/>
                  </a:cubicBezTo>
                  <a:cubicBezTo>
                    <a:pt x="32071" y="1591"/>
                    <a:pt x="31697" y="725"/>
                    <a:pt x="32078" y="725"/>
                  </a:cubicBezTo>
                  <a:cubicBezTo>
                    <a:pt x="32093" y="725"/>
                    <a:pt x="32111" y="725"/>
                    <a:pt x="32125" y="728"/>
                  </a:cubicBezTo>
                  <a:cubicBezTo>
                    <a:pt x="32545" y="792"/>
                    <a:pt x="32963" y="824"/>
                    <a:pt x="33380" y="824"/>
                  </a:cubicBezTo>
                  <a:cubicBezTo>
                    <a:pt x="33559" y="824"/>
                    <a:pt x="33740" y="817"/>
                    <a:pt x="33918" y="806"/>
                  </a:cubicBezTo>
                  <a:lnTo>
                    <a:pt x="33947" y="806"/>
                  </a:lnTo>
                  <a:cubicBezTo>
                    <a:pt x="33195" y="457"/>
                    <a:pt x="32356" y="271"/>
                    <a:pt x="31522" y="271"/>
                  </a:cubicBezTo>
                  <a:cubicBezTo>
                    <a:pt x="30919" y="271"/>
                    <a:pt x="30320" y="368"/>
                    <a:pt x="29754" y="575"/>
                  </a:cubicBezTo>
                  <a:cubicBezTo>
                    <a:pt x="27928" y="1242"/>
                    <a:pt x="27186" y="3406"/>
                    <a:pt x="25090" y="3491"/>
                  </a:cubicBezTo>
                  <a:cubicBezTo>
                    <a:pt x="25044" y="3495"/>
                    <a:pt x="24996" y="3495"/>
                    <a:pt x="24950" y="3495"/>
                  </a:cubicBezTo>
                  <a:cubicBezTo>
                    <a:pt x="22857" y="3495"/>
                    <a:pt x="22544" y="1462"/>
                    <a:pt x="20967" y="542"/>
                  </a:cubicBezTo>
                  <a:cubicBezTo>
                    <a:pt x="20340" y="175"/>
                    <a:pt x="19641" y="11"/>
                    <a:pt x="18938" y="11"/>
                  </a:cubicBezTo>
                  <a:cubicBezTo>
                    <a:pt x="18072" y="11"/>
                    <a:pt x="17202" y="257"/>
                    <a:pt x="16446" y="671"/>
                  </a:cubicBezTo>
                  <a:cubicBezTo>
                    <a:pt x="15515" y="1177"/>
                    <a:pt x="14781" y="1966"/>
                    <a:pt x="13918" y="2568"/>
                  </a:cubicBezTo>
                  <a:cubicBezTo>
                    <a:pt x="13369" y="2950"/>
                    <a:pt x="12941" y="3224"/>
                    <a:pt x="12352" y="3224"/>
                  </a:cubicBezTo>
                  <a:cubicBezTo>
                    <a:pt x="12210" y="3224"/>
                    <a:pt x="12057" y="3210"/>
                    <a:pt x="11889" y="3174"/>
                  </a:cubicBezTo>
                  <a:cubicBezTo>
                    <a:pt x="11090" y="3003"/>
                    <a:pt x="11012" y="2667"/>
                    <a:pt x="10534" y="2061"/>
                  </a:cubicBezTo>
                  <a:cubicBezTo>
                    <a:pt x="9365" y="589"/>
                    <a:pt x="7899" y="1"/>
                    <a:pt x="6376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62"/>
            <p:cNvSpPr/>
            <p:nvPr/>
          </p:nvSpPr>
          <p:spPr>
            <a:xfrm>
              <a:off x="1432150" y="3542325"/>
              <a:ext cx="167450" cy="57425"/>
            </a:xfrm>
            <a:custGeom>
              <a:avLst/>
              <a:gdLst/>
              <a:ahLst/>
              <a:cxnLst/>
              <a:rect l="l" t="t" r="r" b="b"/>
              <a:pathLst>
                <a:path w="6698" h="2297" extrusionOk="0">
                  <a:moveTo>
                    <a:pt x="1570" y="1"/>
                  </a:moveTo>
                  <a:lnTo>
                    <a:pt x="1570" y="1"/>
                  </a:lnTo>
                  <a:cubicBezTo>
                    <a:pt x="1278" y="108"/>
                    <a:pt x="989" y="228"/>
                    <a:pt x="707" y="361"/>
                  </a:cubicBezTo>
                  <a:cubicBezTo>
                    <a:pt x="682" y="368"/>
                    <a:pt x="657" y="378"/>
                    <a:pt x="636" y="393"/>
                  </a:cubicBezTo>
                  <a:cubicBezTo>
                    <a:pt x="482" y="468"/>
                    <a:pt x="329" y="542"/>
                    <a:pt x="176" y="625"/>
                  </a:cubicBezTo>
                  <a:cubicBezTo>
                    <a:pt x="54" y="689"/>
                    <a:pt x="1" y="789"/>
                    <a:pt x="4" y="906"/>
                  </a:cubicBezTo>
                  <a:cubicBezTo>
                    <a:pt x="500" y="564"/>
                    <a:pt x="1028" y="257"/>
                    <a:pt x="1570" y="1"/>
                  </a:cubicBezTo>
                  <a:close/>
                  <a:moveTo>
                    <a:pt x="5093" y="685"/>
                  </a:moveTo>
                  <a:cubicBezTo>
                    <a:pt x="3862" y="685"/>
                    <a:pt x="2557" y="1480"/>
                    <a:pt x="1481" y="2293"/>
                  </a:cubicBezTo>
                  <a:cubicBezTo>
                    <a:pt x="1505" y="2297"/>
                    <a:pt x="1530" y="2297"/>
                    <a:pt x="1556" y="2297"/>
                  </a:cubicBezTo>
                  <a:cubicBezTo>
                    <a:pt x="1588" y="2297"/>
                    <a:pt x="1616" y="2293"/>
                    <a:pt x="1645" y="2286"/>
                  </a:cubicBezTo>
                  <a:cubicBezTo>
                    <a:pt x="1984" y="2204"/>
                    <a:pt x="2009" y="2186"/>
                    <a:pt x="2254" y="1983"/>
                  </a:cubicBezTo>
                  <a:cubicBezTo>
                    <a:pt x="3232" y="1530"/>
                    <a:pt x="4497" y="1092"/>
                    <a:pt x="5631" y="1092"/>
                  </a:cubicBezTo>
                  <a:cubicBezTo>
                    <a:pt x="6006" y="1092"/>
                    <a:pt x="6365" y="1138"/>
                    <a:pt x="6697" y="1248"/>
                  </a:cubicBezTo>
                  <a:cubicBezTo>
                    <a:pt x="6199" y="849"/>
                    <a:pt x="5653" y="685"/>
                    <a:pt x="5093" y="685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62"/>
            <p:cNvSpPr/>
            <p:nvPr/>
          </p:nvSpPr>
          <p:spPr>
            <a:xfrm>
              <a:off x="1432250" y="3528600"/>
              <a:ext cx="291000" cy="110575"/>
            </a:xfrm>
            <a:custGeom>
              <a:avLst/>
              <a:gdLst/>
              <a:ahLst/>
              <a:cxnLst/>
              <a:rect l="l" t="t" r="r" b="b"/>
              <a:pathLst>
                <a:path w="11640" h="4423" extrusionOk="0">
                  <a:moveTo>
                    <a:pt x="4479" y="0"/>
                  </a:moveTo>
                  <a:cubicBezTo>
                    <a:pt x="3491" y="0"/>
                    <a:pt x="2500" y="211"/>
                    <a:pt x="1566" y="550"/>
                  </a:cubicBezTo>
                  <a:cubicBezTo>
                    <a:pt x="1024" y="806"/>
                    <a:pt x="496" y="1113"/>
                    <a:pt x="0" y="1455"/>
                  </a:cubicBezTo>
                  <a:cubicBezTo>
                    <a:pt x="4" y="1947"/>
                    <a:pt x="938" y="2767"/>
                    <a:pt x="1477" y="2842"/>
                  </a:cubicBezTo>
                  <a:cubicBezTo>
                    <a:pt x="2553" y="2029"/>
                    <a:pt x="3858" y="1234"/>
                    <a:pt x="5089" y="1234"/>
                  </a:cubicBezTo>
                  <a:cubicBezTo>
                    <a:pt x="5649" y="1234"/>
                    <a:pt x="6195" y="1398"/>
                    <a:pt x="6693" y="1797"/>
                  </a:cubicBezTo>
                  <a:cubicBezTo>
                    <a:pt x="7003" y="1904"/>
                    <a:pt x="7289" y="2065"/>
                    <a:pt x="7535" y="2293"/>
                  </a:cubicBezTo>
                  <a:cubicBezTo>
                    <a:pt x="8622" y="3310"/>
                    <a:pt x="9279" y="4215"/>
                    <a:pt x="10880" y="4419"/>
                  </a:cubicBezTo>
                  <a:cubicBezTo>
                    <a:pt x="10905" y="4422"/>
                    <a:pt x="10930" y="4422"/>
                    <a:pt x="10951" y="4422"/>
                  </a:cubicBezTo>
                  <a:cubicBezTo>
                    <a:pt x="11639" y="4422"/>
                    <a:pt x="10345" y="2818"/>
                    <a:pt x="9738" y="2739"/>
                  </a:cubicBezTo>
                  <a:cubicBezTo>
                    <a:pt x="8812" y="2625"/>
                    <a:pt x="8273" y="1516"/>
                    <a:pt x="7592" y="978"/>
                  </a:cubicBezTo>
                  <a:cubicBezTo>
                    <a:pt x="7021" y="525"/>
                    <a:pt x="6351" y="236"/>
                    <a:pt x="5638" y="104"/>
                  </a:cubicBezTo>
                  <a:cubicBezTo>
                    <a:pt x="5257" y="33"/>
                    <a:pt x="4868" y="0"/>
                    <a:pt x="4479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62"/>
            <p:cNvSpPr/>
            <p:nvPr/>
          </p:nvSpPr>
          <p:spPr>
            <a:xfrm>
              <a:off x="1851500" y="3562750"/>
              <a:ext cx="82400" cy="53425"/>
            </a:xfrm>
            <a:custGeom>
              <a:avLst/>
              <a:gdLst/>
              <a:ahLst/>
              <a:cxnLst/>
              <a:rect l="l" t="t" r="r" b="b"/>
              <a:pathLst>
                <a:path w="3296" h="2137" extrusionOk="0">
                  <a:moveTo>
                    <a:pt x="881" y="0"/>
                  </a:moveTo>
                  <a:cubicBezTo>
                    <a:pt x="596" y="0"/>
                    <a:pt x="300" y="86"/>
                    <a:pt x="0" y="232"/>
                  </a:cubicBezTo>
                  <a:cubicBezTo>
                    <a:pt x="36" y="229"/>
                    <a:pt x="68" y="224"/>
                    <a:pt x="104" y="224"/>
                  </a:cubicBezTo>
                  <a:cubicBezTo>
                    <a:pt x="667" y="224"/>
                    <a:pt x="817" y="852"/>
                    <a:pt x="1259" y="1369"/>
                  </a:cubicBezTo>
                  <a:cubicBezTo>
                    <a:pt x="1594" y="1758"/>
                    <a:pt x="2097" y="1940"/>
                    <a:pt x="2564" y="2107"/>
                  </a:cubicBezTo>
                  <a:cubicBezTo>
                    <a:pt x="2614" y="2125"/>
                    <a:pt x="2671" y="2136"/>
                    <a:pt x="2735" y="2136"/>
                  </a:cubicBezTo>
                  <a:cubicBezTo>
                    <a:pt x="2899" y="2136"/>
                    <a:pt x="3096" y="2079"/>
                    <a:pt x="3295" y="1990"/>
                  </a:cubicBezTo>
                  <a:cubicBezTo>
                    <a:pt x="2920" y="1669"/>
                    <a:pt x="2599" y="1302"/>
                    <a:pt x="2293" y="881"/>
                  </a:cubicBezTo>
                  <a:cubicBezTo>
                    <a:pt x="1833" y="250"/>
                    <a:pt x="1366" y="0"/>
                    <a:pt x="881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62"/>
            <p:cNvSpPr/>
            <p:nvPr/>
          </p:nvSpPr>
          <p:spPr>
            <a:xfrm>
              <a:off x="1732300" y="3533675"/>
              <a:ext cx="237600" cy="92300"/>
            </a:xfrm>
            <a:custGeom>
              <a:avLst/>
              <a:gdLst/>
              <a:ahLst/>
              <a:cxnLst/>
              <a:rect l="l" t="t" r="r" b="b"/>
              <a:pathLst>
                <a:path w="9504" h="3692" extrusionOk="0">
                  <a:moveTo>
                    <a:pt x="6123" y="1"/>
                  </a:moveTo>
                  <a:cubicBezTo>
                    <a:pt x="5995" y="1"/>
                    <a:pt x="5866" y="11"/>
                    <a:pt x="5741" y="26"/>
                  </a:cubicBezTo>
                  <a:cubicBezTo>
                    <a:pt x="3941" y="236"/>
                    <a:pt x="2746" y="1826"/>
                    <a:pt x="1163" y="2518"/>
                  </a:cubicBezTo>
                  <a:cubicBezTo>
                    <a:pt x="889" y="2636"/>
                    <a:pt x="1" y="3039"/>
                    <a:pt x="65" y="3441"/>
                  </a:cubicBezTo>
                  <a:cubicBezTo>
                    <a:pt x="93" y="3630"/>
                    <a:pt x="240" y="3691"/>
                    <a:pt x="414" y="3691"/>
                  </a:cubicBezTo>
                  <a:cubicBezTo>
                    <a:pt x="625" y="3691"/>
                    <a:pt x="881" y="3602"/>
                    <a:pt x="1021" y="3541"/>
                  </a:cubicBezTo>
                  <a:cubicBezTo>
                    <a:pt x="1581" y="3296"/>
                    <a:pt x="2130" y="3035"/>
                    <a:pt x="2657" y="2721"/>
                  </a:cubicBezTo>
                  <a:cubicBezTo>
                    <a:pt x="3203" y="2393"/>
                    <a:pt x="3759" y="1794"/>
                    <a:pt x="4326" y="1534"/>
                  </a:cubicBezTo>
                  <a:cubicBezTo>
                    <a:pt x="4497" y="1456"/>
                    <a:pt x="4640" y="1413"/>
                    <a:pt x="4768" y="1395"/>
                  </a:cubicBezTo>
                  <a:cubicBezTo>
                    <a:pt x="5068" y="1249"/>
                    <a:pt x="5364" y="1163"/>
                    <a:pt x="5649" y="1163"/>
                  </a:cubicBezTo>
                  <a:cubicBezTo>
                    <a:pt x="6134" y="1163"/>
                    <a:pt x="6601" y="1413"/>
                    <a:pt x="7061" y="2044"/>
                  </a:cubicBezTo>
                  <a:cubicBezTo>
                    <a:pt x="7367" y="2465"/>
                    <a:pt x="7688" y="2832"/>
                    <a:pt x="8063" y="3153"/>
                  </a:cubicBezTo>
                  <a:cubicBezTo>
                    <a:pt x="8755" y="2846"/>
                    <a:pt x="9503" y="2154"/>
                    <a:pt x="9172" y="2037"/>
                  </a:cubicBezTo>
                  <a:cubicBezTo>
                    <a:pt x="8733" y="1879"/>
                    <a:pt x="8348" y="1744"/>
                    <a:pt x="8035" y="1392"/>
                  </a:cubicBezTo>
                  <a:cubicBezTo>
                    <a:pt x="7778" y="1099"/>
                    <a:pt x="7721" y="728"/>
                    <a:pt x="7436" y="454"/>
                  </a:cubicBezTo>
                  <a:cubicBezTo>
                    <a:pt x="7082" y="118"/>
                    <a:pt x="6597" y="1"/>
                    <a:pt x="6123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62"/>
            <p:cNvSpPr/>
            <p:nvPr/>
          </p:nvSpPr>
          <p:spPr>
            <a:xfrm>
              <a:off x="2029975" y="3568625"/>
              <a:ext cx="152875" cy="91650"/>
            </a:xfrm>
            <a:custGeom>
              <a:avLst/>
              <a:gdLst/>
              <a:ahLst/>
              <a:cxnLst/>
              <a:rect l="l" t="t" r="r" b="b"/>
              <a:pathLst>
                <a:path w="6115" h="3666" extrusionOk="0">
                  <a:moveTo>
                    <a:pt x="6026" y="0"/>
                  </a:moveTo>
                  <a:lnTo>
                    <a:pt x="6026" y="0"/>
                  </a:lnTo>
                  <a:cubicBezTo>
                    <a:pt x="5730" y="79"/>
                    <a:pt x="5441" y="203"/>
                    <a:pt x="5185" y="374"/>
                  </a:cubicBezTo>
                  <a:cubicBezTo>
                    <a:pt x="4329" y="942"/>
                    <a:pt x="3812" y="1880"/>
                    <a:pt x="2920" y="2415"/>
                  </a:cubicBezTo>
                  <a:cubicBezTo>
                    <a:pt x="2346" y="2757"/>
                    <a:pt x="1701" y="2956"/>
                    <a:pt x="1049" y="3060"/>
                  </a:cubicBezTo>
                  <a:cubicBezTo>
                    <a:pt x="731" y="3110"/>
                    <a:pt x="410" y="3134"/>
                    <a:pt x="89" y="3134"/>
                  </a:cubicBezTo>
                  <a:lnTo>
                    <a:pt x="0" y="3134"/>
                  </a:lnTo>
                  <a:cubicBezTo>
                    <a:pt x="249" y="3438"/>
                    <a:pt x="581" y="3666"/>
                    <a:pt x="895" y="3666"/>
                  </a:cubicBezTo>
                  <a:cubicBezTo>
                    <a:pt x="945" y="3666"/>
                    <a:pt x="995" y="3659"/>
                    <a:pt x="1041" y="3648"/>
                  </a:cubicBezTo>
                  <a:cubicBezTo>
                    <a:pt x="1954" y="3417"/>
                    <a:pt x="2835" y="3027"/>
                    <a:pt x="3583" y="2454"/>
                  </a:cubicBezTo>
                  <a:cubicBezTo>
                    <a:pt x="4283" y="1919"/>
                    <a:pt x="4814" y="1074"/>
                    <a:pt x="5677" y="795"/>
                  </a:cubicBezTo>
                  <a:cubicBezTo>
                    <a:pt x="6037" y="678"/>
                    <a:pt x="6115" y="357"/>
                    <a:pt x="6026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62"/>
            <p:cNvSpPr/>
            <p:nvPr/>
          </p:nvSpPr>
          <p:spPr>
            <a:xfrm>
              <a:off x="2014350" y="3538575"/>
              <a:ext cx="166275" cy="108425"/>
            </a:xfrm>
            <a:custGeom>
              <a:avLst/>
              <a:gdLst/>
              <a:ahLst/>
              <a:cxnLst/>
              <a:rect l="l" t="t" r="r" b="b"/>
              <a:pathLst>
                <a:path w="6651" h="4337" extrusionOk="0">
                  <a:moveTo>
                    <a:pt x="5424" y="1"/>
                  </a:moveTo>
                  <a:cubicBezTo>
                    <a:pt x="5364" y="1"/>
                    <a:pt x="5303" y="8"/>
                    <a:pt x="5242" y="26"/>
                  </a:cubicBezTo>
                  <a:cubicBezTo>
                    <a:pt x="4401" y="297"/>
                    <a:pt x="3884" y="892"/>
                    <a:pt x="3252" y="1474"/>
                  </a:cubicBezTo>
                  <a:cubicBezTo>
                    <a:pt x="2490" y="2172"/>
                    <a:pt x="1613" y="2625"/>
                    <a:pt x="611" y="2878"/>
                  </a:cubicBezTo>
                  <a:cubicBezTo>
                    <a:pt x="1" y="3031"/>
                    <a:pt x="186" y="3801"/>
                    <a:pt x="625" y="4336"/>
                  </a:cubicBezTo>
                  <a:lnTo>
                    <a:pt x="714" y="4336"/>
                  </a:lnTo>
                  <a:cubicBezTo>
                    <a:pt x="1035" y="4336"/>
                    <a:pt x="1356" y="4312"/>
                    <a:pt x="1674" y="4262"/>
                  </a:cubicBezTo>
                  <a:cubicBezTo>
                    <a:pt x="2326" y="4158"/>
                    <a:pt x="2971" y="3959"/>
                    <a:pt x="3545" y="3617"/>
                  </a:cubicBezTo>
                  <a:cubicBezTo>
                    <a:pt x="4437" y="3082"/>
                    <a:pt x="4954" y="2144"/>
                    <a:pt x="5810" y="1576"/>
                  </a:cubicBezTo>
                  <a:cubicBezTo>
                    <a:pt x="6066" y="1405"/>
                    <a:pt x="6355" y="1281"/>
                    <a:pt x="6651" y="1202"/>
                  </a:cubicBezTo>
                  <a:cubicBezTo>
                    <a:pt x="6509" y="639"/>
                    <a:pt x="5941" y="1"/>
                    <a:pt x="5424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62"/>
            <p:cNvSpPr/>
            <p:nvPr/>
          </p:nvSpPr>
          <p:spPr>
            <a:xfrm>
              <a:off x="2199600" y="3542125"/>
              <a:ext cx="59475" cy="48000"/>
            </a:xfrm>
            <a:custGeom>
              <a:avLst/>
              <a:gdLst/>
              <a:ahLst/>
              <a:cxnLst/>
              <a:rect l="l" t="t" r="r" b="b"/>
              <a:pathLst>
                <a:path w="2379" h="1920" extrusionOk="0">
                  <a:moveTo>
                    <a:pt x="1755" y="1"/>
                  </a:moveTo>
                  <a:cubicBezTo>
                    <a:pt x="1897" y="65"/>
                    <a:pt x="2033" y="137"/>
                    <a:pt x="2168" y="212"/>
                  </a:cubicBezTo>
                  <a:cubicBezTo>
                    <a:pt x="2239" y="251"/>
                    <a:pt x="2308" y="294"/>
                    <a:pt x="2379" y="336"/>
                  </a:cubicBezTo>
                  <a:cubicBezTo>
                    <a:pt x="2193" y="147"/>
                    <a:pt x="1979" y="1"/>
                    <a:pt x="1759" y="1"/>
                  </a:cubicBezTo>
                  <a:close/>
                  <a:moveTo>
                    <a:pt x="1" y="982"/>
                  </a:moveTo>
                  <a:cubicBezTo>
                    <a:pt x="243" y="1367"/>
                    <a:pt x="589" y="1770"/>
                    <a:pt x="1052" y="1838"/>
                  </a:cubicBezTo>
                  <a:cubicBezTo>
                    <a:pt x="1306" y="1877"/>
                    <a:pt x="1559" y="1905"/>
                    <a:pt x="1816" y="1920"/>
                  </a:cubicBezTo>
                  <a:cubicBezTo>
                    <a:pt x="1640" y="1745"/>
                    <a:pt x="1466" y="1567"/>
                    <a:pt x="1252" y="1413"/>
                  </a:cubicBezTo>
                  <a:cubicBezTo>
                    <a:pt x="878" y="1139"/>
                    <a:pt x="442" y="1003"/>
                    <a:pt x="1" y="982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62"/>
            <p:cNvSpPr/>
            <p:nvPr/>
          </p:nvSpPr>
          <p:spPr>
            <a:xfrm>
              <a:off x="2187225" y="3540100"/>
              <a:ext cx="94850" cy="50400"/>
            </a:xfrm>
            <a:custGeom>
              <a:avLst/>
              <a:gdLst/>
              <a:ahLst/>
              <a:cxnLst/>
              <a:rect l="l" t="t" r="r" b="b"/>
              <a:pathLst>
                <a:path w="3794" h="2016" extrusionOk="0">
                  <a:moveTo>
                    <a:pt x="381" y="1"/>
                  </a:moveTo>
                  <a:cubicBezTo>
                    <a:pt x="0" y="1"/>
                    <a:pt x="374" y="867"/>
                    <a:pt x="445" y="988"/>
                  </a:cubicBezTo>
                  <a:cubicBezTo>
                    <a:pt x="463" y="1013"/>
                    <a:pt x="478" y="1038"/>
                    <a:pt x="496" y="1063"/>
                  </a:cubicBezTo>
                  <a:cubicBezTo>
                    <a:pt x="937" y="1084"/>
                    <a:pt x="1373" y="1220"/>
                    <a:pt x="1747" y="1494"/>
                  </a:cubicBezTo>
                  <a:cubicBezTo>
                    <a:pt x="1961" y="1648"/>
                    <a:pt x="2135" y="1826"/>
                    <a:pt x="2311" y="2001"/>
                  </a:cubicBezTo>
                  <a:cubicBezTo>
                    <a:pt x="2474" y="2012"/>
                    <a:pt x="2639" y="2015"/>
                    <a:pt x="2803" y="2015"/>
                  </a:cubicBezTo>
                  <a:cubicBezTo>
                    <a:pt x="2981" y="2015"/>
                    <a:pt x="3159" y="2012"/>
                    <a:pt x="3341" y="1997"/>
                  </a:cubicBezTo>
                  <a:cubicBezTo>
                    <a:pt x="3794" y="1969"/>
                    <a:pt x="3434" y="1202"/>
                    <a:pt x="3323" y="1017"/>
                  </a:cubicBezTo>
                  <a:cubicBezTo>
                    <a:pt x="3223" y="852"/>
                    <a:pt x="3063" y="613"/>
                    <a:pt x="2874" y="417"/>
                  </a:cubicBezTo>
                  <a:cubicBezTo>
                    <a:pt x="2803" y="375"/>
                    <a:pt x="2734" y="332"/>
                    <a:pt x="2663" y="293"/>
                  </a:cubicBezTo>
                  <a:cubicBezTo>
                    <a:pt x="2528" y="218"/>
                    <a:pt x="2392" y="146"/>
                    <a:pt x="2250" y="82"/>
                  </a:cubicBezTo>
                  <a:lnTo>
                    <a:pt x="2221" y="82"/>
                  </a:lnTo>
                  <a:cubicBezTo>
                    <a:pt x="2043" y="93"/>
                    <a:pt x="1862" y="100"/>
                    <a:pt x="1683" y="100"/>
                  </a:cubicBezTo>
                  <a:cubicBezTo>
                    <a:pt x="1266" y="100"/>
                    <a:pt x="848" y="68"/>
                    <a:pt x="428" y="4"/>
                  </a:cubicBezTo>
                  <a:cubicBezTo>
                    <a:pt x="414" y="1"/>
                    <a:pt x="396" y="1"/>
                    <a:pt x="381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Imagen 4" descr="Logotipo, nombre de la empresa&#10;&#10;Descripción generada automáticamente">
            <a:hlinkClick r:id="rId3"/>
            <a:extLst>
              <a:ext uri="{FF2B5EF4-FFF2-40B4-BE49-F238E27FC236}">
                <a16:creationId xmlns:a16="http://schemas.microsoft.com/office/drawing/2014/main" id="{11C2A0C4-A7F5-5670-E7E0-C9E1CD957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881473">
            <a:off x="963437" y="2397384"/>
            <a:ext cx="1406912" cy="14069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2" name="Google Shape;1962;p69"/>
          <p:cNvGrpSpPr/>
          <p:nvPr/>
        </p:nvGrpSpPr>
        <p:grpSpPr>
          <a:xfrm rot="683906">
            <a:off x="6585598" y="1114417"/>
            <a:ext cx="2334292" cy="2244899"/>
            <a:chOff x="1857000" y="3245400"/>
            <a:chExt cx="1233825" cy="1186575"/>
          </a:xfrm>
          <a:solidFill>
            <a:srgbClr val="572584"/>
          </a:solidFill>
        </p:grpSpPr>
        <p:sp>
          <p:nvSpPr>
            <p:cNvPr id="1963" name="Google Shape;1963;p69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69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69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69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69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69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9" name="Google Shape;1969;p69"/>
          <p:cNvGrpSpPr/>
          <p:nvPr/>
        </p:nvGrpSpPr>
        <p:grpSpPr>
          <a:xfrm>
            <a:off x="714160" y="587550"/>
            <a:ext cx="3214691" cy="176025"/>
            <a:chOff x="4345425" y="2175475"/>
            <a:chExt cx="800750" cy="176025"/>
          </a:xfrm>
        </p:grpSpPr>
        <p:sp>
          <p:nvSpPr>
            <p:cNvPr id="1970" name="Google Shape;1970;p69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9CB9C">
                <a:alpha val="37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69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9CB9C">
                <a:alpha val="37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975" name="Google Shape;1975;p69"/>
          <p:cNvGrpSpPr/>
          <p:nvPr/>
        </p:nvGrpSpPr>
        <p:grpSpPr>
          <a:xfrm>
            <a:off x="7551203" y="4187411"/>
            <a:ext cx="1745583" cy="230173"/>
            <a:chOff x="1394800" y="3522000"/>
            <a:chExt cx="1048650" cy="138275"/>
          </a:xfrm>
        </p:grpSpPr>
        <p:sp>
          <p:nvSpPr>
            <p:cNvPr id="1976" name="Google Shape;1976;p69"/>
            <p:cNvSpPr/>
            <p:nvPr/>
          </p:nvSpPr>
          <p:spPr>
            <a:xfrm>
              <a:off x="1394800" y="3522000"/>
              <a:ext cx="1048650" cy="125000"/>
            </a:xfrm>
            <a:custGeom>
              <a:avLst/>
              <a:gdLst/>
              <a:ahLst/>
              <a:cxnLst/>
              <a:rect l="l" t="t" r="r" b="b"/>
              <a:pathLst>
                <a:path w="41946" h="5000" extrusionOk="0">
                  <a:moveTo>
                    <a:pt x="39862" y="375"/>
                  </a:moveTo>
                  <a:cubicBezTo>
                    <a:pt x="39752" y="375"/>
                    <a:pt x="39641" y="393"/>
                    <a:pt x="39545" y="429"/>
                  </a:cubicBezTo>
                  <a:cubicBezTo>
                    <a:pt x="38422" y="860"/>
                    <a:pt x="37231" y="1220"/>
                    <a:pt x="36143" y="1737"/>
                  </a:cubicBezTo>
                  <a:cubicBezTo>
                    <a:pt x="35848" y="1880"/>
                    <a:pt x="35723" y="1951"/>
                    <a:pt x="35630" y="1951"/>
                  </a:cubicBezTo>
                  <a:cubicBezTo>
                    <a:pt x="35516" y="1951"/>
                    <a:pt x="35452" y="1837"/>
                    <a:pt x="35173" y="1598"/>
                  </a:cubicBezTo>
                  <a:cubicBezTo>
                    <a:pt x="34984" y="1431"/>
                    <a:pt x="34785" y="1277"/>
                    <a:pt x="34571" y="1141"/>
                  </a:cubicBezTo>
                  <a:lnTo>
                    <a:pt x="34571" y="1141"/>
                  </a:lnTo>
                  <a:cubicBezTo>
                    <a:pt x="34760" y="1337"/>
                    <a:pt x="34920" y="1576"/>
                    <a:pt x="35020" y="1741"/>
                  </a:cubicBezTo>
                  <a:cubicBezTo>
                    <a:pt x="35131" y="1926"/>
                    <a:pt x="35491" y="2693"/>
                    <a:pt x="35038" y="2721"/>
                  </a:cubicBezTo>
                  <a:cubicBezTo>
                    <a:pt x="34856" y="2736"/>
                    <a:pt x="34678" y="2739"/>
                    <a:pt x="34500" y="2739"/>
                  </a:cubicBezTo>
                  <a:cubicBezTo>
                    <a:pt x="34336" y="2739"/>
                    <a:pt x="34171" y="2736"/>
                    <a:pt x="34008" y="2725"/>
                  </a:cubicBezTo>
                  <a:lnTo>
                    <a:pt x="34008" y="2725"/>
                  </a:lnTo>
                  <a:cubicBezTo>
                    <a:pt x="34282" y="3003"/>
                    <a:pt x="34556" y="3274"/>
                    <a:pt x="34974" y="3420"/>
                  </a:cubicBezTo>
                  <a:cubicBezTo>
                    <a:pt x="35244" y="3516"/>
                    <a:pt x="35509" y="3559"/>
                    <a:pt x="35766" y="3559"/>
                  </a:cubicBezTo>
                  <a:cubicBezTo>
                    <a:pt x="36322" y="3559"/>
                    <a:pt x="36853" y="3370"/>
                    <a:pt x="37410" y="3164"/>
                  </a:cubicBezTo>
                  <a:cubicBezTo>
                    <a:pt x="38547" y="2736"/>
                    <a:pt x="39677" y="2290"/>
                    <a:pt x="40811" y="1851"/>
                  </a:cubicBezTo>
                  <a:cubicBezTo>
                    <a:pt x="41945" y="1416"/>
                    <a:pt x="40747" y="375"/>
                    <a:pt x="39862" y="375"/>
                  </a:cubicBezTo>
                  <a:close/>
                  <a:moveTo>
                    <a:pt x="1498" y="1719"/>
                  </a:moveTo>
                  <a:cubicBezTo>
                    <a:pt x="1242" y="1894"/>
                    <a:pt x="996" y="2076"/>
                    <a:pt x="761" y="2265"/>
                  </a:cubicBezTo>
                  <a:cubicBezTo>
                    <a:pt x="1" y="2874"/>
                    <a:pt x="1103" y="3669"/>
                    <a:pt x="1926" y="3669"/>
                  </a:cubicBezTo>
                  <a:cubicBezTo>
                    <a:pt x="2130" y="3669"/>
                    <a:pt x="2311" y="3623"/>
                    <a:pt x="2451" y="3513"/>
                  </a:cubicBezTo>
                  <a:cubicBezTo>
                    <a:pt x="2618" y="3381"/>
                    <a:pt x="2793" y="3242"/>
                    <a:pt x="2975" y="3106"/>
                  </a:cubicBezTo>
                  <a:cubicBezTo>
                    <a:pt x="2436" y="3031"/>
                    <a:pt x="1502" y="2211"/>
                    <a:pt x="1498" y="1719"/>
                  </a:cubicBezTo>
                  <a:close/>
                  <a:moveTo>
                    <a:pt x="6376" y="1"/>
                  </a:moveTo>
                  <a:cubicBezTo>
                    <a:pt x="5271" y="1"/>
                    <a:pt x="4137" y="310"/>
                    <a:pt x="3064" y="814"/>
                  </a:cubicBezTo>
                  <a:cubicBezTo>
                    <a:pt x="3998" y="475"/>
                    <a:pt x="4989" y="264"/>
                    <a:pt x="5977" y="264"/>
                  </a:cubicBezTo>
                  <a:cubicBezTo>
                    <a:pt x="6366" y="264"/>
                    <a:pt x="6755" y="297"/>
                    <a:pt x="7136" y="368"/>
                  </a:cubicBezTo>
                  <a:cubicBezTo>
                    <a:pt x="7849" y="500"/>
                    <a:pt x="8519" y="789"/>
                    <a:pt x="9090" y="1242"/>
                  </a:cubicBezTo>
                  <a:cubicBezTo>
                    <a:pt x="9771" y="1780"/>
                    <a:pt x="10310" y="2889"/>
                    <a:pt x="11236" y="3003"/>
                  </a:cubicBezTo>
                  <a:cubicBezTo>
                    <a:pt x="11843" y="3082"/>
                    <a:pt x="13137" y="4686"/>
                    <a:pt x="12449" y="4686"/>
                  </a:cubicBezTo>
                  <a:cubicBezTo>
                    <a:pt x="12428" y="4686"/>
                    <a:pt x="12403" y="4686"/>
                    <a:pt x="12378" y="4683"/>
                  </a:cubicBezTo>
                  <a:cubicBezTo>
                    <a:pt x="10777" y="4479"/>
                    <a:pt x="10120" y="3574"/>
                    <a:pt x="9033" y="2557"/>
                  </a:cubicBezTo>
                  <a:cubicBezTo>
                    <a:pt x="8787" y="2329"/>
                    <a:pt x="8501" y="2168"/>
                    <a:pt x="8191" y="2061"/>
                  </a:cubicBezTo>
                  <a:lnTo>
                    <a:pt x="8191" y="2061"/>
                  </a:lnTo>
                  <a:cubicBezTo>
                    <a:pt x="8366" y="2204"/>
                    <a:pt x="8534" y="2372"/>
                    <a:pt x="8698" y="2571"/>
                  </a:cubicBezTo>
                  <a:cubicBezTo>
                    <a:pt x="9742" y="3855"/>
                    <a:pt x="10719" y="4903"/>
                    <a:pt x="12481" y="4903"/>
                  </a:cubicBezTo>
                  <a:cubicBezTo>
                    <a:pt x="12528" y="4903"/>
                    <a:pt x="12574" y="4903"/>
                    <a:pt x="12620" y="4900"/>
                  </a:cubicBezTo>
                  <a:cubicBezTo>
                    <a:pt x="14603" y="4843"/>
                    <a:pt x="15879" y="3509"/>
                    <a:pt x="17384" y="2415"/>
                  </a:cubicBezTo>
                  <a:cubicBezTo>
                    <a:pt x="17687" y="2193"/>
                    <a:pt x="17983" y="2001"/>
                    <a:pt x="18268" y="1862"/>
                  </a:cubicBezTo>
                  <a:lnTo>
                    <a:pt x="18268" y="1862"/>
                  </a:lnTo>
                  <a:cubicBezTo>
                    <a:pt x="18140" y="1880"/>
                    <a:pt x="17997" y="1923"/>
                    <a:pt x="17826" y="2001"/>
                  </a:cubicBezTo>
                  <a:cubicBezTo>
                    <a:pt x="17259" y="2261"/>
                    <a:pt x="16703" y="2860"/>
                    <a:pt x="16157" y="3188"/>
                  </a:cubicBezTo>
                  <a:cubicBezTo>
                    <a:pt x="15630" y="3502"/>
                    <a:pt x="15081" y="3763"/>
                    <a:pt x="14521" y="4008"/>
                  </a:cubicBezTo>
                  <a:cubicBezTo>
                    <a:pt x="14381" y="4069"/>
                    <a:pt x="14125" y="4158"/>
                    <a:pt x="13914" y="4158"/>
                  </a:cubicBezTo>
                  <a:cubicBezTo>
                    <a:pt x="13740" y="4158"/>
                    <a:pt x="13593" y="4097"/>
                    <a:pt x="13565" y="3908"/>
                  </a:cubicBezTo>
                  <a:cubicBezTo>
                    <a:pt x="13501" y="3506"/>
                    <a:pt x="14389" y="3103"/>
                    <a:pt x="14663" y="2985"/>
                  </a:cubicBezTo>
                  <a:cubicBezTo>
                    <a:pt x="16246" y="2293"/>
                    <a:pt x="17441" y="703"/>
                    <a:pt x="19241" y="493"/>
                  </a:cubicBezTo>
                  <a:cubicBezTo>
                    <a:pt x="19366" y="478"/>
                    <a:pt x="19495" y="468"/>
                    <a:pt x="19623" y="468"/>
                  </a:cubicBezTo>
                  <a:cubicBezTo>
                    <a:pt x="20097" y="468"/>
                    <a:pt x="20582" y="585"/>
                    <a:pt x="20936" y="921"/>
                  </a:cubicBezTo>
                  <a:cubicBezTo>
                    <a:pt x="21221" y="1195"/>
                    <a:pt x="21278" y="1566"/>
                    <a:pt x="21535" y="1859"/>
                  </a:cubicBezTo>
                  <a:cubicBezTo>
                    <a:pt x="21848" y="2211"/>
                    <a:pt x="22233" y="2346"/>
                    <a:pt x="22672" y="2504"/>
                  </a:cubicBezTo>
                  <a:cubicBezTo>
                    <a:pt x="23003" y="2621"/>
                    <a:pt x="22255" y="3313"/>
                    <a:pt x="21563" y="3620"/>
                  </a:cubicBezTo>
                  <a:cubicBezTo>
                    <a:pt x="21749" y="3773"/>
                    <a:pt x="21945" y="3919"/>
                    <a:pt x="22159" y="4055"/>
                  </a:cubicBezTo>
                  <a:cubicBezTo>
                    <a:pt x="23121" y="4661"/>
                    <a:pt x="24266" y="4986"/>
                    <a:pt x="25407" y="4999"/>
                  </a:cubicBezTo>
                  <a:cubicBezTo>
                    <a:pt x="24968" y="4464"/>
                    <a:pt x="24783" y="3694"/>
                    <a:pt x="25393" y="3541"/>
                  </a:cubicBezTo>
                  <a:cubicBezTo>
                    <a:pt x="26395" y="3288"/>
                    <a:pt x="27272" y="2835"/>
                    <a:pt x="28034" y="2137"/>
                  </a:cubicBezTo>
                  <a:cubicBezTo>
                    <a:pt x="28666" y="1555"/>
                    <a:pt x="29183" y="960"/>
                    <a:pt x="30024" y="689"/>
                  </a:cubicBezTo>
                  <a:cubicBezTo>
                    <a:pt x="30085" y="671"/>
                    <a:pt x="30146" y="664"/>
                    <a:pt x="30206" y="664"/>
                  </a:cubicBezTo>
                  <a:cubicBezTo>
                    <a:pt x="30723" y="664"/>
                    <a:pt x="31291" y="1302"/>
                    <a:pt x="31433" y="1865"/>
                  </a:cubicBezTo>
                  <a:cubicBezTo>
                    <a:pt x="31647" y="1812"/>
                    <a:pt x="31864" y="1787"/>
                    <a:pt x="32082" y="1787"/>
                  </a:cubicBezTo>
                  <a:lnTo>
                    <a:pt x="32193" y="1787"/>
                  </a:lnTo>
                  <a:cubicBezTo>
                    <a:pt x="32175" y="1762"/>
                    <a:pt x="32160" y="1737"/>
                    <a:pt x="32142" y="1712"/>
                  </a:cubicBezTo>
                  <a:cubicBezTo>
                    <a:pt x="32071" y="1591"/>
                    <a:pt x="31697" y="725"/>
                    <a:pt x="32078" y="725"/>
                  </a:cubicBezTo>
                  <a:cubicBezTo>
                    <a:pt x="32093" y="725"/>
                    <a:pt x="32111" y="725"/>
                    <a:pt x="32125" y="728"/>
                  </a:cubicBezTo>
                  <a:cubicBezTo>
                    <a:pt x="32545" y="792"/>
                    <a:pt x="32963" y="824"/>
                    <a:pt x="33380" y="824"/>
                  </a:cubicBezTo>
                  <a:cubicBezTo>
                    <a:pt x="33559" y="824"/>
                    <a:pt x="33740" y="817"/>
                    <a:pt x="33918" y="806"/>
                  </a:cubicBezTo>
                  <a:lnTo>
                    <a:pt x="33947" y="806"/>
                  </a:lnTo>
                  <a:cubicBezTo>
                    <a:pt x="33195" y="457"/>
                    <a:pt x="32356" y="271"/>
                    <a:pt x="31522" y="271"/>
                  </a:cubicBezTo>
                  <a:cubicBezTo>
                    <a:pt x="30919" y="271"/>
                    <a:pt x="30320" y="368"/>
                    <a:pt x="29754" y="575"/>
                  </a:cubicBezTo>
                  <a:cubicBezTo>
                    <a:pt x="27928" y="1242"/>
                    <a:pt x="27186" y="3406"/>
                    <a:pt x="25090" y="3491"/>
                  </a:cubicBezTo>
                  <a:cubicBezTo>
                    <a:pt x="25044" y="3495"/>
                    <a:pt x="24996" y="3495"/>
                    <a:pt x="24950" y="3495"/>
                  </a:cubicBezTo>
                  <a:cubicBezTo>
                    <a:pt x="22857" y="3495"/>
                    <a:pt x="22544" y="1462"/>
                    <a:pt x="20967" y="542"/>
                  </a:cubicBezTo>
                  <a:cubicBezTo>
                    <a:pt x="20340" y="175"/>
                    <a:pt x="19641" y="11"/>
                    <a:pt x="18938" y="11"/>
                  </a:cubicBezTo>
                  <a:cubicBezTo>
                    <a:pt x="18072" y="11"/>
                    <a:pt x="17202" y="257"/>
                    <a:pt x="16446" y="671"/>
                  </a:cubicBezTo>
                  <a:cubicBezTo>
                    <a:pt x="15515" y="1177"/>
                    <a:pt x="14781" y="1966"/>
                    <a:pt x="13918" y="2568"/>
                  </a:cubicBezTo>
                  <a:cubicBezTo>
                    <a:pt x="13369" y="2950"/>
                    <a:pt x="12941" y="3224"/>
                    <a:pt x="12352" y="3224"/>
                  </a:cubicBezTo>
                  <a:cubicBezTo>
                    <a:pt x="12210" y="3224"/>
                    <a:pt x="12057" y="3210"/>
                    <a:pt x="11889" y="3174"/>
                  </a:cubicBezTo>
                  <a:cubicBezTo>
                    <a:pt x="11090" y="3003"/>
                    <a:pt x="11012" y="2667"/>
                    <a:pt x="10534" y="2061"/>
                  </a:cubicBezTo>
                  <a:cubicBezTo>
                    <a:pt x="9365" y="589"/>
                    <a:pt x="7899" y="1"/>
                    <a:pt x="6376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69"/>
            <p:cNvSpPr/>
            <p:nvPr/>
          </p:nvSpPr>
          <p:spPr>
            <a:xfrm>
              <a:off x="1432150" y="3542325"/>
              <a:ext cx="167450" cy="57425"/>
            </a:xfrm>
            <a:custGeom>
              <a:avLst/>
              <a:gdLst/>
              <a:ahLst/>
              <a:cxnLst/>
              <a:rect l="l" t="t" r="r" b="b"/>
              <a:pathLst>
                <a:path w="6698" h="2297" extrusionOk="0">
                  <a:moveTo>
                    <a:pt x="1570" y="1"/>
                  </a:moveTo>
                  <a:lnTo>
                    <a:pt x="1570" y="1"/>
                  </a:lnTo>
                  <a:cubicBezTo>
                    <a:pt x="1278" y="108"/>
                    <a:pt x="989" y="228"/>
                    <a:pt x="707" y="361"/>
                  </a:cubicBezTo>
                  <a:cubicBezTo>
                    <a:pt x="682" y="368"/>
                    <a:pt x="657" y="378"/>
                    <a:pt x="636" y="393"/>
                  </a:cubicBezTo>
                  <a:cubicBezTo>
                    <a:pt x="482" y="468"/>
                    <a:pt x="329" y="542"/>
                    <a:pt x="176" y="625"/>
                  </a:cubicBezTo>
                  <a:cubicBezTo>
                    <a:pt x="54" y="689"/>
                    <a:pt x="1" y="789"/>
                    <a:pt x="4" y="906"/>
                  </a:cubicBezTo>
                  <a:cubicBezTo>
                    <a:pt x="500" y="564"/>
                    <a:pt x="1028" y="257"/>
                    <a:pt x="1570" y="1"/>
                  </a:cubicBezTo>
                  <a:close/>
                  <a:moveTo>
                    <a:pt x="5093" y="685"/>
                  </a:moveTo>
                  <a:cubicBezTo>
                    <a:pt x="3862" y="685"/>
                    <a:pt x="2557" y="1480"/>
                    <a:pt x="1481" y="2293"/>
                  </a:cubicBezTo>
                  <a:cubicBezTo>
                    <a:pt x="1505" y="2297"/>
                    <a:pt x="1530" y="2297"/>
                    <a:pt x="1556" y="2297"/>
                  </a:cubicBezTo>
                  <a:cubicBezTo>
                    <a:pt x="1588" y="2297"/>
                    <a:pt x="1616" y="2293"/>
                    <a:pt x="1645" y="2286"/>
                  </a:cubicBezTo>
                  <a:cubicBezTo>
                    <a:pt x="1984" y="2204"/>
                    <a:pt x="2009" y="2186"/>
                    <a:pt x="2254" y="1983"/>
                  </a:cubicBezTo>
                  <a:cubicBezTo>
                    <a:pt x="3232" y="1530"/>
                    <a:pt x="4497" y="1092"/>
                    <a:pt x="5631" y="1092"/>
                  </a:cubicBezTo>
                  <a:cubicBezTo>
                    <a:pt x="6006" y="1092"/>
                    <a:pt x="6365" y="1138"/>
                    <a:pt x="6697" y="1248"/>
                  </a:cubicBezTo>
                  <a:cubicBezTo>
                    <a:pt x="6199" y="849"/>
                    <a:pt x="5653" y="685"/>
                    <a:pt x="5093" y="685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69"/>
            <p:cNvSpPr/>
            <p:nvPr/>
          </p:nvSpPr>
          <p:spPr>
            <a:xfrm>
              <a:off x="1432250" y="3528600"/>
              <a:ext cx="291000" cy="110575"/>
            </a:xfrm>
            <a:custGeom>
              <a:avLst/>
              <a:gdLst/>
              <a:ahLst/>
              <a:cxnLst/>
              <a:rect l="l" t="t" r="r" b="b"/>
              <a:pathLst>
                <a:path w="11640" h="4423" extrusionOk="0">
                  <a:moveTo>
                    <a:pt x="4479" y="0"/>
                  </a:moveTo>
                  <a:cubicBezTo>
                    <a:pt x="3491" y="0"/>
                    <a:pt x="2500" y="211"/>
                    <a:pt x="1566" y="550"/>
                  </a:cubicBezTo>
                  <a:cubicBezTo>
                    <a:pt x="1024" y="806"/>
                    <a:pt x="496" y="1113"/>
                    <a:pt x="0" y="1455"/>
                  </a:cubicBezTo>
                  <a:cubicBezTo>
                    <a:pt x="4" y="1947"/>
                    <a:pt x="938" y="2767"/>
                    <a:pt x="1477" y="2842"/>
                  </a:cubicBezTo>
                  <a:cubicBezTo>
                    <a:pt x="2553" y="2029"/>
                    <a:pt x="3858" y="1234"/>
                    <a:pt x="5089" y="1234"/>
                  </a:cubicBezTo>
                  <a:cubicBezTo>
                    <a:pt x="5649" y="1234"/>
                    <a:pt x="6195" y="1398"/>
                    <a:pt x="6693" y="1797"/>
                  </a:cubicBezTo>
                  <a:cubicBezTo>
                    <a:pt x="7003" y="1904"/>
                    <a:pt x="7289" y="2065"/>
                    <a:pt x="7535" y="2293"/>
                  </a:cubicBezTo>
                  <a:cubicBezTo>
                    <a:pt x="8622" y="3310"/>
                    <a:pt x="9279" y="4215"/>
                    <a:pt x="10880" y="4419"/>
                  </a:cubicBezTo>
                  <a:cubicBezTo>
                    <a:pt x="10905" y="4422"/>
                    <a:pt x="10930" y="4422"/>
                    <a:pt x="10951" y="4422"/>
                  </a:cubicBezTo>
                  <a:cubicBezTo>
                    <a:pt x="11639" y="4422"/>
                    <a:pt x="10345" y="2818"/>
                    <a:pt x="9738" y="2739"/>
                  </a:cubicBezTo>
                  <a:cubicBezTo>
                    <a:pt x="8812" y="2625"/>
                    <a:pt x="8273" y="1516"/>
                    <a:pt x="7592" y="978"/>
                  </a:cubicBezTo>
                  <a:cubicBezTo>
                    <a:pt x="7021" y="525"/>
                    <a:pt x="6351" y="236"/>
                    <a:pt x="5638" y="104"/>
                  </a:cubicBezTo>
                  <a:cubicBezTo>
                    <a:pt x="5257" y="33"/>
                    <a:pt x="4868" y="0"/>
                    <a:pt x="4479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69"/>
            <p:cNvSpPr/>
            <p:nvPr/>
          </p:nvSpPr>
          <p:spPr>
            <a:xfrm>
              <a:off x="1851500" y="3562750"/>
              <a:ext cx="82400" cy="53425"/>
            </a:xfrm>
            <a:custGeom>
              <a:avLst/>
              <a:gdLst/>
              <a:ahLst/>
              <a:cxnLst/>
              <a:rect l="l" t="t" r="r" b="b"/>
              <a:pathLst>
                <a:path w="3296" h="2137" extrusionOk="0">
                  <a:moveTo>
                    <a:pt x="881" y="0"/>
                  </a:moveTo>
                  <a:cubicBezTo>
                    <a:pt x="596" y="0"/>
                    <a:pt x="300" y="86"/>
                    <a:pt x="0" y="232"/>
                  </a:cubicBezTo>
                  <a:cubicBezTo>
                    <a:pt x="36" y="229"/>
                    <a:pt x="68" y="224"/>
                    <a:pt x="104" y="224"/>
                  </a:cubicBezTo>
                  <a:cubicBezTo>
                    <a:pt x="667" y="224"/>
                    <a:pt x="817" y="852"/>
                    <a:pt x="1259" y="1369"/>
                  </a:cubicBezTo>
                  <a:cubicBezTo>
                    <a:pt x="1594" y="1758"/>
                    <a:pt x="2097" y="1940"/>
                    <a:pt x="2564" y="2107"/>
                  </a:cubicBezTo>
                  <a:cubicBezTo>
                    <a:pt x="2614" y="2125"/>
                    <a:pt x="2671" y="2136"/>
                    <a:pt x="2735" y="2136"/>
                  </a:cubicBezTo>
                  <a:cubicBezTo>
                    <a:pt x="2899" y="2136"/>
                    <a:pt x="3096" y="2079"/>
                    <a:pt x="3295" y="1990"/>
                  </a:cubicBezTo>
                  <a:cubicBezTo>
                    <a:pt x="2920" y="1669"/>
                    <a:pt x="2599" y="1302"/>
                    <a:pt x="2293" y="881"/>
                  </a:cubicBezTo>
                  <a:cubicBezTo>
                    <a:pt x="1833" y="250"/>
                    <a:pt x="1366" y="0"/>
                    <a:pt x="881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69"/>
            <p:cNvSpPr/>
            <p:nvPr/>
          </p:nvSpPr>
          <p:spPr>
            <a:xfrm>
              <a:off x="1732300" y="3533675"/>
              <a:ext cx="237600" cy="92300"/>
            </a:xfrm>
            <a:custGeom>
              <a:avLst/>
              <a:gdLst/>
              <a:ahLst/>
              <a:cxnLst/>
              <a:rect l="l" t="t" r="r" b="b"/>
              <a:pathLst>
                <a:path w="9504" h="3692" extrusionOk="0">
                  <a:moveTo>
                    <a:pt x="6123" y="1"/>
                  </a:moveTo>
                  <a:cubicBezTo>
                    <a:pt x="5995" y="1"/>
                    <a:pt x="5866" y="11"/>
                    <a:pt x="5741" y="26"/>
                  </a:cubicBezTo>
                  <a:cubicBezTo>
                    <a:pt x="3941" y="236"/>
                    <a:pt x="2746" y="1826"/>
                    <a:pt x="1163" y="2518"/>
                  </a:cubicBezTo>
                  <a:cubicBezTo>
                    <a:pt x="889" y="2636"/>
                    <a:pt x="1" y="3039"/>
                    <a:pt x="65" y="3441"/>
                  </a:cubicBezTo>
                  <a:cubicBezTo>
                    <a:pt x="93" y="3630"/>
                    <a:pt x="240" y="3691"/>
                    <a:pt x="414" y="3691"/>
                  </a:cubicBezTo>
                  <a:cubicBezTo>
                    <a:pt x="625" y="3691"/>
                    <a:pt x="881" y="3602"/>
                    <a:pt x="1021" y="3541"/>
                  </a:cubicBezTo>
                  <a:cubicBezTo>
                    <a:pt x="1581" y="3296"/>
                    <a:pt x="2130" y="3035"/>
                    <a:pt x="2657" y="2721"/>
                  </a:cubicBezTo>
                  <a:cubicBezTo>
                    <a:pt x="3203" y="2393"/>
                    <a:pt x="3759" y="1794"/>
                    <a:pt x="4326" y="1534"/>
                  </a:cubicBezTo>
                  <a:cubicBezTo>
                    <a:pt x="4497" y="1456"/>
                    <a:pt x="4640" y="1413"/>
                    <a:pt x="4768" y="1395"/>
                  </a:cubicBezTo>
                  <a:cubicBezTo>
                    <a:pt x="5068" y="1249"/>
                    <a:pt x="5364" y="1163"/>
                    <a:pt x="5649" y="1163"/>
                  </a:cubicBezTo>
                  <a:cubicBezTo>
                    <a:pt x="6134" y="1163"/>
                    <a:pt x="6601" y="1413"/>
                    <a:pt x="7061" y="2044"/>
                  </a:cubicBezTo>
                  <a:cubicBezTo>
                    <a:pt x="7367" y="2465"/>
                    <a:pt x="7688" y="2832"/>
                    <a:pt x="8063" y="3153"/>
                  </a:cubicBezTo>
                  <a:cubicBezTo>
                    <a:pt x="8755" y="2846"/>
                    <a:pt x="9503" y="2154"/>
                    <a:pt x="9172" y="2037"/>
                  </a:cubicBezTo>
                  <a:cubicBezTo>
                    <a:pt x="8733" y="1879"/>
                    <a:pt x="8348" y="1744"/>
                    <a:pt x="8035" y="1392"/>
                  </a:cubicBezTo>
                  <a:cubicBezTo>
                    <a:pt x="7778" y="1099"/>
                    <a:pt x="7721" y="728"/>
                    <a:pt x="7436" y="454"/>
                  </a:cubicBezTo>
                  <a:cubicBezTo>
                    <a:pt x="7082" y="118"/>
                    <a:pt x="6597" y="1"/>
                    <a:pt x="6123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69"/>
            <p:cNvSpPr/>
            <p:nvPr/>
          </p:nvSpPr>
          <p:spPr>
            <a:xfrm>
              <a:off x="2029975" y="3568625"/>
              <a:ext cx="152875" cy="91650"/>
            </a:xfrm>
            <a:custGeom>
              <a:avLst/>
              <a:gdLst/>
              <a:ahLst/>
              <a:cxnLst/>
              <a:rect l="l" t="t" r="r" b="b"/>
              <a:pathLst>
                <a:path w="6115" h="3666" extrusionOk="0">
                  <a:moveTo>
                    <a:pt x="6026" y="0"/>
                  </a:moveTo>
                  <a:lnTo>
                    <a:pt x="6026" y="0"/>
                  </a:lnTo>
                  <a:cubicBezTo>
                    <a:pt x="5730" y="79"/>
                    <a:pt x="5441" y="203"/>
                    <a:pt x="5185" y="374"/>
                  </a:cubicBezTo>
                  <a:cubicBezTo>
                    <a:pt x="4329" y="942"/>
                    <a:pt x="3812" y="1880"/>
                    <a:pt x="2920" y="2415"/>
                  </a:cubicBezTo>
                  <a:cubicBezTo>
                    <a:pt x="2346" y="2757"/>
                    <a:pt x="1701" y="2956"/>
                    <a:pt x="1049" y="3060"/>
                  </a:cubicBezTo>
                  <a:cubicBezTo>
                    <a:pt x="731" y="3110"/>
                    <a:pt x="410" y="3134"/>
                    <a:pt x="89" y="3134"/>
                  </a:cubicBezTo>
                  <a:lnTo>
                    <a:pt x="0" y="3134"/>
                  </a:lnTo>
                  <a:cubicBezTo>
                    <a:pt x="249" y="3438"/>
                    <a:pt x="581" y="3666"/>
                    <a:pt x="895" y="3666"/>
                  </a:cubicBezTo>
                  <a:cubicBezTo>
                    <a:pt x="945" y="3666"/>
                    <a:pt x="995" y="3659"/>
                    <a:pt x="1041" y="3648"/>
                  </a:cubicBezTo>
                  <a:cubicBezTo>
                    <a:pt x="1954" y="3417"/>
                    <a:pt x="2835" y="3027"/>
                    <a:pt x="3583" y="2454"/>
                  </a:cubicBezTo>
                  <a:cubicBezTo>
                    <a:pt x="4283" y="1919"/>
                    <a:pt x="4814" y="1074"/>
                    <a:pt x="5677" y="795"/>
                  </a:cubicBezTo>
                  <a:cubicBezTo>
                    <a:pt x="6037" y="678"/>
                    <a:pt x="6115" y="357"/>
                    <a:pt x="6026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69"/>
            <p:cNvSpPr/>
            <p:nvPr/>
          </p:nvSpPr>
          <p:spPr>
            <a:xfrm>
              <a:off x="2014350" y="3538575"/>
              <a:ext cx="166275" cy="108425"/>
            </a:xfrm>
            <a:custGeom>
              <a:avLst/>
              <a:gdLst/>
              <a:ahLst/>
              <a:cxnLst/>
              <a:rect l="l" t="t" r="r" b="b"/>
              <a:pathLst>
                <a:path w="6651" h="4337" extrusionOk="0">
                  <a:moveTo>
                    <a:pt x="5424" y="1"/>
                  </a:moveTo>
                  <a:cubicBezTo>
                    <a:pt x="5364" y="1"/>
                    <a:pt x="5303" y="8"/>
                    <a:pt x="5242" y="26"/>
                  </a:cubicBezTo>
                  <a:cubicBezTo>
                    <a:pt x="4401" y="297"/>
                    <a:pt x="3884" y="892"/>
                    <a:pt x="3252" y="1474"/>
                  </a:cubicBezTo>
                  <a:cubicBezTo>
                    <a:pt x="2490" y="2172"/>
                    <a:pt x="1613" y="2625"/>
                    <a:pt x="611" y="2878"/>
                  </a:cubicBezTo>
                  <a:cubicBezTo>
                    <a:pt x="1" y="3031"/>
                    <a:pt x="186" y="3801"/>
                    <a:pt x="625" y="4336"/>
                  </a:cubicBezTo>
                  <a:lnTo>
                    <a:pt x="714" y="4336"/>
                  </a:lnTo>
                  <a:cubicBezTo>
                    <a:pt x="1035" y="4336"/>
                    <a:pt x="1356" y="4312"/>
                    <a:pt x="1674" y="4262"/>
                  </a:cubicBezTo>
                  <a:cubicBezTo>
                    <a:pt x="2326" y="4158"/>
                    <a:pt x="2971" y="3959"/>
                    <a:pt x="3545" y="3617"/>
                  </a:cubicBezTo>
                  <a:cubicBezTo>
                    <a:pt x="4437" y="3082"/>
                    <a:pt x="4954" y="2144"/>
                    <a:pt x="5810" y="1576"/>
                  </a:cubicBezTo>
                  <a:cubicBezTo>
                    <a:pt x="6066" y="1405"/>
                    <a:pt x="6355" y="1281"/>
                    <a:pt x="6651" y="1202"/>
                  </a:cubicBezTo>
                  <a:cubicBezTo>
                    <a:pt x="6509" y="639"/>
                    <a:pt x="5941" y="1"/>
                    <a:pt x="5424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69"/>
            <p:cNvSpPr/>
            <p:nvPr/>
          </p:nvSpPr>
          <p:spPr>
            <a:xfrm>
              <a:off x="2199600" y="3542125"/>
              <a:ext cx="59475" cy="48000"/>
            </a:xfrm>
            <a:custGeom>
              <a:avLst/>
              <a:gdLst/>
              <a:ahLst/>
              <a:cxnLst/>
              <a:rect l="l" t="t" r="r" b="b"/>
              <a:pathLst>
                <a:path w="2379" h="1920" extrusionOk="0">
                  <a:moveTo>
                    <a:pt x="1755" y="1"/>
                  </a:moveTo>
                  <a:cubicBezTo>
                    <a:pt x="1897" y="65"/>
                    <a:pt x="2033" y="137"/>
                    <a:pt x="2168" y="212"/>
                  </a:cubicBezTo>
                  <a:cubicBezTo>
                    <a:pt x="2239" y="251"/>
                    <a:pt x="2308" y="294"/>
                    <a:pt x="2379" y="336"/>
                  </a:cubicBezTo>
                  <a:cubicBezTo>
                    <a:pt x="2193" y="147"/>
                    <a:pt x="1979" y="1"/>
                    <a:pt x="1759" y="1"/>
                  </a:cubicBezTo>
                  <a:close/>
                  <a:moveTo>
                    <a:pt x="1" y="982"/>
                  </a:moveTo>
                  <a:cubicBezTo>
                    <a:pt x="243" y="1367"/>
                    <a:pt x="589" y="1770"/>
                    <a:pt x="1052" y="1838"/>
                  </a:cubicBezTo>
                  <a:cubicBezTo>
                    <a:pt x="1306" y="1877"/>
                    <a:pt x="1559" y="1905"/>
                    <a:pt x="1816" y="1920"/>
                  </a:cubicBezTo>
                  <a:cubicBezTo>
                    <a:pt x="1640" y="1745"/>
                    <a:pt x="1466" y="1567"/>
                    <a:pt x="1252" y="1413"/>
                  </a:cubicBezTo>
                  <a:cubicBezTo>
                    <a:pt x="878" y="1139"/>
                    <a:pt x="442" y="1003"/>
                    <a:pt x="1" y="982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69"/>
            <p:cNvSpPr/>
            <p:nvPr/>
          </p:nvSpPr>
          <p:spPr>
            <a:xfrm>
              <a:off x="2187225" y="3540100"/>
              <a:ext cx="94850" cy="50400"/>
            </a:xfrm>
            <a:custGeom>
              <a:avLst/>
              <a:gdLst/>
              <a:ahLst/>
              <a:cxnLst/>
              <a:rect l="l" t="t" r="r" b="b"/>
              <a:pathLst>
                <a:path w="3794" h="2016" extrusionOk="0">
                  <a:moveTo>
                    <a:pt x="381" y="1"/>
                  </a:moveTo>
                  <a:cubicBezTo>
                    <a:pt x="0" y="1"/>
                    <a:pt x="374" y="867"/>
                    <a:pt x="445" y="988"/>
                  </a:cubicBezTo>
                  <a:cubicBezTo>
                    <a:pt x="463" y="1013"/>
                    <a:pt x="478" y="1038"/>
                    <a:pt x="496" y="1063"/>
                  </a:cubicBezTo>
                  <a:cubicBezTo>
                    <a:pt x="937" y="1084"/>
                    <a:pt x="1373" y="1220"/>
                    <a:pt x="1747" y="1494"/>
                  </a:cubicBezTo>
                  <a:cubicBezTo>
                    <a:pt x="1961" y="1648"/>
                    <a:pt x="2135" y="1826"/>
                    <a:pt x="2311" y="2001"/>
                  </a:cubicBezTo>
                  <a:cubicBezTo>
                    <a:pt x="2474" y="2012"/>
                    <a:pt x="2639" y="2015"/>
                    <a:pt x="2803" y="2015"/>
                  </a:cubicBezTo>
                  <a:cubicBezTo>
                    <a:pt x="2981" y="2015"/>
                    <a:pt x="3159" y="2012"/>
                    <a:pt x="3341" y="1997"/>
                  </a:cubicBezTo>
                  <a:cubicBezTo>
                    <a:pt x="3794" y="1969"/>
                    <a:pt x="3434" y="1202"/>
                    <a:pt x="3323" y="1017"/>
                  </a:cubicBezTo>
                  <a:cubicBezTo>
                    <a:pt x="3223" y="852"/>
                    <a:pt x="3063" y="613"/>
                    <a:pt x="2874" y="417"/>
                  </a:cubicBezTo>
                  <a:cubicBezTo>
                    <a:pt x="2803" y="375"/>
                    <a:pt x="2734" y="332"/>
                    <a:pt x="2663" y="293"/>
                  </a:cubicBezTo>
                  <a:cubicBezTo>
                    <a:pt x="2528" y="218"/>
                    <a:pt x="2392" y="146"/>
                    <a:pt x="2250" y="82"/>
                  </a:cubicBezTo>
                  <a:lnTo>
                    <a:pt x="2221" y="82"/>
                  </a:lnTo>
                  <a:cubicBezTo>
                    <a:pt x="2043" y="93"/>
                    <a:pt x="1862" y="100"/>
                    <a:pt x="1683" y="100"/>
                  </a:cubicBezTo>
                  <a:cubicBezTo>
                    <a:pt x="1266" y="100"/>
                    <a:pt x="848" y="68"/>
                    <a:pt x="428" y="4"/>
                  </a:cubicBezTo>
                  <a:cubicBezTo>
                    <a:pt x="414" y="1"/>
                    <a:pt x="396" y="1"/>
                    <a:pt x="381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85" name="Google Shape;1985;p69"/>
          <p:cNvGrpSpPr/>
          <p:nvPr/>
        </p:nvGrpSpPr>
        <p:grpSpPr>
          <a:xfrm>
            <a:off x="4366589" y="6473"/>
            <a:ext cx="806657" cy="421744"/>
            <a:chOff x="1822875" y="1377000"/>
            <a:chExt cx="548075" cy="286550"/>
          </a:xfrm>
        </p:grpSpPr>
        <p:sp>
          <p:nvSpPr>
            <p:cNvPr id="1986" name="Google Shape;1986;p69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69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69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69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69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69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69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69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69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95" name="Google Shape;1995;p69"/>
          <p:cNvSpPr txBox="1">
            <a:spLocks noGrp="1"/>
          </p:cNvSpPr>
          <p:nvPr>
            <p:ph type="title"/>
          </p:nvPr>
        </p:nvSpPr>
        <p:spPr>
          <a:xfrm>
            <a:off x="444045" y="-157802"/>
            <a:ext cx="3922544" cy="724993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-MX" dirty="0"/>
              <a:t>CRIT Saltillo</a:t>
            </a:r>
            <a:endParaRPr dirty="0"/>
          </a:p>
        </p:txBody>
      </p:sp>
      <p:sp>
        <p:nvSpPr>
          <p:cNvPr id="2012" name="Google Shape;2012;p69"/>
          <p:cNvSpPr txBox="1">
            <a:spLocks noGrp="1"/>
          </p:cNvSpPr>
          <p:nvPr>
            <p:ph type="subTitle" idx="1"/>
          </p:nvPr>
        </p:nvSpPr>
        <p:spPr>
          <a:xfrm>
            <a:off x="453950" y="933807"/>
            <a:ext cx="5960581" cy="33830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>
                <a:latin typeface="+mn-lt"/>
              </a:rPr>
              <a:t>Tipos de atención o programas que brindan: </a:t>
            </a:r>
            <a:r>
              <a:rPr lang="es-MX" dirty="0">
                <a:latin typeface="+mn-lt"/>
              </a:rPr>
              <a:t>Algunos de los servicios que se otorgan dentro del CRIT son: rehabilitación pediátrica, comunicación humana, neurología pediátrica, </a:t>
            </a:r>
            <a:r>
              <a:rPr lang="es-MX" dirty="0" err="1">
                <a:latin typeface="+mn-lt"/>
              </a:rPr>
              <a:t>paidopsiquiatría</a:t>
            </a:r>
            <a:r>
              <a:rPr lang="es-MX" dirty="0">
                <a:latin typeface="+mn-lt"/>
              </a:rPr>
              <a:t>, terapias: física, ocupacional, lenguaje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>
                <a:latin typeface="+mn-lt"/>
              </a:rPr>
              <a:t>¿Qué se requiere para acceder al servicio? </a:t>
            </a:r>
            <a:r>
              <a:rPr lang="es-MX" dirty="0">
                <a:latin typeface="+mn-lt"/>
              </a:rPr>
              <a:t>Deberás traer contigo el acta de nacimiento del paciente, comprobante de domicilio, credencial de elector de los padres o tutores y un resumen médico en caso de contar con él.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>
                <a:latin typeface="+mn-lt"/>
              </a:rPr>
              <a:t>Dirección: </a:t>
            </a:r>
            <a:r>
              <a:rPr lang="es-MX" dirty="0" err="1">
                <a:latin typeface="+mn-lt"/>
              </a:rPr>
              <a:t>Blvd</a:t>
            </a:r>
            <a:r>
              <a:rPr lang="es-MX" dirty="0">
                <a:latin typeface="+mn-lt"/>
              </a:rPr>
              <a:t>. Carlos </a:t>
            </a:r>
            <a:r>
              <a:rPr lang="es-MX" dirty="0" err="1">
                <a:latin typeface="+mn-lt"/>
              </a:rPr>
              <a:t>Abedrop</a:t>
            </a:r>
            <a:r>
              <a:rPr lang="es-MX" dirty="0">
                <a:latin typeface="+mn-lt"/>
              </a:rPr>
              <a:t> Dávila 2901, Nuevo Centro Metropolitano de Saltillo, 25020 Saltillo, </a:t>
            </a:r>
            <a:r>
              <a:rPr lang="es-MX" dirty="0" err="1">
                <a:latin typeface="+mn-lt"/>
              </a:rPr>
              <a:t>Coah</a:t>
            </a:r>
            <a:r>
              <a:rPr lang="es-MX" dirty="0">
                <a:latin typeface="+mn-lt"/>
              </a:rPr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>
                <a:latin typeface="+mn-lt"/>
              </a:rPr>
              <a:t>Teléfono:</a:t>
            </a:r>
            <a:r>
              <a:rPr lang="es-MX" dirty="0">
                <a:latin typeface="+mn-lt"/>
              </a:rPr>
              <a:t> 844 438 3838</a:t>
            </a:r>
            <a:endParaRPr dirty="0">
              <a:latin typeface="+mn-lt"/>
            </a:endParaRPr>
          </a:p>
        </p:txBody>
      </p:sp>
      <p:pic>
        <p:nvPicPr>
          <p:cNvPr id="3" name="Imagen 2" descr="Logotipo&#10;&#10;Descripción generada automáticamente con confianza baja">
            <a:hlinkClick r:id="rId3"/>
            <a:extLst>
              <a:ext uri="{FF2B5EF4-FFF2-40B4-BE49-F238E27FC236}">
                <a16:creationId xmlns:a16="http://schemas.microsoft.com/office/drawing/2014/main" id="{E5CE72D7-3ACF-E415-75C8-13D4ECA39F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4287" t="3889" r="23639" b="4095"/>
          <a:stretch/>
        </p:blipFill>
        <p:spPr>
          <a:xfrm rot="778338">
            <a:off x="7264243" y="1605949"/>
            <a:ext cx="843201" cy="116569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6" name="Google Shape;1676;p62"/>
          <p:cNvGrpSpPr/>
          <p:nvPr/>
        </p:nvGrpSpPr>
        <p:grpSpPr>
          <a:xfrm rot="474737">
            <a:off x="2829548" y="558387"/>
            <a:ext cx="2049331" cy="585348"/>
            <a:chOff x="4345425" y="2175475"/>
            <a:chExt cx="800750" cy="176025"/>
          </a:xfrm>
        </p:grpSpPr>
        <p:sp>
          <p:nvSpPr>
            <p:cNvPr id="1677" name="Google Shape;1677;p62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9CB9C">
                <a:alpha val="37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62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9CB9C">
                <a:alpha val="37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80" name="Google Shape;1680;p62"/>
          <p:cNvSpPr txBox="1">
            <a:spLocks noGrp="1"/>
          </p:cNvSpPr>
          <p:nvPr>
            <p:ph type="subTitle" idx="1"/>
          </p:nvPr>
        </p:nvSpPr>
        <p:spPr>
          <a:xfrm>
            <a:off x="3164930" y="1522378"/>
            <a:ext cx="5802772" cy="29614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>
                <a:latin typeface="+mn-lt"/>
              </a:rPr>
              <a:t>Tipos de atención o programas que brindan:</a:t>
            </a:r>
            <a:r>
              <a:rPr lang="es-MX" dirty="0">
                <a:latin typeface="+mn-lt"/>
              </a:rPr>
              <a:t> Atención a situaciones de vulneración de la infancia (omisión de cuidados) Platicas para padres y escuelas (preescolar: Derechos humanos y vulneraciones a los derechos humanos) Capacitación protocolo UNIF-SEDU para docentes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>
                <a:latin typeface="+mn-lt"/>
              </a:rPr>
              <a:t>¿Qué se requiere para acceder al servicio?</a:t>
            </a:r>
            <a:r>
              <a:rPr lang="es-MX" dirty="0">
                <a:latin typeface="+mn-lt"/>
              </a:rPr>
              <a:t> Llamar para pedir horarios y temas disponibles o hacer una denuncia.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>
                <a:latin typeface="+mn-lt"/>
              </a:rPr>
              <a:t>Formas de contacto </a:t>
            </a:r>
            <a:r>
              <a:rPr lang="es-MX" i="1" dirty="0">
                <a:latin typeface="+mn-lt"/>
              </a:rPr>
              <a:t>PPRONIF</a:t>
            </a:r>
            <a:r>
              <a:rPr lang="es-MX" dirty="0">
                <a:latin typeface="+mn-lt"/>
              </a:rPr>
              <a:t> 8444341000 </a:t>
            </a:r>
            <a:r>
              <a:rPr lang="es-MX" i="1" dirty="0">
                <a:latin typeface="+mn-lt"/>
              </a:rPr>
              <a:t>UNIF</a:t>
            </a:r>
            <a:r>
              <a:rPr lang="es-MX" dirty="0">
                <a:latin typeface="+mn-lt"/>
              </a:rPr>
              <a:t> 1801202</a:t>
            </a:r>
            <a:endParaRPr dirty="0">
              <a:latin typeface="+mn-lt"/>
            </a:endParaRPr>
          </a:p>
        </p:txBody>
      </p:sp>
      <p:sp>
        <p:nvSpPr>
          <p:cNvPr id="1687" name="Google Shape;1687;p62"/>
          <p:cNvSpPr txBox="1"/>
          <p:nvPr/>
        </p:nvSpPr>
        <p:spPr>
          <a:xfrm>
            <a:off x="317448" y="-105225"/>
            <a:ext cx="7138757" cy="1695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6000" b="1" dirty="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rPr>
              <a:t>Unidad de Integración Familiar</a:t>
            </a:r>
            <a:endParaRPr sz="6000" b="1" dirty="0">
              <a:solidFill>
                <a:schemeClr val="dk1"/>
              </a:solidFill>
              <a:latin typeface="Itim"/>
              <a:ea typeface="Itim"/>
              <a:cs typeface="Itim"/>
              <a:sym typeface="Itim"/>
            </a:endParaRPr>
          </a:p>
        </p:txBody>
      </p:sp>
      <p:grpSp>
        <p:nvGrpSpPr>
          <p:cNvPr id="1708" name="Google Shape;1708;p62"/>
          <p:cNvGrpSpPr/>
          <p:nvPr/>
        </p:nvGrpSpPr>
        <p:grpSpPr>
          <a:xfrm>
            <a:off x="2610268" y="644370"/>
            <a:ext cx="2433812" cy="320922"/>
            <a:chOff x="1394800" y="3522000"/>
            <a:chExt cx="1048650" cy="138275"/>
          </a:xfrm>
        </p:grpSpPr>
        <p:sp>
          <p:nvSpPr>
            <p:cNvPr id="1709" name="Google Shape;1709;p62"/>
            <p:cNvSpPr/>
            <p:nvPr/>
          </p:nvSpPr>
          <p:spPr>
            <a:xfrm>
              <a:off x="1394800" y="3522000"/>
              <a:ext cx="1048650" cy="125000"/>
            </a:xfrm>
            <a:custGeom>
              <a:avLst/>
              <a:gdLst/>
              <a:ahLst/>
              <a:cxnLst/>
              <a:rect l="l" t="t" r="r" b="b"/>
              <a:pathLst>
                <a:path w="41946" h="5000" extrusionOk="0">
                  <a:moveTo>
                    <a:pt x="39862" y="375"/>
                  </a:moveTo>
                  <a:cubicBezTo>
                    <a:pt x="39752" y="375"/>
                    <a:pt x="39641" y="393"/>
                    <a:pt x="39545" y="429"/>
                  </a:cubicBezTo>
                  <a:cubicBezTo>
                    <a:pt x="38422" y="860"/>
                    <a:pt x="37231" y="1220"/>
                    <a:pt x="36143" y="1737"/>
                  </a:cubicBezTo>
                  <a:cubicBezTo>
                    <a:pt x="35848" y="1880"/>
                    <a:pt x="35723" y="1951"/>
                    <a:pt x="35630" y="1951"/>
                  </a:cubicBezTo>
                  <a:cubicBezTo>
                    <a:pt x="35516" y="1951"/>
                    <a:pt x="35452" y="1837"/>
                    <a:pt x="35173" y="1598"/>
                  </a:cubicBezTo>
                  <a:cubicBezTo>
                    <a:pt x="34984" y="1431"/>
                    <a:pt x="34785" y="1277"/>
                    <a:pt x="34571" y="1141"/>
                  </a:cubicBezTo>
                  <a:lnTo>
                    <a:pt x="34571" y="1141"/>
                  </a:lnTo>
                  <a:cubicBezTo>
                    <a:pt x="34760" y="1337"/>
                    <a:pt x="34920" y="1576"/>
                    <a:pt x="35020" y="1741"/>
                  </a:cubicBezTo>
                  <a:cubicBezTo>
                    <a:pt x="35131" y="1926"/>
                    <a:pt x="35491" y="2693"/>
                    <a:pt x="35038" y="2721"/>
                  </a:cubicBezTo>
                  <a:cubicBezTo>
                    <a:pt x="34856" y="2736"/>
                    <a:pt x="34678" y="2739"/>
                    <a:pt x="34500" y="2739"/>
                  </a:cubicBezTo>
                  <a:cubicBezTo>
                    <a:pt x="34336" y="2739"/>
                    <a:pt x="34171" y="2736"/>
                    <a:pt x="34008" y="2725"/>
                  </a:cubicBezTo>
                  <a:lnTo>
                    <a:pt x="34008" y="2725"/>
                  </a:lnTo>
                  <a:cubicBezTo>
                    <a:pt x="34282" y="3003"/>
                    <a:pt x="34556" y="3274"/>
                    <a:pt x="34974" y="3420"/>
                  </a:cubicBezTo>
                  <a:cubicBezTo>
                    <a:pt x="35244" y="3516"/>
                    <a:pt x="35509" y="3559"/>
                    <a:pt x="35766" y="3559"/>
                  </a:cubicBezTo>
                  <a:cubicBezTo>
                    <a:pt x="36322" y="3559"/>
                    <a:pt x="36853" y="3370"/>
                    <a:pt x="37410" y="3164"/>
                  </a:cubicBezTo>
                  <a:cubicBezTo>
                    <a:pt x="38547" y="2736"/>
                    <a:pt x="39677" y="2290"/>
                    <a:pt x="40811" y="1851"/>
                  </a:cubicBezTo>
                  <a:cubicBezTo>
                    <a:pt x="41945" y="1416"/>
                    <a:pt x="40747" y="375"/>
                    <a:pt x="39862" y="375"/>
                  </a:cubicBezTo>
                  <a:close/>
                  <a:moveTo>
                    <a:pt x="1498" y="1719"/>
                  </a:moveTo>
                  <a:cubicBezTo>
                    <a:pt x="1242" y="1894"/>
                    <a:pt x="996" y="2076"/>
                    <a:pt x="761" y="2265"/>
                  </a:cubicBezTo>
                  <a:cubicBezTo>
                    <a:pt x="1" y="2874"/>
                    <a:pt x="1103" y="3669"/>
                    <a:pt x="1926" y="3669"/>
                  </a:cubicBezTo>
                  <a:cubicBezTo>
                    <a:pt x="2130" y="3669"/>
                    <a:pt x="2311" y="3623"/>
                    <a:pt x="2451" y="3513"/>
                  </a:cubicBezTo>
                  <a:cubicBezTo>
                    <a:pt x="2618" y="3381"/>
                    <a:pt x="2793" y="3242"/>
                    <a:pt x="2975" y="3106"/>
                  </a:cubicBezTo>
                  <a:cubicBezTo>
                    <a:pt x="2436" y="3031"/>
                    <a:pt x="1502" y="2211"/>
                    <a:pt x="1498" y="1719"/>
                  </a:cubicBezTo>
                  <a:close/>
                  <a:moveTo>
                    <a:pt x="6376" y="1"/>
                  </a:moveTo>
                  <a:cubicBezTo>
                    <a:pt x="5271" y="1"/>
                    <a:pt x="4137" y="310"/>
                    <a:pt x="3064" y="814"/>
                  </a:cubicBezTo>
                  <a:cubicBezTo>
                    <a:pt x="3998" y="475"/>
                    <a:pt x="4989" y="264"/>
                    <a:pt x="5977" y="264"/>
                  </a:cubicBezTo>
                  <a:cubicBezTo>
                    <a:pt x="6366" y="264"/>
                    <a:pt x="6755" y="297"/>
                    <a:pt x="7136" y="368"/>
                  </a:cubicBezTo>
                  <a:cubicBezTo>
                    <a:pt x="7849" y="500"/>
                    <a:pt x="8519" y="789"/>
                    <a:pt x="9090" y="1242"/>
                  </a:cubicBezTo>
                  <a:cubicBezTo>
                    <a:pt x="9771" y="1780"/>
                    <a:pt x="10310" y="2889"/>
                    <a:pt x="11236" y="3003"/>
                  </a:cubicBezTo>
                  <a:cubicBezTo>
                    <a:pt x="11843" y="3082"/>
                    <a:pt x="13137" y="4686"/>
                    <a:pt x="12449" y="4686"/>
                  </a:cubicBezTo>
                  <a:cubicBezTo>
                    <a:pt x="12428" y="4686"/>
                    <a:pt x="12403" y="4686"/>
                    <a:pt x="12378" y="4683"/>
                  </a:cubicBezTo>
                  <a:cubicBezTo>
                    <a:pt x="10777" y="4479"/>
                    <a:pt x="10120" y="3574"/>
                    <a:pt x="9033" y="2557"/>
                  </a:cubicBezTo>
                  <a:cubicBezTo>
                    <a:pt x="8787" y="2329"/>
                    <a:pt x="8501" y="2168"/>
                    <a:pt x="8191" y="2061"/>
                  </a:cubicBezTo>
                  <a:lnTo>
                    <a:pt x="8191" y="2061"/>
                  </a:lnTo>
                  <a:cubicBezTo>
                    <a:pt x="8366" y="2204"/>
                    <a:pt x="8534" y="2372"/>
                    <a:pt x="8698" y="2571"/>
                  </a:cubicBezTo>
                  <a:cubicBezTo>
                    <a:pt x="9742" y="3855"/>
                    <a:pt x="10719" y="4903"/>
                    <a:pt x="12481" y="4903"/>
                  </a:cubicBezTo>
                  <a:cubicBezTo>
                    <a:pt x="12528" y="4903"/>
                    <a:pt x="12574" y="4903"/>
                    <a:pt x="12620" y="4900"/>
                  </a:cubicBezTo>
                  <a:cubicBezTo>
                    <a:pt x="14603" y="4843"/>
                    <a:pt x="15879" y="3509"/>
                    <a:pt x="17384" y="2415"/>
                  </a:cubicBezTo>
                  <a:cubicBezTo>
                    <a:pt x="17687" y="2193"/>
                    <a:pt x="17983" y="2001"/>
                    <a:pt x="18268" y="1862"/>
                  </a:cubicBezTo>
                  <a:lnTo>
                    <a:pt x="18268" y="1862"/>
                  </a:lnTo>
                  <a:cubicBezTo>
                    <a:pt x="18140" y="1880"/>
                    <a:pt x="17997" y="1923"/>
                    <a:pt x="17826" y="2001"/>
                  </a:cubicBezTo>
                  <a:cubicBezTo>
                    <a:pt x="17259" y="2261"/>
                    <a:pt x="16703" y="2860"/>
                    <a:pt x="16157" y="3188"/>
                  </a:cubicBezTo>
                  <a:cubicBezTo>
                    <a:pt x="15630" y="3502"/>
                    <a:pt x="15081" y="3763"/>
                    <a:pt x="14521" y="4008"/>
                  </a:cubicBezTo>
                  <a:cubicBezTo>
                    <a:pt x="14381" y="4069"/>
                    <a:pt x="14125" y="4158"/>
                    <a:pt x="13914" y="4158"/>
                  </a:cubicBezTo>
                  <a:cubicBezTo>
                    <a:pt x="13740" y="4158"/>
                    <a:pt x="13593" y="4097"/>
                    <a:pt x="13565" y="3908"/>
                  </a:cubicBezTo>
                  <a:cubicBezTo>
                    <a:pt x="13501" y="3506"/>
                    <a:pt x="14389" y="3103"/>
                    <a:pt x="14663" y="2985"/>
                  </a:cubicBezTo>
                  <a:cubicBezTo>
                    <a:pt x="16246" y="2293"/>
                    <a:pt x="17441" y="703"/>
                    <a:pt x="19241" y="493"/>
                  </a:cubicBezTo>
                  <a:cubicBezTo>
                    <a:pt x="19366" y="478"/>
                    <a:pt x="19495" y="468"/>
                    <a:pt x="19623" y="468"/>
                  </a:cubicBezTo>
                  <a:cubicBezTo>
                    <a:pt x="20097" y="468"/>
                    <a:pt x="20582" y="585"/>
                    <a:pt x="20936" y="921"/>
                  </a:cubicBezTo>
                  <a:cubicBezTo>
                    <a:pt x="21221" y="1195"/>
                    <a:pt x="21278" y="1566"/>
                    <a:pt x="21535" y="1859"/>
                  </a:cubicBezTo>
                  <a:cubicBezTo>
                    <a:pt x="21848" y="2211"/>
                    <a:pt x="22233" y="2346"/>
                    <a:pt x="22672" y="2504"/>
                  </a:cubicBezTo>
                  <a:cubicBezTo>
                    <a:pt x="23003" y="2621"/>
                    <a:pt x="22255" y="3313"/>
                    <a:pt x="21563" y="3620"/>
                  </a:cubicBezTo>
                  <a:cubicBezTo>
                    <a:pt x="21749" y="3773"/>
                    <a:pt x="21945" y="3919"/>
                    <a:pt x="22159" y="4055"/>
                  </a:cubicBezTo>
                  <a:cubicBezTo>
                    <a:pt x="23121" y="4661"/>
                    <a:pt x="24266" y="4986"/>
                    <a:pt x="25407" y="4999"/>
                  </a:cubicBezTo>
                  <a:cubicBezTo>
                    <a:pt x="24968" y="4464"/>
                    <a:pt x="24783" y="3694"/>
                    <a:pt x="25393" y="3541"/>
                  </a:cubicBezTo>
                  <a:cubicBezTo>
                    <a:pt x="26395" y="3288"/>
                    <a:pt x="27272" y="2835"/>
                    <a:pt x="28034" y="2137"/>
                  </a:cubicBezTo>
                  <a:cubicBezTo>
                    <a:pt x="28666" y="1555"/>
                    <a:pt x="29183" y="960"/>
                    <a:pt x="30024" y="689"/>
                  </a:cubicBezTo>
                  <a:cubicBezTo>
                    <a:pt x="30085" y="671"/>
                    <a:pt x="30146" y="664"/>
                    <a:pt x="30206" y="664"/>
                  </a:cubicBezTo>
                  <a:cubicBezTo>
                    <a:pt x="30723" y="664"/>
                    <a:pt x="31291" y="1302"/>
                    <a:pt x="31433" y="1865"/>
                  </a:cubicBezTo>
                  <a:cubicBezTo>
                    <a:pt x="31647" y="1812"/>
                    <a:pt x="31864" y="1787"/>
                    <a:pt x="32082" y="1787"/>
                  </a:cubicBezTo>
                  <a:lnTo>
                    <a:pt x="32193" y="1787"/>
                  </a:lnTo>
                  <a:cubicBezTo>
                    <a:pt x="32175" y="1762"/>
                    <a:pt x="32160" y="1737"/>
                    <a:pt x="32142" y="1712"/>
                  </a:cubicBezTo>
                  <a:cubicBezTo>
                    <a:pt x="32071" y="1591"/>
                    <a:pt x="31697" y="725"/>
                    <a:pt x="32078" y="725"/>
                  </a:cubicBezTo>
                  <a:cubicBezTo>
                    <a:pt x="32093" y="725"/>
                    <a:pt x="32111" y="725"/>
                    <a:pt x="32125" y="728"/>
                  </a:cubicBezTo>
                  <a:cubicBezTo>
                    <a:pt x="32545" y="792"/>
                    <a:pt x="32963" y="824"/>
                    <a:pt x="33380" y="824"/>
                  </a:cubicBezTo>
                  <a:cubicBezTo>
                    <a:pt x="33559" y="824"/>
                    <a:pt x="33740" y="817"/>
                    <a:pt x="33918" y="806"/>
                  </a:cubicBezTo>
                  <a:lnTo>
                    <a:pt x="33947" y="806"/>
                  </a:lnTo>
                  <a:cubicBezTo>
                    <a:pt x="33195" y="457"/>
                    <a:pt x="32356" y="271"/>
                    <a:pt x="31522" y="271"/>
                  </a:cubicBezTo>
                  <a:cubicBezTo>
                    <a:pt x="30919" y="271"/>
                    <a:pt x="30320" y="368"/>
                    <a:pt x="29754" y="575"/>
                  </a:cubicBezTo>
                  <a:cubicBezTo>
                    <a:pt x="27928" y="1242"/>
                    <a:pt x="27186" y="3406"/>
                    <a:pt x="25090" y="3491"/>
                  </a:cubicBezTo>
                  <a:cubicBezTo>
                    <a:pt x="25044" y="3495"/>
                    <a:pt x="24996" y="3495"/>
                    <a:pt x="24950" y="3495"/>
                  </a:cubicBezTo>
                  <a:cubicBezTo>
                    <a:pt x="22857" y="3495"/>
                    <a:pt x="22544" y="1462"/>
                    <a:pt x="20967" y="542"/>
                  </a:cubicBezTo>
                  <a:cubicBezTo>
                    <a:pt x="20340" y="175"/>
                    <a:pt x="19641" y="11"/>
                    <a:pt x="18938" y="11"/>
                  </a:cubicBezTo>
                  <a:cubicBezTo>
                    <a:pt x="18072" y="11"/>
                    <a:pt x="17202" y="257"/>
                    <a:pt x="16446" y="671"/>
                  </a:cubicBezTo>
                  <a:cubicBezTo>
                    <a:pt x="15515" y="1177"/>
                    <a:pt x="14781" y="1966"/>
                    <a:pt x="13918" y="2568"/>
                  </a:cubicBezTo>
                  <a:cubicBezTo>
                    <a:pt x="13369" y="2950"/>
                    <a:pt x="12941" y="3224"/>
                    <a:pt x="12352" y="3224"/>
                  </a:cubicBezTo>
                  <a:cubicBezTo>
                    <a:pt x="12210" y="3224"/>
                    <a:pt x="12057" y="3210"/>
                    <a:pt x="11889" y="3174"/>
                  </a:cubicBezTo>
                  <a:cubicBezTo>
                    <a:pt x="11090" y="3003"/>
                    <a:pt x="11012" y="2667"/>
                    <a:pt x="10534" y="2061"/>
                  </a:cubicBezTo>
                  <a:cubicBezTo>
                    <a:pt x="9365" y="589"/>
                    <a:pt x="7899" y="1"/>
                    <a:pt x="6376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62"/>
            <p:cNvSpPr/>
            <p:nvPr/>
          </p:nvSpPr>
          <p:spPr>
            <a:xfrm>
              <a:off x="1432150" y="3542325"/>
              <a:ext cx="167450" cy="57425"/>
            </a:xfrm>
            <a:custGeom>
              <a:avLst/>
              <a:gdLst/>
              <a:ahLst/>
              <a:cxnLst/>
              <a:rect l="l" t="t" r="r" b="b"/>
              <a:pathLst>
                <a:path w="6698" h="2297" extrusionOk="0">
                  <a:moveTo>
                    <a:pt x="1570" y="1"/>
                  </a:moveTo>
                  <a:lnTo>
                    <a:pt x="1570" y="1"/>
                  </a:lnTo>
                  <a:cubicBezTo>
                    <a:pt x="1278" y="108"/>
                    <a:pt x="989" y="228"/>
                    <a:pt x="707" y="361"/>
                  </a:cubicBezTo>
                  <a:cubicBezTo>
                    <a:pt x="682" y="368"/>
                    <a:pt x="657" y="378"/>
                    <a:pt x="636" y="393"/>
                  </a:cubicBezTo>
                  <a:cubicBezTo>
                    <a:pt x="482" y="468"/>
                    <a:pt x="329" y="542"/>
                    <a:pt x="176" y="625"/>
                  </a:cubicBezTo>
                  <a:cubicBezTo>
                    <a:pt x="54" y="689"/>
                    <a:pt x="1" y="789"/>
                    <a:pt x="4" y="906"/>
                  </a:cubicBezTo>
                  <a:cubicBezTo>
                    <a:pt x="500" y="564"/>
                    <a:pt x="1028" y="257"/>
                    <a:pt x="1570" y="1"/>
                  </a:cubicBezTo>
                  <a:close/>
                  <a:moveTo>
                    <a:pt x="5093" y="685"/>
                  </a:moveTo>
                  <a:cubicBezTo>
                    <a:pt x="3862" y="685"/>
                    <a:pt x="2557" y="1480"/>
                    <a:pt x="1481" y="2293"/>
                  </a:cubicBezTo>
                  <a:cubicBezTo>
                    <a:pt x="1505" y="2297"/>
                    <a:pt x="1530" y="2297"/>
                    <a:pt x="1556" y="2297"/>
                  </a:cubicBezTo>
                  <a:cubicBezTo>
                    <a:pt x="1588" y="2297"/>
                    <a:pt x="1616" y="2293"/>
                    <a:pt x="1645" y="2286"/>
                  </a:cubicBezTo>
                  <a:cubicBezTo>
                    <a:pt x="1984" y="2204"/>
                    <a:pt x="2009" y="2186"/>
                    <a:pt x="2254" y="1983"/>
                  </a:cubicBezTo>
                  <a:cubicBezTo>
                    <a:pt x="3232" y="1530"/>
                    <a:pt x="4497" y="1092"/>
                    <a:pt x="5631" y="1092"/>
                  </a:cubicBezTo>
                  <a:cubicBezTo>
                    <a:pt x="6006" y="1092"/>
                    <a:pt x="6365" y="1138"/>
                    <a:pt x="6697" y="1248"/>
                  </a:cubicBezTo>
                  <a:cubicBezTo>
                    <a:pt x="6199" y="849"/>
                    <a:pt x="5653" y="685"/>
                    <a:pt x="5093" y="685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62"/>
            <p:cNvSpPr/>
            <p:nvPr/>
          </p:nvSpPr>
          <p:spPr>
            <a:xfrm>
              <a:off x="1432250" y="3528600"/>
              <a:ext cx="291000" cy="110575"/>
            </a:xfrm>
            <a:custGeom>
              <a:avLst/>
              <a:gdLst/>
              <a:ahLst/>
              <a:cxnLst/>
              <a:rect l="l" t="t" r="r" b="b"/>
              <a:pathLst>
                <a:path w="11640" h="4423" extrusionOk="0">
                  <a:moveTo>
                    <a:pt x="4479" y="0"/>
                  </a:moveTo>
                  <a:cubicBezTo>
                    <a:pt x="3491" y="0"/>
                    <a:pt x="2500" y="211"/>
                    <a:pt x="1566" y="550"/>
                  </a:cubicBezTo>
                  <a:cubicBezTo>
                    <a:pt x="1024" y="806"/>
                    <a:pt x="496" y="1113"/>
                    <a:pt x="0" y="1455"/>
                  </a:cubicBezTo>
                  <a:cubicBezTo>
                    <a:pt x="4" y="1947"/>
                    <a:pt x="938" y="2767"/>
                    <a:pt x="1477" y="2842"/>
                  </a:cubicBezTo>
                  <a:cubicBezTo>
                    <a:pt x="2553" y="2029"/>
                    <a:pt x="3858" y="1234"/>
                    <a:pt x="5089" y="1234"/>
                  </a:cubicBezTo>
                  <a:cubicBezTo>
                    <a:pt x="5649" y="1234"/>
                    <a:pt x="6195" y="1398"/>
                    <a:pt x="6693" y="1797"/>
                  </a:cubicBezTo>
                  <a:cubicBezTo>
                    <a:pt x="7003" y="1904"/>
                    <a:pt x="7289" y="2065"/>
                    <a:pt x="7535" y="2293"/>
                  </a:cubicBezTo>
                  <a:cubicBezTo>
                    <a:pt x="8622" y="3310"/>
                    <a:pt x="9279" y="4215"/>
                    <a:pt x="10880" y="4419"/>
                  </a:cubicBezTo>
                  <a:cubicBezTo>
                    <a:pt x="10905" y="4422"/>
                    <a:pt x="10930" y="4422"/>
                    <a:pt x="10951" y="4422"/>
                  </a:cubicBezTo>
                  <a:cubicBezTo>
                    <a:pt x="11639" y="4422"/>
                    <a:pt x="10345" y="2818"/>
                    <a:pt x="9738" y="2739"/>
                  </a:cubicBezTo>
                  <a:cubicBezTo>
                    <a:pt x="8812" y="2625"/>
                    <a:pt x="8273" y="1516"/>
                    <a:pt x="7592" y="978"/>
                  </a:cubicBezTo>
                  <a:cubicBezTo>
                    <a:pt x="7021" y="525"/>
                    <a:pt x="6351" y="236"/>
                    <a:pt x="5638" y="104"/>
                  </a:cubicBezTo>
                  <a:cubicBezTo>
                    <a:pt x="5257" y="33"/>
                    <a:pt x="4868" y="0"/>
                    <a:pt x="4479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62"/>
            <p:cNvSpPr/>
            <p:nvPr/>
          </p:nvSpPr>
          <p:spPr>
            <a:xfrm>
              <a:off x="1851500" y="3562750"/>
              <a:ext cx="82400" cy="53425"/>
            </a:xfrm>
            <a:custGeom>
              <a:avLst/>
              <a:gdLst/>
              <a:ahLst/>
              <a:cxnLst/>
              <a:rect l="l" t="t" r="r" b="b"/>
              <a:pathLst>
                <a:path w="3296" h="2137" extrusionOk="0">
                  <a:moveTo>
                    <a:pt x="881" y="0"/>
                  </a:moveTo>
                  <a:cubicBezTo>
                    <a:pt x="596" y="0"/>
                    <a:pt x="300" y="86"/>
                    <a:pt x="0" y="232"/>
                  </a:cubicBezTo>
                  <a:cubicBezTo>
                    <a:pt x="36" y="229"/>
                    <a:pt x="68" y="224"/>
                    <a:pt x="104" y="224"/>
                  </a:cubicBezTo>
                  <a:cubicBezTo>
                    <a:pt x="667" y="224"/>
                    <a:pt x="817" y="852"/>
                    <a:pt x="1259" y="1369"/>
                  </a:cubicBezTo>
                  <a:cubicBezTo>
                    <a:pt x="1594" y="1758"/>
                    <a:pt x="2097" y="1940"/>
                    <a:pt x="2564" y="2107"/>
                  </a:cubicBezTo>
                  <a:cubicBezTo>
                    <a:pt x="2614" y="2125"/>
                    <a:pt x="2671" y="2136"/>
                    <a:pt x="2735" y="2136"/>
                  </a:cubicBezTo>
                  <a:cubicBezTo>
                    <a:pt x="2899" y="2136"/>
                    <a:pt x="3096" y="2079"/>
                    <a:pt x="3295" y="1990"/>
                  </a:cubicBezTo>
                  <a:cubicBezTo>
                    <a:pt x="2920" y="1669"/>
                    <a:pt x="2599" y="1302"/>
                    <a:pt x="2293" y="881"/>
                  </a:cubicBezTo>
                  <a:cubicBezTo>
                    <a:pt x="1833" y="250"/>
                    <a:pt x="1366" y="0"/>
                    <a:pt x="881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62"/>
            <p:cNvSpPr/>
            <p:nvPr/>
          </p:nvSpPr>
          <p:spPr>
            <a:xfrm>
              <a:off x="1732300" y="3533675"/>
              <a:ext cx="237600" cy="92300"/>
            </a:xfrm>
            <a:custGeom>
              <a:avLst/>
              <a:gdLst/>
              <a:ahLst/>
              <a:cxnLst/>
              <a:rect l="l" t="t" r="r" b="b"/>
              <a:pathLst>
                <a:path w="9504" h="3692" extrusionOk="0">
                  <a:moveTo>
                    <a:pt x="6123" y="1"/>
                  </a:moveTo>
                  <a:cubicBezTo>
                    <a:pt x="5995" y="1"/>
                    <a:pt x="5866" y="11"/>
                    <a:pt x="5741" y="26"/>
                  </a:cubicBezTo>
                  <a:cubicBezTo>
                    <a:pt x="3941" y="236"/>
                    <a:pt x="2746" y="1826"/>
                    <a:pt x="1163" y="2518"/>
                  </a:cubicBezTo>
                  <a:cubicBezTo>
                    <a:pt x="889" y="2636"/>
                    <a:pt x="1" y="3039"/>
                    <a:pt x="65" y="3441"/>
                  </a:cubicBezTo>
                  <a:cubicBezTo>
                    <a:pt x="93" y="3630"/>
                    <a:pt x="240" y="3691"/>
                    <a:pt x="414" y="3691"/>
                  </a:cubicBezTo>
                  <a:cubicBezTo>
                    <a:pt x="625" y="3691"/>
                    <a:pt x="881" y="3602"/>
                    <a:pt x="1021" y="3541"/>
                  </a:cubicBezTo>
                  <a:cubicBezTo>
                    <a:pt x="1581" y="3296"/>
                    <a:pt x="2130" y="3035"/>
                    <a:pt x="2657" y="2721"/>
                  </a:cubicBezTo>
                  <a:cubicBezTo>
                    <a:pt x="3203" y="2393"/>
                    <a:pt x="3759" y="1794"/>
                    <a:pt x="4326" y="1534"/>
                  </a:cubicBezTo>
                  <a:cubicBezTo>
                    <a:pt x="4497" y="1456"/>
                    <a:pt x="4640" y="1413"/>
                    <a:pt x="4768" y="1395"/>
                  </a:cubicBezTo>
                  <a:cubicBezTo>
                    <a:pt x="5068" y="1249"/>
                    <a:pt x="5364" y="1163"/>
                    <a:pt x="5649" y="1163"/>
                  </a:cubicBezTo>
                  <a:cubicBezTo>
                    <a:pt x="6134" y="1163"/>
                    <a:pt x="6601" y="1413"/>
                    <a:pt x="7061" y="2044"/>
                  </a:cubicBezTo>
                  <a:cubicBezTo>
                    <a:pt x="7367" y="2465"/>
                    <a:pt x="7688" y="2832"/>
                    <a:pt x="8063" y="3153"/>
                  </a:cubicBezTo>
                  <a:cubicBezTo>
                    <a:pt x="8755" y="2846"/>
                    <a:pt x="9503" y="2154"/>
                    <a:pt x="9172" y="2037"/>
                  </a:cubicBezTo>
                  <a:cubicBezTo>
                    <a:pt x="8733" y="1879"/>
                    <a:pt x="8348" y="1744"/>
                    <a:pt x="8035" y="1392"/>
                  </a:cubicBezTo>
                  <a:cubicBezTo>
                    <a:pt x="7778" y="1099"/>
                    <a:pt x="7721" y="728"/>
                    <a:pt x="7436" y="454"/>
                  </a:cubicBezTo>
                  <a:cubicBezTo>
                    <a:pt x="7082" y="118"/>
                    <a:pt x="6597" y="1"/>
                    <a:pt x="6123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62"/>
            <p:cNvSpPr/>
            <p:nvPr/>
          </p:nvSpPr>
          <p:spPr>
            <a:xfrm>
              <a:off x="2029975" y="3568625"/>
              <a:ext cx="152875" cy="91650"/>
            </a:xfrm>
            <a:custGeom>
              <a:avLst/>
              <a:gdLst/>
              <a:ahLst/>
              <a:cxnLst/>
              <a:rect l="l" t="t" r="r" b="b"/>
              <a:pathLst>
                <a:path w="6115" h="3666" extrusionOk="0">
                  <a:moveTo>
                    <a:pt x="6026" y="0"/>
                  </a:moveTo>
                  <a:lnTo>
                    <a:pt x="6026" y="0"/>
                  </a:lnTo>
                  <a:cubicBezTo>
                    <a:pt x="5730" y="79"/>
                    <a:pt x="5441" y="203"/>
                    <a:pt x="5185" y="374"/>
                  </a:cubicBezTo>
                  <a:cubicBezTo>
                    <a:pt x="4329" y="942"/>
                    <a:pt x="3812" y="1880"/>
                    <a:pt x="2920" y="2415"/>
                  </a:cubicBezTo>
                  <a:cubicBezTo>
                    <a:pt x="2346" y="2757"/>
                    <a:pt x="1701" y="2956"/>
                    <a:pt x="1049" y="3060"/>
                  </a:cubicBezTo>
                  <a:cubicBezTo>
                    <a:pt x="731" y="3110"/>
                    <a:pt x="410" y="3134"/>
                    <a:pt x="89" y="3134"/>
                  </a:cubicBezTo>
                  <a:lnTo>
                    <a:pt x="0" y="3134"/>
                  </a:lnTo>
                  <a:cubicBezTo>
                    <a:pt x="249" y="3438"/>
                    <a:pt x="581" y="3666"/>
                    <a:pt x="895" y="3666"/>
                  </a:cubicBezTo>
                  <a:cubicBezTo>
                    <a:pt x="945" y="3666"/>
                    <a:pt x="995" y="3659"/>
                    <a:pt x="1041" y="3648"/>
                  </a:cubicBezTo>
                  <a:cubicBezTo>
                    <a:pt x="1954" y="3417"/>
                    <a:pt x="2835" y="3027"/>
                    <a:pt x="3583" y="2454"/>
                  </a:cubicBezTo>
                  <a:cubicBezTo>
                    <a:pt x="4283" y="1919"/>
                    <a:pt x="4814" y="1074"/>
                    <a:pt x="5677" y="795"/>
                  </a:cubicBezTo>
                  <a:cubicBezTo>
                    <a:pt x="6037" y="678"/>
                    <a:pt x="6115" y="357"/>
                    <a:pt x="6026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62"/>
            <p:cNvSpPr/>
            <p:nvPr/>
          </p:nvSpPr>
          <p:spPr>
            <a:xfrm>
              <a:off x="2014350" y="3538575"/>
              <a:ext cx="166275" cy="108425"/>
            </a:xfrm>
            <a:custGeom>
              <a:avLst/>
              <a:gdLst/>
              <a:ahLst/>
              <a:cxnLst/>
              <a:rect l="l" t="t" r="r" b="b"/>
              <a:pathLst>
                <a:path w="6651" h="4337" extrusionOk="0">
                  <a:moveTo>
                    <a:pt x="5424" y="1"/>
                  </a:moveTo>
                  <a:cubicBezTo>
                    <a:pt x="5364" y="1"/>
                    <a:pt x="5303" y="8"/>
                    <a:pt x="5242" y="26"/>
                  </a:cubicBezTo>
                  <a:cubicBezTo>
                    <a:pt x="4401" y="297"/>
                    <a:pt x="3884" y="892"/>
                    <a:pt x="3252" y="1474"/>
                  </a:cubicBezTo>
                  <a:cubicBezTo>
                    <a:pt x="2490" y="2172"/>
                    <a:pt x="1613" y="2625"/>
                    <a:pt x="611" y="2878"/>
                  </a:cubicBezTo>
                  <a:cubicBezTo>
                    <a:pt x="1" y="3031"/>
                    <a:pt x="186" y="3801"/>
                    <a:pt x="625" y="4336"/>
                  </a:cubicBezTo>
                  <a:lnTo>
                    <a:pt x="714" y="4336"/>
                  </a:lnTo>
                  <a:cubicBezTo>
                    <a:pt x="1035" y="4336"/>
                    <a:pt x="1356" y="4312"/>
                    <a:pt x="1674" y="4262"/>
                  </a:cubicBezTo>
                  <a:cubicBezTo>
                    <a:pt x="2326" y="4158"/>
                    <a:pt x="2971" y="3959"/>
                    <a:pt x="3545" y="3617"/>
                  </a:cubicBezTo>
                  <a:cubicBezTo>
                    <a:pt x="4437" y="3082"/>
                    <a:pt x="4954" y="2144"/>
                    <a:pt x="5810" y="1576"/>
                  </a:cubicBezTo>
                  <a:cubicBezTo>
                    <a:pt x="6066" y="1405"/>
                    <a:pt x="6355" y="1281"/>
                    <a:pt x="6651" y="1202"/>
                  </a:cubicBezTo>
                  <a:cubicBezTo>
                    <a:pt x="6509" y="639"/>
                    <a:pt x="5941" y="1"/>
                    <a:pt x="5424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62"/>
            <p:cNvSpPr/>
            <p:nvPr/>
          </p:nvSpPr>
          <p:spPr>
            <a:xfrm>
              <a:off x="2199600" y="3542125"/>
              <a:ext cx="59475" cy="48000"/>
            </a:xfrm>
            <a:custGeom>
              <a:avLst/>
              <a:gdLst/>
              <a:ahLst/>
              <a:cxnLst/>
              <a:rect l="l" t="t" r="r" b="b"/>
              <a:pathLst>
                <a:path w="2379" h="1920" extrusionOk="0">
                  <a:moveTo>
                    <a:pt x="1755" y="1"/>
                  </a:moveTo>
                  <a:cubicBezTo>
                    <a:pt x="1897" y="65"/>
                    <a:pt x="2033" y="137"/>
                    <a:pt x="2168" y="212"/>
                  </a:cubicBezTo>
                  <a:cubicBezTo>
                    <a:pt x="2239" y="251"/>
                    <a:pt x="2308" y="294"/>
                    <a:pt x="2379" y="336"/>
                  </a:cubicBezTo>
                  <a:cubicBezTo>
                    <a:pt x="2193" y="147"/>
                    <a:pt x="1979" y="1"/>
                    <a:pt x="1759" y="1"/>
                  </a:cubicBezTo>
                  <a:close/>
                  <a:moveTo>
                    <a:pt x="1" y="982"/>
                  </a:moveTo>
                  <a:cubicBezTo>
                    <a:pt x="243" y="1367"/>
                    <a:pt x="589" y="1770"/>
                    <a:pt x="1052" y="1838"/>
                  </a:cubicBezTo>
                  <a:cubicBezTo>
                    <a:pt x="1306" y="1877"/>
                    <a:pt x="1559" y="1905"/>
                    <a:pt x="1816" y="1920"/>
                  </a:cubicBezTo>
                  <a:cubicBezTo>
                    <a:pt x="1640" y="1745"/>
                    <a:pt x="1466" y="1567"/>
                    <a:pt x="1252" y="1413"/>
                  </a:cubicBezTo>
                  <a:cubicBezTo>
                    <a:pt x="878" y="1139"/>
                    <a:pt x="442" y="1003"/>
                    <a:pt x="1" y="982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62"/>
            <p:cNvSpPr/>
            <p:nvPr/>
          </p:nvSpPr>
          <p:spPr>
            <a:xfrm>
              <a:off x="2187225" y="3540100"/>
              <a:ext cx="94850" cy="50400"/>
            </a:xfrm>
            <a:custGeom>
              <a:avLst/>
              <a:gdLst/>
              <a:ahLst/>
              <a:cxnLst/>
              <a:rect l="l" t="t" r="r" b="b"/>
              <a:pathLst>
                <a:path w="3794" h="2016" extrusionOk="0">
                  <a:moveTo>
                    <a:pt x="381" y="1"/>
                  </a:moveTo>
                  <a:cubicBezTo>
                    <a:pt x="0" y="1"/>
                    <a:pt x="374" y="867"/>
                    <a:pt x="445" y="988"/>
                  </a:cubicBezTo>
                  <a:cubicBezTo>
                    <a:pt x="463" y="1013"/>
                    <a:pt x="478" y="1038"/>
                    <a:pt x="496" y="1063"/>
                  </a:cubicBezTo>
                  <a:cubicBezTo>
                    <a:pt x="937" y="1084"/>
                    <a:pt x="1373" y="1220"/>
                    <a:pt x="1747" y="1494"/>
                  </a:cubicBezTo>
                  <a:cubicBezTo>
                    <a:pt x="1961" y="1648"/>
                    <a:pt x="2135" y="1826"/>
                    <a:pt x="2311" y="2001"/>
                  </a:cubicBezTo>
                  <a:cubicBezTo>
                    <a:pt x="2474" y="2012"/>
                    <a:pt x="2639" y="2015"/>
                    <a:pt x="2803" y="2015"/>
                  </a:cubicBezTo>
                  <a:cubicBezTo>
                    <a:pt x="2981" y="2015"/>
                    <a:pt x="3159" y="2012"/>
                    <a:pt x="3341" y="1997"/>
                  </a:cubicBezTo>
                  <a:cubicBezTo>
                    <a:pt x="3794" y="1969"/>
                    <a:pt x="3434" y="1202"/>
                    <a:pt x="3323" y="1017"/>
                  </a:cubicBezTo>
                  <a:cubicBezTo>
                    <a:pt x="3223" y="852"/>
                    <a:pt x="3063" y="613"/>
                    <a:pt x="2874" y="417"/>
                  </a:cubicBezTo>
                  <a:cubicBezTo>
                    <a:pt x="2803" y="375"/>
                    <a:pt x="2734" y="332"/>
                    <a:pt x="2663" y="293"/>
                  </a:cubicBezTo>
                  <a:cubicBezTo>
                    <a:pt x="2528" y="218"/>
                    <a:pt x="2392" y="146"/>
                    <a:pt x="2250" y="82"/>
                  </a:cubicBezTo>
                  <a:lnTo>
                    <a:pt x="2221" y="82"/>
                  </a:lnTo>
                  <a:cubicBezTo>
                    <a:pt x="2043" y="93"/>
                    <a:pt x="1862" y="100"/>
                    <a:pt x="1683" y="100"/>
                  </a:cubicBezTo>
                  <a:cubicBezTo>
                    <a:pt x="1266" y="100"/>
                    <a:pt x="848" y="68"/>
                    <a:pt x="428" y="4"/>
                  </a:cubicBezTo>
                  <a:cubicBezTo>
                    <a:pt x="414" y="1"/>
                    <a:pt x="396" y="1"/>
                    <a:pt x="381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" name="Imagen 2" descr="Texto&#10;&#10;Descripción generada automáticamente">
            <a:hlinkClick r:id="rId3"/>
            <a:extLst>
              <a:ext uri="{FF2B5EF4-FFF2-40B4-BE49-F238E27FC236}">
                <a16:creationId xmlns:a16="http://schemas.microsoft.com/office/drawing/2014/main" id="{1761D8A9-EB3C-3D21-4E6F-EB7DCFC0EF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236" y="1895008"/>
            <a:ext cx="2598353" cy="135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697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4" name="Google Shape;3874;p89"/>
          <p:cNvSpPr txBox="1">
            <a:spLocks noGrp="1"/>
          </p:cNvSpPr>
          <p:nvPr>
            <p:ph type="title"/>
          </p:nvPr>
        </p:nvSpPr>
        <p:spPr>
          <a:xfrm>
            <a:off x="1259201" y="289550"/>
            <a:ext cx="3817624" cy="829111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6000" dirty="0"/>
              <a:t>DIF Estatal</a:t>
            </a:r>
            <a:endParaRPr sz="6000" dirty="0"/>
          </a:p>
        </p:txBody>
      </p:sp>
      <p:sp>
        <p:nvSpPr>
          <p:cNvPr id="3875" name="Google Shape;3875;p89"/>
          <p:cNvSpPr txBox="1">
            <a:spLocks noGrp="1"/>
          </p:cNvSpPr>
          <p:nvPr>
            <p:ph type="body" idx="1"/>
          </p:nvPr>
        </p:nvSpPr>
        <p:spPr>
          <a:xfrm>
            <a:off x="389472" y="1803992"/>
            <a:ext cx="5845580" cy="208545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 algn="l">
              <a:buNone/>
            </a:pPr>
            <a:r>
              <a:rPr lang="es-MX" sz="1600" b="1" dirty="0">
                <a:solidFill>
                  <a:schemeClr val="bg2"/>
                </a:solidFill>
                <a:latin typeface="+mn-lt"/>
                <a:cs typeface="Times New Roman" panose="02020603050405020304" pitchFamily="18" charset="0"/>
              </a:rPr>
              <a:t>Tipos de atención y apoyo que </a:t>
            </a:r>
            <a:r>
              <a:rPr lang="es-MX" sz="1600" b="1" dirty="0" err="1">
                <a:solidFill>
                  <a:schemeClr val="bg2"/>
                </a:solidFill>
                <a:latin typeface="+mn-lt"/>
                <a:cs typeface="Times New Roman" panose="02020603050405020304" pitchFamily="18" charset="0"/>
              </a:rPr>
              <a:t>birndan</a:t>
            </a:r>
            <a:r>
              <a:rPr lang="es-MX" sz="1600" b="1" dirty="0">
                <a:solidFill>
                  <a:schemeClr val="bg2"/>
                </a:solidFill>
                <a:latin typeface="+mn-lt"/>
                <a:cs typeface="Times New Roman" panose="02020603050405020304" pitchFamily="18" charset="0"/>
              </a:rPr>
              <a:t>:</a:t>
            </a:r>
            <a:r>
              <a:rPr lang="es-MX" sz="1600" dirty="0">
                <a:solidFill>
                  <a:schemeClr val="bg2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s-MX" sz="1600" b="0" i="0" dirty="0">
                <a:solidFill>
                  <a:schemeClr val="bg2"/>
                </a:solidFill>
                <a:effectLst/>
                <a:latin typeface="+mn-lt"/>
                <a:cs typeface="Times New Roman" panose="02020603050405020304" pitchFamily="18" charset="0"/>
              </a:rPr>
              <a:t>Prestación de Servicios de Atención, Cuidado y Desarrollo Integral Infantil.</a:t>
            </a:r>
          </a:p>
          <a:p>
            <a:pPr marL="152400" indent="0" algn="l">
              <a:buNone/>
            </a:pPr>
            <a:endParaRPr lang="es-MX" sz="1600" dirty="0">
              <a:solidFill>
                <a:schemeClr val="bg2"/>
              </a:solidFill>
              <a:latin typeface="+mn-lt"/>
              <a:cs typeface="Times New Roman" panose="02020603050405020304" pitchFamily="18" charset="0"/>
            </a:endParaRPr>
          </a:p>
          <a:p>
            <a:pPr marL="152400" indent="0" algn="l">
              <a:buNone/>
            </a:pPr>
            <a:r>
              <a:rPr lang="es-MX" sz="1600" b="1" dirty="0">
                <a:solidFill>
                  <a:schemeClr val="bg2"/>
                </a:solidFill>
                <a:latin typeface="+mn-lt"/>
                <a:cs typeface="Times New Roman" panose="02020603050405020304" pitchFamily="18" charset="0"/>
              </a:rPr>
              <a:t>¿Qué se requiere para acceder al servicio? </a:t>
            </a:r>
            <a:r>
              <a:rPr lang="es-MX" sz="1600" b="0" i="0" dirty="0">
                <a:solidFill>
                  <a:schemeClr val="bg2"/>
                </a:solidFill>
                <a:effectLst/>
                <a:latin typeface="+mn-lt"/>
                <a:cs typeface="Times New Roman" panose="02020603050405020304" pitchFamily="18" charset="0"/>
              </a:rPr>
              <a:t>Para realizar el trámite es necesario presentar en original y copia, acta de nacimiento y Clave Única de Registro de Población (CURP) de los infantes y adolescentes, de la madre, padre o tutor</a:t>
            </a:r>
          </a:p>
          <a:p>
            <a:pPr marL="152400" indent="0" algn="l">
              <a:buNone/>
            </a:pPr>
            <a:endParaRPr lang="es-MX" sz="1600" dirty="0">
              <a:solidFill>
                <a:schemeClr val="bg2"/>
              </a:solidFill>
              <a:latin typeface="+mn-lt"/>
              <a:cs typeface="Times New Roman" panose="02020603050405020304" pitchFamily="18" charset="0"/>
            </a:endParaRPr>
          </a:p>
          <a:p>
            <a:pPr marL="152400" indent="0" algn="l">
              <a:buNone/>
            </a:pPr>
            <a:r>
              <a:rPr lang="es-MX" sz="1600" b="1" i="0" dirty="0" err="1">
                <a:solidFill>
                  <a:schemeClr val="bg2"/>
                </a:solidFill>
                <a:effectLst/>
                <a:latin typeface="+mn-lt"/>
                <a:cs typeface="Times New Roman" panose="02020603050405020304" pitchFamily="18" charset="0"/>
              </a:rPr>
              <a:t>Telefono</a:t>
            </a:r>
            <a:r>
              <a:rPr lang="es-MX" sz="1600" b="1" i="0" dirty="0">
                <a:solidFill>
                  <a:schemeClr val="bg2"/>
                </a:solidFill>
                <a:effectLst/>
                <a:latin typeface="+mn-lt"/>
                <a:cs typeface="Times New Roman" panose="02020603050405020304" pitchFamily="18" charset="0"/>
              </a:rPr>
              <a:t>: </a:t>
            </a:r>
            <a:r>
              <a:rPr lang="es-MX" sz="1600" i="0" dirty="0">
                <a:solidFill>
                  <a:schemeClr val="bg2"/>
                </a:solidFill>
                <a:effectLst/>
                <a:latin typeface="+mn-lt"/>
                <a:cs typeface="Times New Roman" panose="02020603050405020304" pitchFamily="18" charset="0"/>
              </a:rPr>
              <a:t>844 417 3983</a:t>
            </a:r>
            <a:endParaRPr lang="es-MX" sz="1600" b="1" i="0" dirty="0">
              <a:solidFill>
                <a:schemeClr val="bg2"/>
              </a:solidFill>
              <a:effectLst/>
              <a:latin typeface="+mn-lt"/>
              <a:cs typeface="Times New Roman" panose="02020603050405020304" pitchFamily="18" charset="0"/>
            </a:endParaRPr>
          </a:p>
          <a:p>
            <a:pPr marL="152400" indent="0" algn="l">
              <a:buNone/>
            </a:pPr>
            <a:endParaRPr lang="es-MX" sz="1600" dirty="0">
              <a:solidFill>
                <a:srgbClr val="4D5156"/>
              </a:solidFill>
            </a:endParaRPr>
          </a:p>
          <a:p>
            <a:pPr marL="152400" indent="0" algn="l">
              <a:buNone/>
            </a:pPr>
            <a:endParaRPr lang="es-MX" sz="1600" b="1" i="0" dirty="0">
              <a:solidFill>
                <a:srgbClr val="202124"/>
              </a:solidFill>
              <a:effectLst/>
            </a:endParaRPr>
          </a:p>
          <a:p>
            <a:pPr marL="152400" indent="0">
              <a:buNone/>
            </a:pPr>
            <a:br>
              <a:rPr lang="es-MX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endParaRPr sz="1600" dirty="0"/>
          </a:p>
        </p:txBody>
      </p:sp>
      <p:grpSp>
        <p:nvGrpSpPr>
          <p:cNvPr id="3876" name="Google Shape;3876;p89"/>
          <p:cNvGrpSpPr/>
          <p:nvPr/>
        </p:nvGrpSpPr>
        <p:grpSpPr>
          <a:xfrm flipH="1">
            <a:off x="2033993" y="1081865"/>
            <a:ext cx="2268039" cy="172184"/>
            <a:chOff x="4345425" y="2175475"/>
            <a:chExt cx="800750" cy="176025"/>
          </a:xfrm>
        </p:grpSpPr>
        <p:sp>
          <p:nvSpPr>
            <p:cNvPr id="3877" name="Google Shape;3877;p89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9CB9C">
                <a:alpha val="37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8" name="Google Shape;3878;p89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9CB9C">
                <a:alpha val="37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79" name="Google Shape;3879;p89"/>
          <p:cNvGrpSpPr/>
          <p:nvPr/>
        </p:nvGrpSpPr>
        <p:grpSpPr>
          <a:xfrm rot="21102978">
            <a:off x="6375594" y="1583480"/>
            <a:ext cx="2161140" cy="2107446"/>
            <a:chOff x="2334325" y="3469775"/>
            <a:chExt cx="1136500" cy="995125"/>
          </a:xfrm>
        </p:grpSpPr>
        <p:sp>
          <p:nvSpPr>
            <p:cNvPr id="3880" name="Google Shape;3880;p89"/>
            <p:cNvSpPr/>
            <p:nvPr/>
          </p:nvSpPr>
          <p:spPr>
            <a:xfrm>
              <a:off x="2337450" y="3480425"/>
              <a:ext cx="1100925" cy="952600"/>
            </a:xfrm>
            <a:custGeom>
              <a:avLst/>
              <a:gdLst/>
              <a:ahLst/>
              <a:cxnLst/>
              <a:rect l="l" t="t" r="r" b="b"/>
              <a:pathLst>
                <a:path w="44037" h="38104" extrusionOk="0">
                  <a:moveTo>
                    <a:pt x="40703" y="0"/>
                  </a:moveTo>
                  <a:cubicBezTo>
                    <a:pt x="40678" y="0"/>
                    <a:pt x="40653" y="25"/>
                    <a:pt x="40603" y="25"/>
                  </a:cubicBezTo>
                  <a:cubicBezTo>
                    <a:pt x="33886" y="877"/>
                    <a:pt x="27069" y="1278"/>
                    <a:pt x="20302" y="1855"/>
                  </a:cubicBezTo>
                  <a:cubicBezTo>
                    <a:pt x="13585" y="2406"/>
                    <a:pt x="6868" y="3133"/>
                    <a:pt x="126" y="3434"/>
                  </a:cubicBezTo>
                  <a:cubicBezTo>
                    <a:pt x="1" y="9725"/>
                    <a:pt x="1079" y="15840"/>
                    <a:pt x="1279" y="22106"/>
                  </a:cubicBezTo>
                  <a:cubicBezTo>
                    <a:pt x="1379" y="25239"/>
                    <a:pt x="1329" y="28371"/>
                    <a:pt x="1279" y="31504"/>
                  </a:cubicBezTo>
                  <a:cubicBezTo>
                    <a:pt x="1229" y="33183"/>
                    <a:pt x="1003" y="35188"/>
                    <a:pt x="1906" y="36692"/>
                  </a:cubicBezTo>
                  <a:cubicBezTo>
                    <a:pt x="2463" y="37626"/>
                    <a:pt x="3364" y="38104"/>
                    <a:pt x="4290" y="38104"/>
                  </a:cubicBezTo>
                  <a:cubicBezTo>
                    <a:pt x="5154" y="38104"/>
                    <a:pt x="6040" y="37689"/>
                    <a:pt x="6693" y="36843"/>
                  </a:cubicBezTo>
                  <a:cubicBezTo>
                    <a:pt x="7319" y="36016"/>
                    <a:pt x="7570" y="34988"/>
                    <a:pt x="7820" y="34010"/>
                  </a:cubicBezTo>
                  <a:cubicBezTo>
                    <a:pt x="7851" y="33904"/>
                    <a:pt x="7936" y="33863"/>
                    <a:pt x="8021" y="33863"/>
                  </a:cubicBezTo>
                  <a:cubicBezTo>
                    <a:pt x="8076" y="33863"/>
                    <a:pt x="8132" y="33880"/>
                    <a:pt x="8171" y="33910"/>
                  </a:cubicBezTo>
                  <a:cubicBezTo>
                    <a:pt x="8188" y="33910"/>
                    <a:pt x="8216" y="33899"/>
                    <a:pt x="8247" y="33899"/>
                  </a:cubicBezTo>
                  <a:cubicBezTo>
                    <a:pt x="8263" y="33899"/>
                    <a:pt x="8280" y="33902"/>
                    <a:pt x="8297" y="33910"/>
                  </a:cubicBezTo>
                  <a:cubicBezTo>
                    <a:pt x="15223" y="35439"/>
                    <a:pt x="22419" y="35740"/>
                    <a:pt x="29615" y="35740"/>
                  </a:cubicBezTo>
                  <a:cubicBezTo>
                    <a:pt x="34276" y="35740"/>
                    <a:pt x="38937" y="35614"/>
                    <a:pt x="43525" y="35614"/>
                  </a:cubicBezTo>
                  <a:cubicBezTo>
                    <a:pt x="43696" y="35614"/>
                    <a:pt x="43866" y="35614"/>
                    <a:pt x="44036" y="35615"/>
                  </a:cubicBezTo>
                  <a:cubicBezTo>
                    <a:pt x="43811" y="29650"/>
                    <a:pt x="43560" y="23710"/>
                    <a:pt x="42984" y="17745"/>
                  </a:cubicBezTo>
                  <a:cubicBezTo>
                    <a:pt x="42407" y="11805"/>
                    <a:pt x="41304" y="5940"/>
                    <a:pt x="4070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1" name="Google Shape;3881;p89"/>
            <p:cNvSpPr/>
            <p:nvPr/>
          </p:nvSpPr>
          <p:spPr>
            <a:xfrm>
              <a:off x="2334325" y="3469775"/>
              <a:ext cx="1107175" cy="965775"/>
            </a:xfrm>
            <a:custGeom>
              <a:avLst/>
              <a:gdLst/>
              <a:ahLst/>
              <a:cxnLst/>
              <a:rect l="l" t="t" r="r" b="b"/>
              <a:pathLst>
                <a:path w="44287" h="38631" extrusionOk="0">
                  <a:moveTo>
                    <a:pt x="40651" y="682"/>
                  </a:moveTo>
                  <a:cubicBezTo>
                    <a:pt x="41257" y="6544"/>
                    <a:pt x="42339" y="12358"/>
                    <a:pt x="42908" y="18196"/>
                  </a:cubicBezTo>
                  <a:cubicBezTo>
                    <a:pt x="43209" y="21178"/>
                    <a:pt x="43409" y="24136"/>
                    <a:pt x="43585" y="27118"/>
                  </a:cubicBezTo>
                  <a:cubicBezTo>
                    <a:pt x="43685" y="28597"/>
                    <a:pt x="43760" y="30101"/>
                    <a:pt x="43810" y="31579"/>
                  </a:cubicBezTo>
                  <a:lnTo>
                    <a:pt x="43911" y="33810"/>
                  </a:lnTo>
                  <a:lnTo>
                    <a:pt x="43961" y="34938"/>
                  </a:lnTo>
                  <a:cubicBezTo>
                    <a:pt x="43961" y="35264"/>
                    <a:pt x="43986" y="35589"/>
                    <a:pt x="44036" y="35940"/>
                  </a:cubicBezTo>
                  <a:cubicBezTo>
                    <a:pt x="43309" y="35915"/>
                    <a:pt x="42632" y="35890"/>
                    <a:pt x="41906" y="35890"/>
                  </a:cubicBezTo>
                  <a:lnTo>
                    <a:pt x="39650" y="35915"/>
                  </a:lnTo>
                  <a:lnTo>
                    <a:pt x="35164" y="35965"/>
                  </a:lnTo>
                  <a:cubicBezTo>
                    <a:pt x="33514" y="35993"/>
                    <a:pt x="31871" y="36013"/>
                    <a:pt x="30228" y="36013"/>
                  </a:cubicBezTo>
                  <a:cubicBezTo>
                    <a:pt x="28876" y="36013"/>
                    <a:pt x="27524" y="35999"/>
                    <a:pt x="26166" y="35965"/>
                  </a:cubicBezTo>
                  <a:cubicBezTo>
                    <a:pt x="23159" y="35915"/>
                    <a:pt x="20176" y="35790"/>
                    <a:pt x="17194" y="35514"/>
                  </a:cubicBezTo>
                  <a:lnTo>
                    <a:pt x="14963" y="35264"/>
                  </a:lnTo>
                  <a:lnTo>
                    <a:pt x="12732" y="34963"/>
                  </a:lnTo>
                  <a:lnTo>
                    <a:pt x="10527" y="34587"/>
                  </a:lnTo>
                  <a:lnTo>
                    <a:pt x="9424" y="34361"/>
                  </a:lnTo>
                  <a:lnTo>
                    <a:pt x="8873" y="34261"/>
                  </a:lnTo>
                  <a:lnTo>
                    <a:pt x="8597" y="34211"/>
                  </a:lnTo>
                  <a:lnTo>
                    <a:pt x="8472" y="34186"/>
                  </a:lnTo>
                  <a:cubicBezTo>
                    <a:pt x="8434" y="34173"/>
                    <a:pt x="8390" y="34167"/>
                    <a:pt x="8350" y="34167"/>
                  </a:cubicBezTo>
                  <a:cubicBezTo>
                    <a:pt x="8335" y="34167"/>
                    <a:pt x="8321" y="34168"/>
                    <a:pt x="8307" y="34169"/>
                  </a:cubicBezTo>
                  <a:lnTo>
                    <a:pt x="8307" y="34169"/>
                  </a:lnTo>
                  <a:cubicBezTo>
                    <a:pt x="8259" y="34145"/>
                    <a:pt x="8207" y="34136"/>
                    <a:pt x="8146" y="34136"/>
                  </a:cubicBezTo>
                  <a:cubicBezTo>
                    <a:pt x="8046" y="34136"/>
                    <a:pt x="7920" y="34186"/>
                    <a:pt x="7870" y="34261"/>
                  </a:cubicBezTo>
                  <a:cubicBezTo>
                    <a:pt x="7845" y="34311"/>
                    <a:pt x="7820" y="34361"/>
                    <a:pt x="7795" y="34386"/>
                  </a:cubicBezTo>
                  <a:lnTo>
                    <a:pt x="7795" y="34487"/>
                  </a:lnTo>
                  <a:lnTo>
                    <a:pt x="7745" y="34637"/>
                  </a:lnTo>
                  <a:lnTo>
                    <a:pt x="7570" y="35264"/>
                  </a:lnTo>
                  <a:cubicBezTo>
                    <a:pt x="7444" y="35690"/>
                    <a:pt x="7319" y="36116"/>
                    <a:pt x="7118" y="36492"/>
                  </a:cubicBezTo>
                  <a:cubicBezTo>
                    <a:pt x="6767" y="37269"/>
                    <a:pt x="6141" y="37945"/>
                    <a:pt x="5339" y="38246"/>
                  </a:cubicBezTo>
                  <a:cubicBezTo>
                    <a:pt x="5051" y="38363"/>
                    <a:pt x="4744" y="38419"/>
                    <a:pt x="4437" y="38419"/>
                  </a:cubicBezTo>
                  <a:cubicBezTo>
                    <a:pt x="3889" y="38419"/>
                    <a:pt x="3342" y="38241"/>
                    <a:pt x="2908" y="37920"/>
                  </a:cubicBezTo>
                  <a:cubicBezTo>
                    <a:pt x="2206" y="37419"/>
                    <a:pt x="1805" y="36592"/>
                    <a:pt x="1630" y="35740"/>
                  </a:cubicBezTo>
                  <a:cubicBezTo>
                    <a:pt x="1454" y="34888"/>
                    <a:pt x="1454" y="34010"/>
                    <a:pt x="1479" y="33108"/>
                  </a:cubicBezTo>
                  <a:cubicBezTo>
                    <a:pt x="1504" y="32231"/>
                    <a:pt x="1529" y="31329"/>
                    <a:pt x="1554" y="30451"/>
                  </a:cubicBezTo>
                  <a:cubicBezTo>
                    <a:pt x="1579" y="28672"/>
                    <a:pt x="1605" y="26893"/>
                    <a:pt x="1605" y="25113"/>
                  </a:cubicBezTo>
                  <a:cubicBezTo>
                    <a:pt x="1579" y="23359"/>
                    <a:pt x="1554" y="21579"/>
                    <a:pt x="1429" y="19800"/>
                  </a:cubicBezTo>
                  <a:cubicBezTo>
                    <a:pt x="1304" y="18020"/>
                    <a:pt x="1153" y="16241"/>
                    <a:pt x="978" y="14487"/>
                  </a:cubicBezTo>
                  <a:cubicBezTo>
                    <a:pt x="657" y="11001"/>
                    <a:pt x="360" y="7515"/>
                    <a:pt x="424" y="4029"/>
                  </a:cubicBezTo>
                  <a:lnTo>
                    <a:pt x="424" y="4029"/>
                  </a:lnTo>
                  <a:cubicBezTo>
                    <a:pt x="7166" y="3724"/>
                    <a:pt x="13859" y="3004"/>
                    <a:pt x="20577" y="2456"/>
                  </a:cubicBezTo>
                  <a:lnTo>
                    <a:pt x="30728" y="1654"/>
                  </a:lnTo>
                  <a:cubicBezTo>
                    <a:pt x="32407" y="1529"/>
                    <a:pt x="34111" y="1379"/>
                    <a:pt x="35790" y="1203"/>
                  </a:cubicBezTo>
                  <a:lnTo>
                    <a:pt x="38347" y="953"/>
                  </a:lnTo>
                  <a:lnTo>
                    <a:pt x="39600" y="802"/>
                  </a:lnTo>
                  <a:lnTo>
                    <a:pt x="40226" y="727"/>
                  </a:lnTo>
                  <a:lnTo>
                    <a:pt x="40552" y="702"/>
                  </a:lnTo>
                  <a:cubicBezTo>
                    <a:pt x="40586" y="693"/>
                    <a:pt x="40617" y="688"/>
                    <a:pt x="40651" y="682"/>
                  </a:cubicBezTo>
                  <a:close/>
                  <a:moveTo>
                    <a:pt x="41003" y="0"/>
                  </a:moveTo>
                  <a:lnTo>
                    <a:pt x="40753" y="226"/>
                  </a:lnTo>
                  <a:cubicBezTo>
                    <a:pt x="40728" y="251"/>
                    <a:pt x="40602" y="276"/>
                    <a:pt x="40502" y="276"/>
                  </a:cubicBezTo>
                  <a:lnTo>
                    <a:pt x="40176" y="326"/>
                  </a:lnTo>
                  <a:lnTo>
                    <a:pt x="39550" y="401"/>
                  </a:lnTo>
                  <a:lnTo>
                    <a:pt x="38296" y="552"/>
                  </a:lnTo>
                  <a:lnTo>
                    <a:pt x="35765" y="802"/>
                  </a:lnTo>
                  <a:cubicBezTo>
                    <a:pt x="34086" y="978"/>
                    <a:pt x="32382" y="1128"/>
                    <a:pt x="30702" y="1253"/>
                  </a:cubicBezTo>
                  <a:lnTo>
                    <a:pt x="20552" y="2080"/>
                  </a:lnTo>
                  <a:cubicBezTo>
                    <a:pt x="13785" y="2657"/>
                    <a:pt x="7018" y="3359"/>
                    <a:pt x="251" y="3684"/>
                  </a:cubicBezTo>
                  <a:lnTo>
                    <a:pt x="101" y="3710"/>
                  </a:lnTo>
                  <a:lnTo>
                    <a:pt x="101" y="3860"/>
                  </a:lnTo>
                  <a:cubicBezTo>
                    <a:pt x="1" y="7419"/>
                    <a:pt x="326" y="10978"/>
                    <a:pt x="652" y="14512"/>
                  </a:cubicBezTo>
                  <a:cubicBezTo>
                    <a:pt x="978" y="18045"/>
                    <a:pt x="1279" y="21579"/>
                    <a:pt x="1304" y="25138"/>
                  </a:cubicBezTo>
                  <a:cubicBezTo>
                    <a:pt x="1329" y="26893"/>
                    <a:pt x="1304" y="28672"/>
                    <a:pt x="1279" y="30451"/>
                  </a:cubicBezTo>
                  <a:cubicBezTo>
                    <a:pt x="1279" y="31329"/>
                    <a:pt x="1279" y="32231"/>
                    <a:pt x="1229" y="33108"/>
                  </a:cubicBezTo>
                  <a:cubicBezTo>
                    <a:pt x="1204" y="34010"/>
                    <a:pt x="1204" y="34913"/>
                    <a:pt x="1404" y="35790"/>
                  </a:cubicBezTo>
                  <a:cubicBezTo>
                    <a:pt x="1579" y="36667"/>
                    <a:pt x="2031" y="37544"/>
                    <a:pt x="2783" y="38096"/>
                  </a:cubicBezTo>
                  <a:cubicBezTo>
                    <a:pt x="3253" y="38452"/>
                    <a:pt x="3849" y="38631"/>
                    <a:pt x="4449" y="38631"/>
                  </a:cubicBezTo>
                  <a:cubicBezTo>
                    <a:pt x="4776" y="38631"/>
                    <a:pt x="5105" y="38578"/>
                    <a:pt x="5414" y="38472"/>
                  </a:cubicBezTo>
                  <a:cubicBezTo>
                    <a:pt x="6291" y="38146"/>
                    <a:pt x="6968" y="37419"/>
                    <a:pt x="7369" y="36617"/>
                  </a:cubicBezTo>
                  <a:cubicBezTo>
                    <a:pt x="7570" y="36216"/>
                    <a:pt x="7720" y="35790"/>
                    <a:pt x="7870" y="35364"/>
                  </a:cubicBezTo>
                  <a:lnTo>
                    <a:pt x="8046" y="34712"/>
                  </a:lnTo>
                  <a:lnTo>
                    <a:pt x="8096" y="34562"/>
                  </a:lnTo>
                  <a:lnTo>
                    <a:pt x="8121" y="34487"/>
                  </a:lnTo>
                  <a:cubicBezTo>
                    <a:pt x="8121" y="34462"/>
                    <a:pt x="8121" y="34462"/>
                    <a:pt x="8121" y="34462"/>
                  </a:cubicBezTo>
                  <a:cubicBezTo>
                    <a:pt x="8121" y="34462"/>
                    <a:pt x="8132" y="34450"/>
                    <a:pt x="8154" y="34450"/>
                  </a:cubicBezTo>
                  <a:cubicBezTo>
                    <a:pt x="8165" y="34450"/>
                    <a:pt x="8179" y="34453"/>
                    <a:pt x="8196" y="34462"/>
                  </a:cubicBezTo>
                  <a:lnTo>
                    <a:pt x="8246" y="34537"/>
                  </a:lnTo>
                  <a:lnTo>
                    <a:pt x="8346" y="34512"/>
                  </a:lnTo>
                  <a:cubicBezTo>
                    <a:pt x="8372" y="34487"/>
                    <a:pt x="8372" y="34487"/>
                    <a:pt x="8397" y="34487"/>
                  </a:cubicBezTo>
                  <a:lnTo>
                    <a:pt x="8547" y="34512"/>
                  </a:lnTo>
                  <a:lnTo>
                    <a:pt x="8798" y="34587"/>
                  </a:lnTo>
                  <a:lnTo>
                    <a:pt x="9349" y="34687"/>
                  </a:lnTo>
                  <a:lnTo>
                    <a:pt x="10477" y="34913"/>
                  </a:lnTo>
                  <a:lnTo>
                    <a:pt x="12682" y="35289"/>
                  </a:lnTo>
                  <a:lnTo>
                    <a:pt x="14913" y="35589"/>
                  </a:lnTo>
                  <a:lnTo>
                    <a:pt x="17169" y="35840"/>
                  </a:lnTo>
                  <a:cubicBezTo>
                    <a:pt x="20151" y="36116"/>
                    <a:pt x="23159" y="36266"/>
                    <a:pt x="26166" y="36316"/>
                  </a:cubicBezTo>
                  <a:cubicBezTo>
                    <a:pt x="27315" y="36335"/>
                    <a:pt x="28460" y="36344"/>
                    <a:pt x="29604" y="36344"/>
                  </a:cubicBezTo>
                  <a:cubicBezTo>
                    <a:pt x="31456" y="36344"/>
                    <a:pt x="33305" y="36322"/>
                    <a:pt x="35164" y="36291"/>
                  </a:cubicBezTo>
                  <a:lnTo>
                    <a:pt x="39650" y="36241"/>
                  </a:lnTo>
                  <a:lnTo>
                    <a:pt x="41906" y="36216"/>
                  </a:lnTo>
                  <a:cubicBezTo>
                    <a:pt x="42682" y="36216"/>
                    <a:pt x="43510" y="36191"/>
                    <a:pt x="44261" y="36166"/>
                  </a:cubicBezTo>
                  <a:cubicBezTo>
                    <a:pt x="44286" y="35765"/>
                    <a:pt x="44286" y="35339"/>
                    <a:pt x="44286" y="34938"/>
                  </a:cubicBezTo>
                  <a:lnTo>
                    <a:pt x="44236" y="33810"/>
                  </a:lnTo>
                  <a:lnTo>
                    <a:pt x="44161" y="31579"/>
                  </a:lnTo>
                  <a:cubicBezTo>
                    <a:pt x="44086" y="30076"/>
                    <a:pt x="44011" y="28597"/>
                    <a:pt x="43936" y="27093"/>
                  </a:cubicBezTo>
                  <a:cubicBezTo>
                    <a:pt x="43785" y="24111"/>
                    <a:pt x="43560" y="21128"/>
                    <a:pt x="43284" y="18171"/>
                  </a:cubicBezTo>
                  <a:cubicBezTo>
                    <a:pt x="42733" y="12206"/>
                    <a:pt x="41630" y="6341"/>
                    <a:pt x="41053" y="401"/>
                  </a:cubicBezTo>
                  <a:lnTo>
                    <a:pt x="410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2" name="Google Shape;3882;p89"/>
            <p:cNvSpPr/>
            <p:nvPr/>
          </p:nvSpPr>
          <p:spPr>
            <a:xfrm>
              <a:off x="2402775" y="3617550"/>
              <a:ext cx="865425" cy="115450"/>
            </a:xfrm>
            <a:custGeom>
              <a:avLst/>
              <a:gdLst/>
              <a:ahLst/>
              <a:cxnLst/>
              <a:rect l="l" t="t" r="r" b="b"/>
              <a:pathLst>
                <a:path w="34617" h="4618" extrusionOk="0">
                  <a:moveTo>
                    <a:pt x="34249" y="0"/>
                  </a:moveTo>
                  <a:cubicBezTo>
                    <a:pt x="34235" y="0"/>
                    <a:pt x="34220" y="2"/>
                    <a:pt x="34205" y="4"/>
                  </a:cubicBezTo>
                  <a:cubicBezTo>
                    <a:pt x="28240" y="806"/>
                    <a:pt x="22275" y="1633"/>
                    <a:pt x="16285" y="2385"/>
                  </a:cubicBezTo>
                  <a:cubicBezTo>
                    <a:pt x="10897" y="3062"/>
                    <a:pt x="5458" y="3513"/>
                    <a:pt x="95" y="4415"/>
                  </a:cubicBezTo>
                  <a:cubicBezTo>
                    <a:pt x="0" y="4439"/>
                    <a:pt x="17" y="4618"/>
                    <a:pt x="103" y="4618"/>
                  </a:cubicBezTo>
                  <a:cubicBezTo>
                    <a:pt x="108" y="4618"/>
                    <a:pt x="114" y="4617"/>
                    <a:pt x="120" y="4616"/>
                  </a:cubicBezTo>
                  <a:cubicBezTo>
                    <a:pt x="11523" y="4089"/>
                    <a:pt x="23052" y="2159"/>
                    <a:pt x="34330" y="480"/>
                  </a:cubicBezTo>
                  <a:cubicBezTo>
                    <a:pt x="34616" y="433"/>
                    <a:pt x="34517" y="0"/>
                    <a:pt x="34249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3" name="Google Shape;3883;p89"/>
            <p:cNvSpPr/>
            <p:nvPr/>
          </p:nvSpPr>
          <p:spPr>
            <a:xfrm>
              <a:off x="2447100" y="4330675"/>
              <a:ext cx="1019450" cy="130975"/>
            </a:xfrm>
            <a:custGeom>
              <a:avLst/>
              <a:gdLst/>
              <a:ahLst/>
              <a:cxnLst/>
              <a:rect l="l" t="t" r="r" b="b"/>
              <a:pathLst>
                <a:path w="40778" h="5239" extrusionOk="0">
                  <a:moveTo>
                    <a:pt x="3434" y="0"/>
                  </a:moveTo>
                  <a:cubicBezTo>
                    <a:pt x="3134" y="1529"/>
                    <a:pt x="2632" y="3509"/>
                    <a:pt x="1" y="4086"/>
                  </a:cubicBezTo>
                  <a:cubicBezTo>
                    <a:pt x="5916" y="4412"/>
                    <a:pt x="13209" y="5239"/>
                    <a:pt x="19149" y="5239"/>
                  </a:cubicBezTo>
                  <a:cubicBezTo>
                    <a:pt x="22432" y="5239"/>
                    <a:pt x="25690" y="5138"/>
                    <a:pt x="28973" y="4963"/>
                  </a:cubicBezTo>
                  <a:cubicBezTo>
                    <a:pt x="31931" y="4787"/>
                    <a:pt x="39374" y="4136"/>
                    <a:pt x="40728" y="1053"/>
                  </a:cubicBezTo>
                  <a:cubicBezTo>
                    <a:pt x="40728" y="1028"/>
                    <a:pt x="40753" y="1003"/>
                    <a:pt x="40778" y="978"/>
                  </a:cubicBezTo>
                  <a:cubicBezTo>
                    <a:pt x="35097" y="978"/>
                    <a:pt x="29179" y="1216"/>
                    <a:pt x="23445" y="1216"/>
                  </a:cubicBezTo>
                  <a:cubicBezTo>
                    <a:pt x="22728" y="1216"/>
                    <a:pt x="22014" y="1212"/>
                    <a:pt x="21304" y="1203"/>
                  </a:cubicBezTo>
                  <a:cubicBezTo>
                    <a:pt x="20561" y="1197"/>
                    <a:pt x="19846" y="1196"/>
                    <a:pt x="19147" y="1196"/>
                  </a:cubicBezTo>
                  <a:cubicBezTo>
                    <a:pt x="18790" y="1196"/>
                    <a:pt x="18438" y="1196"/>
                    <a:pt x="18088" y="1196"/>
                  </a:cubicBezTo>
                  <a:cubicBezTo>
                    <a:pt x="13767" y="1196"/>
                    <a:pt x="9865" y="1153"/>
                    <a:pt x="343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4" name="Google Shape;3884;p89"/>
            <p:cNvSpPr/>
            <p:nvPr/>
          </p:nvSpPr>
          <p:spPr>
            <a:xfrm>
              <a:off x="2442725" y="4326300"/>
              <a:ext cx="1028100" cy="138600"/>
            </a:xfrm>
            <a:custGeom>
              <a:avLst/>
              <a:gdLst/>
              <a:ahLst/>
              <a:cxnLst/>
              <a:rect l="l" t="t" r="r" b="b"/>
              <a:pathLst>
                <a:path w="41124" h="5544" extrusionOk="0">
                  <a:moveTo>
                    <a:pt x="3755" y="381"/>
                  </a:moveTo>
                  <a:cubicBezTo>
                    <a:pt x="6782" y="917"/>
                    <a:pt x="9832" y="1306"/>
                    <a:pt x="12883" y="1454"/>
                  </a:cubicBezTo>
                  <a:cubicBezTo>
                    <a:pt x="16016" y="1629"/>
                    <a:pt x="19123" y="1554"/>
                    <a:pt x="22256" y="1604"/>
                  </a:cubicBezTo>
                  <a:cubicBezTo>
                    <a:pt x="25364" y="1604"/>
                    <a:pt x="28497" y="1529"/>
                    <a:pt x="31605" y="1454"/>
                  </a:cubicBezTo>
                  <a:lnTo>
                    <a:pt x="36266" y="1353"/>
                  </a:lnTo>
                  <a:lnTo>
                    <a:pt x="38622" y="1328"/>
                  </a:lnTo>
                  <a:lnTo>
                    <a:pt x="39775" y="1303"/>
                  </a:lnTo>
                  <a:cubicBezTo>
                    <a:pt x="39824" y="1307"/>
                    <a:pt x="39872" y="1308"/>
                    <a:pt x="39919" y="1308"/>
                  </a:cubicBezTo>
                  <a:cubicBezTo>
                    <a:pt x="40187" y="1308"/>
                    <a:pt x="40435" y="1259"/>
                    <a:pt x="40724" y="1234"/>
                  </a:cubicBezTo>
                  <a:lnTo>
                    <a:pt x="40724" y="1234"/>
                  </a:lnTo>
                  <a:lnTo>
                    <a:pt x="40652" y="1353"/>
                  </a:lnTo>
                  <a:cubicBezTo>
                    <a:pt x="40602" y="1454"/>
                    <a:pt x="40527" y="1529"/>
                    <a:pt x="40477" y="1629"/>
                  </a:cubicBezTo>
                  <a:cubicBezTo>
                    <a:pt x="40352" y="1780"/>
                    <a:pt x="40226" y="1930"/>
                    <a:pt x="40076" y="2080"/>
                  </a:cubicBezTo>
                  <a:cubicBezTo>
                    <a:pt x="39775" y="2381"/>
                    <a:pt x="39424" y="2632"/>
                    <a:pt x="39048" y="2832"/>
                  </a:cubicBezTo>
                  <a:cubicBezTo>
                    <a:pt x="38321" y="3258"/>
                    <a:pt x="37494" y="3559"/>
                    <a:pt x="36667" y="3810"/>
                  </a:cubicBezTo>
                  <a:cubicBezTo>
                    <a:pt x="35013" y="4311"/>
                    <a:pt x="33284" y="4587"/>
                    <a:pt x="31554" y="4762"/>
                  </a:cubicBezTo>
                  <a:cubicBezTo>
                    <a:pt x="28096" y="5113"/>
                    <a:pt x="24587" y="5138"/>
                    <a:pt x="21103" y="5263"/>
                  </a:cubicBezTo>
                  <a:cubicBezTo>
                    <a:pt x="20464" y="5286"/>
                    <a:pt x="19824" y="5297"/>
                    <a:pt x="19183" y="5297"/>
                  </a:cubicBezTo>
                  <a:cubicBezTo>
                    <a:pt x="16333" y="5297"/>
                    <a:pt x="13476" y="5092"/>
                    <a:pt x="10652" y="4887"/>
                  </a:cubicBezTo>
                  <a:cubicBezTo>
                    <a:pt x="7482" y="4636"/>
                    <a:pt x="4311" y="4344"/>
                    <a:pt x="1122" y="4142"/>
                  </a:cubicBezTo>
                  <a:lnTo>
                    <a:pt x="1122" y="4142"/>
                  </a:lnTo>
                  <a:cubicBezTo>
                    <a:pt x="1284" y="4075"/>
                    <a:pt x="1444" y="3999"/>
                    <a:pt x="1604" y="3910"/>
                  </a:cubicBezTo>
                  <a:cubicBezTo>
                    <a:pt x="2030" y="3659"/>
                    <a:pt x="2431" y="3333"/>
                    <a:pt x="2732" y="2932"/>
                  </a:cubicBezTo>
                  <a:cubicBezTo>
                    <a:pt x="3324" y="2175"/>
                    <a:pt x="3580" y="1261"/>
                    <a:pt x="3755" y="381"/>
                  </a:cubicBezTo>
                  <a:close/>
                  <a:moveTo>
                    <a:pt x="3660" y="0"/>
                  </a:moveTo>
                  <a:cubicBezTo>
                    <a:pt x="3559" y="0"/>
                    <a:pt x="3459" y="50"/>
                    <a:pt x="3434" y="150"/>
                  </a:cubicBezTo>
                  <a:cubicBezTo>
                    <a:pt x="3259" y="1078"/>
                    <a:pt x="3008" y="2005"/>
                    <a:pt x="2457" y="2732"/>
                  </a:cubicBezTo>
                  <a:cubicBezTo>
                    <a:pt x="2181" y="3083"/>
                    <a:pt x="1830" y="3384"/>
                    <a:pt x="1429" y="3609"/>
                  </a:cubicBezTo>
                  <a:cubicBezTo>
                    <a:pt x="1028" y="3835"/>
                    <a:pt x="577" y="3985"/>
                    <a:pt x="126" y="4085"/>
                  </a:cubicBezTo>
                  <a:cubicBezTo>
                    <a:pt x="51" y="4110"/>
                    <a:pt x="0" y="4160"/>
                    <a:pt x="0" y="4261"/>
                  </a:cubicBezTo>
                  <a:cubicBezTo>
                    <a:pt x="0" y="4336"/>
                    <a:pt x="76" y="4436"/>
                    <a:pt x="176" y="4436"/>
                  </a:cubicBezTo>
                  <a:cubicBezTo>
                    <a:pt x="3660" y="4612"/>
                    <a:pt x="7118" y="4937"/>
                    <a:pt x="10627" y="5163"/>
                  </a:cubicBezTo>
                  <a:cubicBezTo>
                    <a:pt x="12356" y="5288"/>
                    <a:pt x="14111" y="5389"/>
                    <a:pt x="15865" y="5464"/>
                  </a:cubicBezTo>
                  <a:cubicBezTo>
                    <a:pt x="17594" y="5539"/>
                    <a:pt x="19349" y="5514"/>
                    <a:pt x="21103" y="5539"/>
                  </a:cubicBezTo>
                  <a:cubicBezTo>
                    <a:pt x="21343" y="5542"/>
                    <a:pt x="21583" y="5544"/>
                    <a:pt x="21823" y="5544"/>
                  </a:cubicBezTo>
                  <a:cubicBezTo>
                    <a:pt x="23337" y="5544"/>
                    <a:pt x="24848" y="5482"/>
                    <a:pt x="26341" y="5439"/>
                  </a:cubicBezTo>
                  <a:cubicBezTo>
                    <a:pt x="28096" y="5363"/>
                    <a:pt x="29850" y="5313"/>
                    <a:pt x="31605" y="5113"/>
                  </a:cubicBezTo>
                  <a:cubicBezTo>
                    <a:pt x="33334" y="4937"/>
                    <a:pt x="35088" y="4662"/>
                    <a:pt x="36768" y="4160"/>
                  </a:cubicBezTo>
                  <a:cubicBezTo>
                    <a:pt x="37620" y="3885"/>
                    <a:pt x="38447" y="3584"/>
                    <a:pt x="39224" y="3133"/>
                  </a:cubicBezTo>
                  <a:cubicBezTo>
                    <a:pt x="39600" y="2907"/>
                    <a:pt x="39976" y="2632"/>
                    <a:pt x="40301" y="2331"/>
                  </a:cubicBezTo>
                  <a:cubicBezTo>
                    <a:pt x="40477" y="2155"/>
                    <a:pt x="40627" y="2005"/>
                    <a:pt x="40753" y="1805"/>
                  </a:cubicBezTo>
                  <a:cubicBezTo>
                    <a:pt x="40803" y="1704"/>
                    <a:pt x="40878" y="1629"/>
                    <a:pt x="40928" y="1504"/>
                  </a:cubicBezTo>
                  <a:lnTo>
                    <a:pt x="41003" y="1353"/>
                  </a:lnTo>
                  <a:lnTo>
                    <a:pt x="41053" y="1278"/>
                  </a:lnTo>
                  <a:lnTo>
                    <a:pt x="41078" y="1254"/>
                  </a:lnTo>
                  <a:lnTo>
                    <a:pt x="41078" y="1254"/>
                  </a:lnTo>
                  <a:cubicBezTo>
                    <a:pt x="41069" y="1262"/>
                    <a:pt x="41065" y="1266"/>
                    <a:pt x="41064" y="1266"/>
                  </a:cubicBezTo>
                  <a:cubicBezTo>
                    <a:pt x="41060" y="1266"/>
                    <a:pt x="41124" y="1180"/>
                    <a:pt x="41103" y="1078"/>
                  </a:cubicBezTo>
                  <a:cubicBezTo>
                    <a:pt x="41016" y="1067"/>
                    <a:pt x="40925" y="1056"/>
                    <a:pt x="40831" y="1045"/>
                  </a:cubicBezTo>
                  <a:lnTo>
                    <a:pt x="40831" y="1045"/>
                  </a:lnTo>
                  <a:cubicBezTo>
                    <a:pt x="40830" y="1047"/>
                    <a:pt x="40829" y="1050"/>
                    <a:pt x="40828" y="1053"/>
                  </a:cubicBezTo>
                  <a:lnTo>
                    <a:pt x="40818" y="1053"/>
                  </a:lnTo>
                  <a:cubicBezTo>
                    <a:pt x="40820" y="1049"/>
                    <a:pt x="40822" y="1047"/>
                    <a:pt x="40824" y="1045"/>
                  </a:cubicBezTo>
                  <a:lnTo>
                    <a:pt x="40824" y="1045"/>
                  </a:lnTo>
                  <a:cubicBezTo>
                    <a:pt x="40826" y="1045"/>
                    <a:pt x="40829" y="1045"/>
                    <a:pt x="40831" y="1045"/>
                  </a:cubicBezTo>
                  <a:lnTo>
                    <a:pt x="40831" y="1045"/>
                  </a:lnTo>
                  <a:cubicBezTo>
                    <a:pt x="40832" y="1041"/>
                    <a:pt x="40832" y="1039"/>
                    <a:pt x="40831" y="1039"/>
                  </a:cubicBezTo>
                  <a:lnTo>
                    <a:pt x="40831" y="1039"/>
                  </a:lnTo>
                  <a:cubicBezTo>
                    <a:pt x="40829" y="1039"/>
                    <a:pt x="40827" y="1041"/>
                    <a:pt x="40824" y="1045"/>
                  </a:cubicBezTo>
                  <a:lnTo>
                    <a:pt x="40824" y="1045"/>
                  </a:lnTo>
                  <a:cubicBezTo>
                    <a:pt x="40490" y="1008"/>
                    <a:pt x="40125" y="977"/>
                    <a:pt x="39775" y="977"/>
                  </a:cubicBezTo>
                  <a:lnTo>
                    <a:pt x="38597" y="1003"/>
                  </a:lnTo>
                  <a:lnTo>
                    <a:pt x="36266" y="1028"/>
                  </a:lnTo>
                  <a:lnTo>
                    <a:pt x="31605" y="1103"/>
                  </a:lnTo>
                  <a:cubicBezTo>
                    <a:pt x="29047" y="1144"/>
                    <a:pt x="26505" y="1185"/>
                    <a:pt x="23967" y="1185"/>
                  </a:cubicBezTo>
                  <a:cubicBezTo>
                    <a:pt x="23397" y="1185"/>
                    <a:pt x="22826" y="1183"/>
                    <a:pt x="22256" y="1178"/>
                  </a:cubicBezTo>
                  <a:cubicBezTo>
                    <a:pt x="21710" y="1174"/>
                    <a:pt x="21164" y="1172"/>
                    <a:pt x="20619" y="1172"/>
                  </a:cubicBezTo>
                  <a:cubicBezTo>
                    <a:pt x="19786" y="1172"/>
                    <a:pt x="18955" y="1175"/>
                    <a:pt x="18125" y="1175"/>
                  </a:cubicBezTo>
                  <a:cubicBezTo>
                    <a:pt x="16383" y="1175"/>
                    <a:pt x="14645" y="1162"/>
                    <a:pt x="12908" y="1078"/>
                  </a:cubicBezTo>
                  <a:cubicBezTo>
                    <a:pt x="9800" y="927"/>
                    <a:pt x="6717" y="551"/>
                    <a:pt x="36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" name="Imagen 2" descr="Logotipo, nombre de la empresa&#10;&#10;Descripción generada automáticamente">
            <a:hlinkClick r:id="rId3"/>
            <a:extLst>
              <a:ext uri="{FF2B5EF4-FFF2-40B4-BE49-F238E27FC236}">
                <a16:creationId xmlns:a16="http://schemas.microsoft.com/office/drawing/2014/main" id="{AEF20F52-4CAE-EE8E-356B-905BFBCEC1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655962">
            <a:off x="6913424" y="2100518"/>
            <a:ext cx="1219438" cy="121943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7" name="Google Shape;2727;p79"/>
          <p:cNvSpPr txBox="1">
            <a:spLocks noGrp="1"/>
          </p:cNvSpPr>
          <p:nvPr>
            <p:ph type="title"/>
          </p:nvPr>
        </p:nvSpPr>
        <p:spPr>
          <a:xfrm>
            <a:off x="345770" y="338509"/>
            <a:ext cx="7925837" cy="842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-MX" dirty="0"/>
              <a:t>Fundación “Hacer más”</a:t>
            </a:r>
            <a:endParaRPr dirty="0"/>
          </a:p>
        </p:txBody>
      </p:sp>
      <p:sp>
        <p:nvSpPr>
          <p:cNvPr id="2728" name="Google Shape;2728;p79"/>
          <p:cNvSpPr txBox="1">
            <a:spLocks noGrp="1"/>
          </p:cNvSpPr>
          <p:nvPr>
            <p:ph type="body" idx="1"/>
          </p:nvPr>
        </p:nvSpPr>
        <p:spPr>
          <a:xfrm>
            <a:off x="2858150" y="1699098"/>
            <a:ext cx="6019943" cy="18946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>
                <a:latin typeface="+mn-lt"/>
              </a:rPr>
              <a:t>Tipos de atencion que brindan:</a:t>
            </a:r>
            <a:r>
              <a:rPr lang="en" dirty="0">
                <a:latin typeface="+mn-lt"/>
              </a:rPr>
              <a:t> Grupos de lectura, grupo de oracion y autoayuda.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>
                <a:latin typeface="+mn-lt"/>
              </a:rPr>
              <a:t>¿Que se requiere para acceder al servicio?</a:t>
            </a:r>
            <a:r>
              <a:rPr lang="en" dirty="0">
                <a:latin typeface="+mn-lt"/>
              </a:rPr>
              <a:t> No hay requerimientos especificos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>
                <a:latin typeface="+mn-lt"/>
              </a:rPr>
              <a:t>Telefono:</a:t>
            </a:r>
            <a:r>
              <a:rPr lang="en" dirty="0">
                <a:latin typeface="+mn-lt"/>
              </a:rPr>
              <a:t> 844 485 1797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lang="en" dirty="0"/>
          </a:p>
        </p:txBody>
      </p:sp>
      <p:grpSp>
        <p:nvGrpSpPr>
          <p:cNvPr id="2729" name="Google Shape;2729;p79"/>
          <p:cNvGrpSpPr/>
          <p:nvPr/>
        </p:nvGrpSpPr>
        <p:grpSpPr>
          <a:xfrm rot="20836526">
            <a:off x="655261" y="2091327"/>
            <a:ext cx="1932098" cy="1742386"/>
            <a:chOff x="2334325" y="3469775"/>
            <a:chExt cx="1136500" cy="995125"/>
          </a:xfrm>
          <a:solidFill>
            <a:srgbClr val="2AABB1"/>
          </a:solidFill>
        </p:grpSpPr>
        <p:sp>
          <p:nvSpPr>
            <p:cNvPr id="2730" name="Google Shape;2730;p79"/>
            <p:cNvSpPr/>
            <p:nvPr/>
          </p:nvSpPr>
          <p:spPr>
            <a:xfrm>
              <a:off x="2337450" y="3480425"/>
              <a:ext cx="1100925" cy="952600"/>
            </a:xfrm>
            <a:custGeom>
              <a:avLst/>
              <a:gdLst/>
              <a:ahLst/>
              <a:cxnLst/>
              <a:rect l="l" t="t" r="r" b="b"/>
              <a:pathLst>
                <a:path w="44037" h="38104" extrusionOk="0">
                  <a:moveTo>
                    <a:pt x="40703" y="0"/>
                  </a:moveTo>
                  <a:cubicBezTo>
                    <a:pt x="40678" y="0"/>
                    <a:pt x="40653" y="25"/>
                    <a:pt x="40603" y="25"/>
                  </a:cubicBezTo>
                  <a:cubicBezTo>
                    <a:pt x="33886" y="877"/>
                    <a:pt x="27069" y="1278"/>
                    <a:pt x="20302" y="1855"/>
                  </a:cubicBezTo>
                  <a:cubicBezTo>
                    <a:pt x="13585" y="2406"/>
                    <a:pt x="6868" y="3133"/>
                    <a:pt x="126" y="3434"/>
                  </a:cubicBezTo>
                  <a:cubicBezTo>
                    <a:pt x="1" y="9725"/>
                    <a:pt x="1079" y="15840"/>
                    <a:pt x="1279" y="22106"/>
                  </a:cubicBezTo>
                  <a:cubicBezTo>
                    <a:pt x="1379" y="25239"/>
                    <a:pt x="1329" y="28371"/>
                    <a:pt x="1279" y="31504"/>
                  </a:cubicBezTo>
                  <a:cubicBezTo>
                    <a:pt x="1229" y="33183"/>
                    <a:pt x="1003" y="35188"/>
                    <a:pt x="1906" y="36692"/>
                  </a:cubicBezTo>
                  <a:cubicBezTo>
                    <a:pt x="2463" y="37626"/>
                    <a:pt x="3364" y="38104"/>
                    <a:pt x="4290" y="38104"/>
                  </a:cubicBezTo>
                  <a:cubicBezTo>
                    <a:pt x="5154" y="38104"/>
                    <a:pt x="6040" y="37689"/>
                    <a:pt x="6693" y="36843"/>
                  </a:cubicBezTo>
                  <a:cubicBezTo>
                    <a:pt x="7319" y="36016"/>
                    <a:pt x="7570" y="34988"/>
                    <a:pt x="7820" y="34010"/>
                  </a:cubicBezTo>
                  <a:cubicBezTo>
                    <a:pt x="7851" y="33904"/>
                    <a:pt x="7936" y="33863"/>
                    <a:pt x="8021" y="33863"/>
                  </a:cubicBezTo>
                  <a:cubicBezTo>
                    <a:pt x="8076" y="33863"/>
                    <a:pt x="8132" y="33880"/>
                    <a:pt x="8171" y="33910"/>
                  </a:cubicBezTo>
                  <a:cubicBezTo>
                    <a:pt x="8188" y="33910"/>
                    <a:pt x="8216" y="33899"/>
                    <a:pt x="8247" y="33899"/>
                  </a:cubicBezTo>
                  <a:cubicBezTo>
                    <a:pt x="8263" y="33899"/>
                    <a:pt x="8280" y="33902"/>
                    <a:pt x="8297" y="33910"/>
                  </a:cubicBezTo>
                  <a:cubicBezTo>
                    <a:pt x="15223" y="35439"/>
                    <a:pt x="22419" y="35740"/>
                    <a:pt x="29615" y="35740"/>
                  </a:cubicBezTo>
                  <a:cubicBezTo>
                    <a:pt x="34276" y="35740"/>
                    <a:pt x="38937" y="35614"/>
                    <a:pt x="43525" y="35614"/>
                  </a:cubicBezTo>
                  <a:cubicBezTo>
                    <a:pt x="43696" y="35614"/>
                    <a:pt x="43866" y="35614"/>
                    <a:pt x="44036" y="35615"/>
                  </a:cubicBezTo>
                  <a:cubicBezTo>
                    <a:pt x="43811" y="29650"/>
                    <a:pt x="43560" y="23710"/>
                    <a:pt x="42984" y="17745"/>
                  </a:cubicBezTo>
                  <a:cubicBezTo>
                    <a:pt x="42407" y="11805"/>
                    <a:pt x="41304" y="5940"/>
                    <a:pt x="40703" y="0"/>
                  </a:cubicBez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Google Shape;2731;p79"/>
            <p:cNvSpPr/>
            <p:nvPr/>
          </p:nvSpPr>
          <p:spPr>
            <a:xfrm>
              <a:off x="2334325" y="3469775"/>
              <a:ext cx="1107175" cy="965775"/>
            </a:xfrm>
            <a:custGeom>
              <a:avLst/>
              <a:gdLst/>
              <a:ahLst/>
              <a:cxnLst/>
              <a:rect l="l" t="t" r="r" b="b"/>
              <a:pathLst>
                <a:path w="44287" h="38631" extrusionOk="0">
                  <a:moveTo>
                    <a:pt x="40651" y="682"/>
                  </a:moveTo>
                  <a:cubicBezTo>
                    <a:pt x="41257" y="6544"/>
                    <a:pt x="42339" y="12358"/>
                    <a:pt x="42908" y="18196"/>
                  </a:cubicBezTo>
                  <a:cubicBezTo>
                    <a:pt x="43209" y="21178"/>
                    <a:pt x="43409" y="24136"/>
                    <a:pt x="43585" y="27118"/>
                  </a:cubicBezTo>
                  <a:cubicBezTo>
                    <a:pt x="43685" y="28597"/>
                    <a:pt x="43760" y="30101"/>
                    <a:pt x="43810" y="31579"/>
                  </a:cubicBezTo>
                  <a:lnTo>
                    <a:pt x="43911" y="33810"/>
                  </a:lnTo>
                  <a:lnTo>
                    <a:pt x="43961" y="34938"/>
                  </a:lnTo>
                  <a:cubicBezTo>
                    <a:pt x="43961" y="35264"/>
                    <a:pt x="43986" y="35589"/>
                    <a:pt x="44036" y="35940"/>
                  </a:cubicBezTo>
                  <a:cubicBezTo>
                    <a:pt x="43309" y="35915"/>
                    <a:pt x="42632" y="35890"/>
                    <a:pt x="41906" y="35890"/>
                  </a:cubicBezTo>
                  <a:lnTo>
                    <a:pt x="39650" y="35915"/>
                  </a:lnTo>
                  <a:lnTo>
                    <a:pt x="35164" y="35965"/>
                  </a:lnTo>
                  <a:cubicBezTo>
                    <a:pt x="33514" y="35993"/>
                    <a:pt x="31871" y="36013"/>
                    <a:pt x="30228" y="36013"/>
                  </a:cubicBezTo>
                  <a:cubicBezTo>
                    <a:pt x="28876" y="36013"/>
                    <a:pt x="27524" y="35999"/>
                    <a:pt x="26166" y="35965"/>
                  </a:cubicBezTo>
                  <a:cubicBezTo>
                    <a:pt x="23159" y="35915"/>
                    <a:pt x="20176" y="35790"/>
                    <a:pt x="17194" y="35514"/>
                  </a:cubicBezTo>
                  <a:lnTo>
                    <a:pt x="14963" y="35264"/>
                  </a:lnTo>
                  <a:lnTo>
                    <a:pt x="12732" y="34963"/>
                  </a:lnTo>
                  <a:lnTo>
                    <a:pt x="10527" y="34587"/>
                  </a:lnTo>
                  <a:lnTo>
                    <a:pt x="9424" y="34361"/>
                  </a:lnTo>
                  <a:lnTo>
                    <a:pt x="8873" y="34261"/>
                  </a:lnTo>
                  <a:lnTo>
                    <a:pt x="8597" y="34211"/>
                  </a:lnTo>
                  <a:lnTo>
                    <a:pt x="8472" y="34186"/>
                  </a:lnTo>
                  <a:cubicBezTo>
                    <a:pt x="8434" y="34173"/>
                    <a:pt x="8390" y="34167"/>
                    <a:pt x="8350" y="34167"/>
                  </a:cubicBezTo>
                  <a:cubicBezTo>
                    <a:pt x="8335" y="34167"/>
                    <a:pt x="8321" y="34168"/>
                    <a:pt x="8307" y="34169"/>
                  </a:cubicBezTo>
                  <a:lnTo>
                    <a:pt x="8307" y="34169"/>
                  </a:lnTo>
                  <a:cubicBezTo>
                    <a:pt x="8259" y="34145"/>
                    <a:pt x="8207" y="34136"/>
                    <a:pt x="8146" y="34136"/>
                  </a:cubicBezTo>
                  <a:cubicBezTo>
                    <a:pt x="8046" y="34136"/>
                    <a:pt x="7920" y="34186"/>
                    <a:pt x="7870" y="34261"/>
                  </a:cubicBezTo>
                  <a:cubicBezTo>
                    <a:pt x="7845" y="34311"/>
                    <a:pt x="7820" y="34361"/>
                    <a:pt x="7795" y="34386"/>
                  </a:cubicBezTo>
                  <a:lnTo>
                    <a:pt x="7795" y="34487"/>
                  </a:lnTo>
                  <a:lnTo>
                    <a:pt x="7745" y="34637"/>
                  </a:lnTo>
                  <a:lnTo>
                    <a:pt x="7570" y="35264"/>
                  </a:lnTo>
                  <a:cubicBezTo>
                    <a:pt x="7444" y="35690"/>
                    <a:pt x="7319" y="36116"/>
                    <a:pt x="7118" y="36492"/>
                  </a:cubicBezTo>
                  <a:cubicBezTo>
                    <a:pt x="6767" y="37269"/>
                    <a:pt x="6141" y="37945"/>
                    <a:pt x="5339" y="38246"/>
                  </a:cubicBezTo>
                  <a:cubicBezTo>
                    <a:pt x="5051" y="38363"/>
                    <a:pt x="4744" y="38419"/>
                    <a:pt x="4437" y="38419"/>
                  </a:cubicBezTo>
                  <a:cubicBezTo>
                    <a:pt x="3889" y="38419"/>
                    <a:pt x="3342" y="38241"/>
                    <a:pt x="2908" y="37920"/>
                  </a:cubicBezTo>
                  <a:cubicBezTo>
                    <a:pt x="2206" y="37419"/>
                    <a:pt x="1805" y="36592"/>
                    <a:pt x="1630" y="35740"/>
                  </a:cubicBezTo>
                  <a:cubicBezTo>
                    <a:pt x="1454" y="34888"/>
                    <a:pt x="1454" y="34010"/>
                    <a:pt x="1479" y="33108"/>
                  </a:cubicBezTo>
                  <a:cubicBezTo>
                    <a:pt x="1504" y="32231"/>
                    <a:pt x="1529" y="31329"/>
                    <a:pt x="1554" y="30451"/>
                  </a:cubicBezTo>
                  <a:cubicBezTo>
                    <a:pt x="1579" y="28672"/>
                    <a:pt x="1605" y="26893"/>
                    <a:pt x="1605" y="25113"/>
                  </a:cubicBezTo>
                  <a:cubicBezTo>
                    <a:pt x="1579" y="23359"/>
                    <a:pt x="1554" y="21579"/>
                    <a:pt x="1429" y="19800"/>
                  </a:cubicBezTo>
                  <a:cubicBezTo>
                    <a:pt x="1304" y="18020"/>
                    <a:pt x="1153" y="16241"/>
                    <a:pt x="978" y="14487"/>
                  </a:cubicBezTo>
                  <a:cubicBezTo>
                    <a:pt x="657" y="11001"/>
                    <a:pt x="360" y="7515"/>
                    <a:pt x="424" y="4029"/>
                  </a:cubicBezTo>
                  <a:lnTo>
                    <a:pt x="424" y="4029"/>
                  </a:lnTo>
                  <a:cubicBezTo>
                    <a:pt x="7166" y="3724"/>
                    <a:pt x="13859" y="3004"/>
                    <a:pt x="20577" y="2456"/>
                  </a:cubicBezTo>
                  <a:lnTo>
                    <a:pt x="30728" y="1654"/>
                  </a:lnTo>
                  <a:cubicBezTo>
                    <a:pt x="32407" y="1529"/>
                    <a:pt x="34111" y="1379"/>
                    <a:pt x="35790" y="1203"/>
                  </a:cubicBezTo>
                  <a:lnTo>
                    <a:pt x="38347" y="953"/>
                  </a:lnTo>
                  <a:lnTo>
                    <a:pt x="39600" y="802"/>
                  </a:lnTo>
                  <a:lnTo>
                    <a:pt x="40226" y="727"/>
                  </a:lnTo>
                  <a:lnTo>
                    <a:pt x="40552" y="702"/>
                  </a:lnTo>
                  <a:cubicBezTo>
                    <a:pt x="40586" y="693"/>
                    <a:pt x="40617" y="688"/>
                    <a:pt x="40651" y="682"/>
                  </a:cubicBezTo>
                  <a:close/>
                  <a:moveTo>
                    <a:pt x="41003" y="0"/>
                  </a:moveTo>
                  <a:lnTo>
                    <a:pt x="40753" y="226"/>
                  </a:lnTo>
                  <a:cubicBezTo>
                    <a:pt x="40728" y="251"/>
                    <a:pt x="40602" y="276"/>
                    <a:pt x="40502" y="276"/>
                  </a:cubicBezTo>
                  <a:lnTo>
                    <a:pt x="40176" y="326"/>
                  </a:lnTo>
                  <a:lnTo>
                    <a:pt x="39550" y="401"/>
                  </a:lnTo>
                  <a:lnTo>
                    <a:pt x="38296" y="552"/>
                  </a:lnTo>
                  <a:lnTo>
                    <a:pt x="35765" y="802"/>
                  </a:lnTo>
                  <a:cubicBezTo>
                    <a:pt x="34086" y="978"/>
                    <a:pt x="32382" y="1128"/>
                    <a:pt x="30702" y="1253"/>
                  </a:cubicBezTo>
                  <a:lnTo>
                    <a:pt x="20552" y="2080"/>
                  </a:lnTo>
                  <a:cubicBezTo>
                    <a:pt x="13785" y="2657"/>
                    <a:pt x="7018" y="3359"/>
                    <a:pt x="251" y="3684"/>
                  </a:cubicBezTo>
                  <a:lnTo>
                    <a:pt x="101" y="3710"/>
                  </a:lnTo>
                  <a:lnTo>
                    <a:pt x="101" y="3860"/>
                  </a:lnTo>
                  <a:cubicBezTo>
                    <a:pt x="1" y="7419"/>
                    <a:pt x="326" y="10978"/>
                    <a:pt x="652" y="14512"/>
                  </a:cubicBezTo>
                  <a:cubicBezTo>
                    <a:pt x="978" y="18045"/>
                    <a:pt x="1279" y="21579"/>
                    <a:pt x="1304" y="25138"/>
                  </a:cubicBezTo>
                  <a:cubicBezTo>
                    <a:pt x="1329" y="26893"/>
                    <a:pt x="1304" y="28672"/>
                    <a:pt x="1279" y="30451"/>
                  </a:cubicBezTo>
                  <a:cubicBezTo>
                    <a:pt x="1279" y="31329"/>
                    <a:pt x="1279" y="32231"/>
                    <a:pt x="1229" y="33108"/>
                  </a:cubicBezTo>
                  <a:cubicBezTo>
                    <a:pt x="1204" y="34010"/>
                    <a:pt x="1204" y="34913"/>
                    <a:pt x="1404" y="35790"/>
                  </a:cubicBezTo>
                  <a:cubicBezTo>
                    <a:pt x="1579" y="36667"/>
                    <a:pt x="2031" y="37544"/>
                    <a:pt x="2783" y="38096"/>
                  </a:cubicBezTo>
                  <a:cubicBezTo>
                    <a:pt x="3253" y="38452"/>
                    <a:pt x="3849" y="38631"/>
                    <a:pt x="4449" y="38631"/>
                  </a:cubicBezTo>
                  <a:cubicBezTo>
                    <a:pt x="4776" y="38631"/>
                    <a:pt x="5105" y="38578"/>
                    <a:pt x="5414" y="38472"/>
                  </a:cubicBezTo>
                  <a:cubicBezTo>
                    <a:pt x="6291" y="38146"/>
                    <a:pt x="6968" y="37419"/>
                    <a:pt x="7369" y="36617"/>
                  </a:cubicBezTo>
                  <a:cubicBezTo>
                    <a:pt x="7570" y="36216"/>
                    <a:pt x="7720" y="35790"/>
                    <a:pt x="7870" y="35364"/>
                  </a:cubicBezTo>
                  <a:lnTo>
                    <a:pt x="8046" y="34712"/>
                  </a:lnTo>
                  <a:lnTo>
                    <a:pt x="8096" y="34562"/>
                  </a:lnTo>
                  <a:lnTo>
                    <a:pt x="8121" y="34487"/>
                  </a:lnTo>
                  <a:cubicBezTo>
                    <a:pt x="8121" y="34462"/>
                    <a:pt x="8121" y="34462"/>
                    <a:pt x="8121" y="34462"/>
                  </a:cubicBezTo>
                  <a:cubicBezTo>
                    <a:pt x="8121" y="34462"/>
                    <a:pt x="8132" y="34450"/>
                    <a:pt x="8154" y="34450"/>
                  </a:cubicBezTo>
                  <a:cubicBezTo>
                    <a:pt x="8165" y="34450"/>
                    <a:pt x="8179" y="34453"/>
                    <a:pt x="8196" y="34462"/>
                  </a:cubicBezTo>
                  <a:lnTo>
                    <a:pt x="8246" y="34537"/>
                  </a:lnTo>
                  <a:lnTo>
                    <a:pt x="8346" y="34512"/>
                  </a:lnTo>
                  <a:cubicBezTo>
                    <a:pt x="8372" y="34487"/>
                    <a:pt x="8372" y="34487"/>
                    <a:pt x="8397" y="34487"/>
                  </a:cubicBezTo>
                  <a:lnTo>
                    <a:pt x="8547" y="34512"/>
                  </a:lnTo>
                  <a:lnTo>
                    <a:pt x="8798" y="34587"/>
                  </a:lnTo>
                  <a:lnTo>
                    <a:pt x="9349" y="34687"/>
                  </a:lnTo>
                  <a:lnTo>
                    <a:pt x="10477" y="34913"/>
                  </a:lnTo>
                  <a:lnTo>
                    <a:pt x="12682" y="35289"/>
                  </a:lnTo>
                  <a:lnTo>
                    <a:pt x="14913" y="35589"/>
                  </a:lnTo>
                  <a:lnTo>
                    <a:pt x="17169" y="35840"/>
                  </a:lnTo>
                  <a:cubicBezTo>
                    <a:pt x="20151" y="36116"/>
                    <a:pt x="23159" y="36266"/>
                    <a:pt x="26166" y="36316"/>
                  </a:cubicBezTo>
                  <a:cubicBezTo>
                    <a:pt x="27315" y="36335"/>
                    <a:pt x="28460" y="36344"/>
                    <a:pt x="29604" y="36344"/>
                  </a:cubicBezTo>
                  <a:cubicBezTo>
                    <a:pt x="31456" y="36344"/>
                    <a:pt x="33305" y="36322"/>
                    <a:pt x="35164" y="36291"/>
                  </a:cubicBezTo>
                  <a:lnTo>
                    <a:pt x="39650" y="36241"/>
                  </a:lnTo>
                  <a:lnTo>
                    <a:pt x="41906" y="36216"/>
                  </a:lnTo>
                  <a:cubicBezTo>
                    <a:pt x="42682" y="36216"/>
                    <a:pt x="43510" y="36191"/>
                    <a:pt x="44261" y="36166"/>
                  </a:cubicBezTo>
                  <a:cubicBezTo>
                    <a:pt x="44286" y="35765"/>
                    <a:pt x="44286" y="35339"/>
                    <a:pt x="44286" y="34938"/>
                  </a:cubicBezTo>
                  <a:lnTo>
                    <a:pt x="44236" y="33810"/>
                  </a:lnTo>
                  <a:lnTo>
                    <a:pt x="44161" y="31579"/>
                  </a:lnTo>
                  <a:cubicBezTo>
                    <a:pt x="44086" y="30076"/>
                    <a:pt x="44011" y="28597"/>
                    <a:pt x="43936" y="27093"/>
                  </a:cubicBezTo>
                  <a:cubicBezTo>
                    <a:pt x="43785" y="24111"/>
                    <a:pt x="43560" y="21128"/>
                    <a:pt x="43284" y="18171"/>
                  </a:cubicBezTo>
                  <a:cubicBezTo>
                    <a:pt x="42733" y="12206"/>
                    <a:pt x="41630" y="6341"/>
                    <a:pt x="41053" y="401"/>
                  </a:cubicBezTo>
                  <a:lnTo>
                    <a:pt x="41003" y="0"/>
                  </a:ln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2" name="Google Shape;2732;p79"/>
            <p:cNvSpPr/>
            <p:nvPr/>
          </p:nvSpPr>
          <p:spPr>
            <a:xfrm>
              <a:off x="2402775" y="3617550"/>
              <a:ext cx="865425" cy="115450"/>
            </a:xfrm>
            <a:custGeom>
              <a:avLst/>
              <a:gdLst/>
              <a:ahLst/>
              <a:cxnLst/>
              <a:rect l="l" t="t" r="r" b="b"/>
              <a:pathLst>
                <a:path w="34617" h="4618" extrusionOk="0">
                  <a:moveTo>
                    <a:pt x="34249" y="0"/>
                  </a:moveTo>
                  <a:cubicBezTo>
                    <a:pt x="34235" y="0"/>
                    <a:pt x="34220" y="2"/>
                    <a:pt x="34205" y="4"/>
                  </a:cubicBezTo>
                  <a:cubicBezTo>
                    <a:pt x="28240" y="806"/>
                    <a:pt x="22275" y="1633"/>
                    <a:pt x="16285" y="2385"/>
                  </a:cubicBezTo>
                  <a:cubicBezTo>
                    <a:pt x="10897" y="3062"/>
                    <a:pt x="5458" y="3513"/>
                    <a:pt x="95" y="4415"/>
                  </a:cubicBezTo>
                  <a:cubicBezTo>
                    <a:pt x="0" y="4439"/>
                    <a:pt x="17" y="4618"/>
                    <a:pt x="103" y="4618"/>
                  </a:cubicBezTo>
                  <a:cubicBezTo>
                    <a:pt x="108" y="4618"/>
                    <a:pt x="114" y="4617"/>
                    <a:pt x="120" y="4616"/>
                  </a:cubicBezTo>
                  <a:cubicBezTo>
                    <a:pt x="11523" y="4089"/>
                    <a:pt x="23052" y="2159"/>
                    <a:pt x="34330" y="480"/>
                  </a:cubicBezTo>
                  <a:cubicBezTo>
                    <a:pt x="34616" y="433"/>
                    <a:pt x="34517" y="0"/>
                    <a:pt x="34249" y="0"/>
                  </a:cubicBez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3" name="Google Shape;2733;p79"/>
            <p:cNvSpPr/>
            <p:nvPr/>
          </p:nvSpPr>
          <p:spPr>
            <a:xfrm>
              <a:off x="2447100" y="4330675"/>
              <a:ext cx="1019450" cy="130975"/>
            </a:xfrm>
            <a:custGeom>
              <a:avLst/>
              <a:gdLst/>
              <a:ahLst/>
              <a:cxnLst/>
              <a:rect l="l" t="t" r="r" b="b"/>
              <a:pathLst>
                <a:path w="40778" h="5239" extrusionOk="0">
                  <a:moveTo>
                    <a:pt x="3434" y="0"/>
                  </a:moveTo>
                  <a:cubicBezTo>
                    <a:pt x="3134" y="1529"/>
                    <a:pt x="2632" y="3509"/>
                    <a:pt x="1" y="4086"/>
                  </a:cubicBezTo>
                  <a:cubicBezTo>
                    <a:pt x="5916" y="4412"/>
                    <a:pt x="13209" y="5239"/>
                    <a:pt x="19149" y="5239"/>
                  </a:cubicBezTo>
                  <a:cubicBezTo>
                    <a:pt x="22432" y="5239"/>
                    <a:pt x="25690" y="5138"/>
                    <a:pt x="28973" y="4963"/>
                  </a:cubicBezTo>
                  <a:cubicBezTo>
                    <a:pt x="31931" y="4787"/>
                    <a:pt x="39374" y="4136"/>
                    <a:pt x="40728" y="1053"/>
                  </a:cubicBezTo>
                  <a:cubicBezTo>
                    <a:pt x="40728" y="1028"/>
                    <a:pt x="40753" y="1003"/>
                    <a:pt x="40778" y="978"/>
                  </a:cubicBezTo>
                  <a:cubicBezTo>
                    <a:pt x="35097" y="978"/>
                    <a:pt x="29179" y="1216"/>
                    <a:pt x="23445" y="1216"/>
                  </a:cubicBezTo>
                  <a:cubicBezTo>
                    <a:pt x="22728" y="1216"/>
                    <a:pt x="22014" y="1212"/>
                    <a:pt x="21304" y="1203"/>
                  </a:cubicBezTo>
                  <a:cubicBezTo>
                    <a:pt x="20561" y="1197"/>
                    <a:pt x="19846" y="1196"/>
                    <a:pt x="19147" y="1196"/>
                  </a:cubicBezTo>
                  <a:cubicBezTo>
                    <a:pt x="18790" y="1196"/>
                    <a:pt x="18438" y="1196"/>
                    <a:pt x="18088" y="1196"/>
                  </a:cubicBezTo>
                  <a:cubicBezTo>
                    <a:pt x="13767" y="1196"/>
                    <a:pt x="9865" y="1153"/>
                    <a:pt x="3434" y="0"/>
                  </a:cubicBez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4" name="Google Shape;2734;p79"/>
            <p:cNvSpPr/>
            <p:nvPr/>
          </p:nvSpPr>
          <p:spPr>
            <a:xfrm>
              <a:off x="2442725" y="4326300"/>
              <a:ext cx="1028100" cy="138600"/>
            </a:xfrm>
            <a:custGeom>
              <a:avLst/>
              <a:gdLst/>
              <a:ahLst/>
              <a:cxnLst/>
              <a:rect l="l" t="t" r="r" b="b"/>
              <a:pathLst>
                <a:path w="41124" h="5544" extrusionOk="0">
                  <a:moveTo>
                    <a:pt x="3755" y="381"/>
                  </a:moveTo>
                  <a:cubicBezTo>
                    <a:pt x="6782" y="917"/>
                    <a:pt x="9832" y="1306"/>
                    <a:pt x="12883" y="1454"/>
                  </a:cubicBezTo>
                  <a:cubicBezTo>
                    <a:pt x="16016" y="1629"/>
                    <a:pt x="19123" y="1554"/>
                    <a:pt x="22256" y="1604"/>
                  </a:cubicBezTo>
                  <a:cubicBezTo>
                    <a:pt x="25364" y="1604"/>
                    <a:pt x="28497" y="1529"/>
                    <a:pt x="31605" y="1454"/>
                  </a:cubicBezTo>
                  <a:lnTo>
                    <a:pt x="36266" y="1353"/>
                  </a:lnTo>
                  <a:lnTo>
                    <a:pt x="38622" y="1328"/>
                  </a:lnTo>
                  <a:lnTo>
                    <a:pt x="39775" y="1303"/>
                  </a:lnTo>
                  <a:cubicBezTo>
                    <a:pt x="39824" y="1307"/>
                    <a:pt x="39872" y="1308"/>
                    <a:pt x="39919" y="1308"/>
                  </a:cubicBezTo>
                  <a:cubicBezTo>
                    <a:pt x="40187" y="1308"/>
                    <a:pt x="40435" y="1259"/>
                    <a:pt x="40724" y="1234"/>
                  </a:cubicBezTo>
                  <a:lnTo>
                    <a:pt x="40724" y="1234"/>
                  </a:lnTo>
                  <a:lnTo>
                    <a:pt x="40652" y="1353"/>
                  </a:lnTo>
                  <a:cubicBezTo>
                    <a:pt x="40602" y="1454"/>
                    <a:pt x="40527" y="1529"/>
                    <a:pt x="40477" y="1629"/>
                  </a:cubicBezTo>
                  <a:cubicBezTo>
                    <a:pt x="40352" y="1780"/>
                    <a:pt x="40226" y="1930"/>
                    <a:pt x="40076" y="2080"/>
                  </a:cubicBezTo>
                  <a:cubicBezTo>
                    <a:pt x="39775" y="2381"/>
                    <a:pt x="39424" y="2632"/>
                    <a:pt x="39048" y="2832"/>
                  </a:cubicBezTo>
                  <a:cubicBezTo>
                    <a:pt x="38321" y="3258"/>
                    <a:pt x="37494" y="3559"/>
                    <a:pt x="36667" y="3810"/>
                  </a:cubicBezTo>
                  <a:cubicBezTo>
                    <a:pt x="35013" y="4311"/>
                    <a:pt x="33284" y="4587"/>
                    <a:pt x="31554" y="4762"/>
                  </a:cubicBezTo>
                  <a:cubicBezTo>
                    <a:pt x="28096" y="5113"/>
                    <a:pt x="24587" y="5138"/>
                    <a:pt x="21103" y="5263"/>
                  </a:cubicBezTo>
                  <a:cubicBezTo>
                    <a:pt x="20464" y="5286"/>
                    <a:pt x="19824" y="5297"/>
                    <a:pt x="19183" y="5297"/>
                  </a:cubicBezTo>
                  <a:cubicBezTo>
                    <a:pt x="16333" y="5297"/>
                    <a:pt x="13476" y="5092"/>
                    <a:pt x="10652" y="4887"/>
                  </a:cubicBezTo>
                  <a:cubicBezTo>
                    <a:pt x="7482" y="4636"/>
                    <a:pt x="4311" y="4344"/>
                    <a:pt x="1122" y="4142"/>
                  </a:cubicBezTo>
                  <a:lnTo>
                    <a:pt x="1122" y="4142"/>
                  </a:lnTo>
                  <a:cubicBezTo>
                    <a:pt x="1284" y="4075"/>
                    <a:pt x="1444" y="3999"/>
                    <a:pt x="1604" y="3910"/>
                  </a:cubicBezTo>
                  <a:cubicBezTo>
                    <a:pt x="2030" y="3659"/>
                    <a:pt x="2431" y="3333"/>
                    <a:pt x="2732" y="2932"/>
                  </a:cubicBezTo>
                  <a:cubicBezTo>
                    <a:pt x="3324" y="2175"/>
                    <a:pt x="3580" y="1261"/>
                    <a:pt x="3755" y="381"/>
                  </a:cubicBezTo>
                  <a:close/>
                  <a:moveTo>
                    <a:pt x="3660" y="0"/>
                  </a:moveTo>
                  <a:cubicBezTo>
                    <a:pt x="3559" y="0"/>
                    <a:pt x="3459" y="50"/>
                    <a:pt x="3434" y="150"/>
                  </a:cubicBezTo>
                  <a:cubicBezTo>
                    <a:pt x="3259" y="1078"/>
                    <a:pt x="3008" y="2005"/>
                    <a:pt x="2457" y="2732"/>
                  </a:cubicBezTo>
                  <a:cubicBezTo>
                    <a:pt x="2181" y="3083"/>
                    <a:pt x="1830" y="3384"/>
                    <a:pt x="1429" y="3609"/>
                  </a:cubicBezTo>
                  <a:cubicBezTo>
                    <a:pt x="1028" y="3835"/>
                    <a:pt x="577" y="3985"/>
                    <a:pt x="126" y="4085"/>
                  </a:cubicBezTo>
                  <a:cubicBezTo>
                    <a:pt x="51" y="4110"/>
                    <a:pt x="0" y="4160"/>
                    <a:pt x="0" y="4261"/>
                  </a:cubicBezTo>
                  <a:cubicBezTo>
                    <a:pt x="0" y="4336"/>
                    <a:pt x="76" y="4436"/>
                    <a:pt x="176" y="4436"/>
                  </a:cubicBezTo>
                  <a:cubicBezTo>
                    <a:pt x="3660" y="4612"/>
                    <a:pt x="7118" y="4937"/>
                    <a:pt x="10627" y="5163"/>
                  </a:cubicBezTo>
                  <a:cubicBezTo>
                    <a:pt x="12356" y="5288"/>
                    <a:pt x="14111" y="5389"/>
                    <a:pt x="15865" y="5464"/>
                  </a:cubicBezTo>
                  <a:cubicBezTo>
                    <a:pt x="17594" y="5539"/>
                    <a:pt x="19349" y="5514"/>
                    <a:pt x="21103" y="5539"/>
                  </a:cubicBezTo>
                  <a:cubicBezTo>
                    <a:pt x="21343" y="5542"/>
                    <a:pt x="21583" y="5544"/>
                    <a:pt x="21823" y="5544"/>
                  </a:cubicBezTo>
                  <a:cubicBezTo>
                    <a:pt x="23337" y="5544"/>
                    <a:pt x="24848" y="5482"/>
                    <a:pt x="26341" y="5439"/>
                  </a:cubicBezTo>
                  <a:cubicBezTo>
                    <a:pt x="28096" y="5363"/>
                    <a:pt x="29850" y="5313"/>
                    <a:pt x="31605" y="5113"/>
                  </a:cubicBezTo>
                  <a:cubicBezTo>
                    <a:pt x="33334" y="4937"/>
                    <a:pt x="35088" y="4662"/>
                    <a:pt x="36768" y="4160"/>
                  </a:cubicBezTo>
                  <a:cubicBezTo>
                    <a:pt x="37620" y="3885"/>
                    <a:pt x="38447" y="3584"/>
                    <a:pt x="39224" y="3133"/>
                  </a:cubicBezTo>
                  <a:cubicBezTo>
                    <a:pt x="39600" y="2907"/>
                    <a:pt x="39976" y="2632"/>
                    <a:pt x="40301" y="2331"/>
                  </a:cubicBezTo>
                  <a:cubicBezTo>
                    <a:pt x="40477" y="2155"/>
                    <a:pt x="40627" y="2005"/>
                    <a:pt x="40753" y="1805"/>
                  </a:cubicBezTo>
                  <a:cubicBezTo>
                    <a:pt x="40803" y="1704"/>
                    <a:pt x="40878" y="1629"/>
                    <a:pt x="40928" y="1504"/>
                  </a:cubicBezTo>
                  <a:lnTo>
                    <a:pt x="41003" y="1353"/>
                  </a:lnTo>
                  <a:lnTo>
                    <a:pt x="41053" y="1278"/>
                  </a:lnTo>
                  <a:lnTo>
                    <a:pt x="41078" y="1254"/>
                  </a:lnTo>
                  <a:lnTo>
                    <a:pt x="41078" y="1254"/>
                  </a:lnTo>
                  <a:cubicBezTo>
                    <a:pt x="41069" y="1262"/>
                    <a:pt x="41065" y="1266"/>
                    <a:pt x="41064" y="1266"/>
                  </a:cubicBezTo>
                  <a:cubicBezTo>
                    <a:pt x="41060" y="1266"/>
                    <a:pt x="41124" y="1180"/>
                    <a:pt x="41103" y="1078"/>
                  </a:cubicBezTo>
                  <a:cubicBezTo>
                    <a:pt x="41016" y="1067"/>
                    <a:pt x="40925" y="1056"/>
                    <a:pt x="40831" y="1045"/>
                  </a:cubicBezTo>
                  <a:lnTo>
                    <a:pt x="40831" y="1045"/>
                  </a:lnTo>
                  <a:cubicBezTo>
                    <a:pt x="40830" y="1047"/>
                    <a:pt x="40829" y="1050"/>
                    <a:pt x="40828" y="1053"/>
                  </a:cubicBezTo>
                  <a:lnTo>
                    <a:pt x="40818" y="1053"/>
                  </a:lnTo>
                  <a:cubicBezTo>
                    <a:pt x="40820" y="1049"/>
                    <a:pt x="40822" y="1047"/>
                    <a:pt x="40824" y="1045"/>
                  </a:cubicBezTo>
                  <a:lnTo>
                    <a:pt x="40824" y="1045"/>
                  </a:lnTo>
                  <a:cubicBezTo>
                    <a:pt x="40826" y="1045"/>
                    <a:pt x="40829" y="1045"/>
                    <a:pt x="40831" y="1045"/>
                  </a:cubicBezTo>
                  <a:lnTo>
                    <a:pt x="40831" y="1045"/>
                  </a:lnTo>
                  <a:cubicBezTo>
                    <a:pt x="40832" y="1041"/>
                    <a:pt x="40832" y="1039"/>
                    <a:pt x="40831" y="1039"/>
                  </a:cubicBezTo>
                  <a:lnTo>
                    <a:pt x="40831" y="1039"/>
                  </a:lnTo>
                  <a:cubicBezTo>
                    <a:pt x="40829" y="1039"/>
                    <a:pt x="40827" y="1041"/>
                    <a:pt x="40824" y="1045"/>
                  </a:cubicBezTo>
                  <a:lnTo>
                    <a:pt x="40824" y="1045"/>
                  </a:lnTo>
                  <a:cubicBezTo>
                    <a:pt x="40490" y="1008"/>
                    <a:pt x="40125" y="977"/>
                    <a:pt x="39775" y="977"/>
                  </a:cubicBezTo>
                  <a:lnTo>
                    <a:pt x="38597" y="1003"/>
                  </a:lnTo>
                  <a:lnTo>
                    <a:pt x="36266" y="1028"/>
                  </a:lnTo>
                  <a:lnTo>
                    <a:pt x="31605" y="1103"/>
                  </a:lnTo>
                  <a:cubicBezTo>
                    <a:pt x="29047" y="1144"/>
                    <a:pt x="26505" y="1185"/>
                    <a:pt x="23967" y="1185"/>
                  </a:cubicBezTo>
                  <a:cubicBezTo>
                    <a:pt x="23397" y="1185"/>
                    <a:pt x="22826" y="1183"/>
                    <a:pt x="22256" y="1178"/>
                  </a:cubicBezTo>
                  <a:cubicBezTo>
                    <a:pt x="21710" y="1174"/>
                    <a:pt x="21164" y="1172"/>
                    <a:pt x="20619" y="1172"/>
                  </a:cubicBezTo>
                  <a:cubicBezTo>
                    <a:pt x="19786" y="1172"/>
                    <a:pt x="18955" y="1175"/>
                    <a:pt x="18125" y="1175"/>
                  </a:cubicBezTo>
                  <a:cubicBezTo>
                    <a:pt x="16383" y="1175"/>
                    <a:pt x="14645" y="1162"/>
                    <a:pt x="12908" y="1078"/>
                  </a:cubicBezTo>
                  <a:cubicBezTo>
                    <a:pt x="9800" y="927"/>
                    <a:pt x="6717" y="551"/>
                    <a:pt x="3660" y="0"/>
                  </a:cubicBez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35" name="Google Shape;2735;p79"/>
          <p:cNvGrpSpPr/>
          <p:nvPr/>
        </p:nvGrpSpPr>
        <p:grpSpPr>
          <a:xfrm flipH="1">
            <a:off x="341418" y="1099088"/>
            <a:ext cx="3723899" cy="166212"/>
            <a:chOff x="4345425" y="2175475"/>
            <a:chExt cx="800750" cy="176025"/>
          </a:xfrm>
        </p:grpSpPr>
        <p:sp>
          <p:nvSpPr>
            <p:cNvPr id="2736" name="Google Shape;2736;p79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9CB9C">
                <a:alpha val="37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7" name="Google Shape;2737;p79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9CB9C">
                <a:alpha val="37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73" name="Google Shape;2773;p79"/>
          <p:cNvGrpSpPr/>
          <p:nvPr/>
        </p:nvGrpSpPr>
        <p:grpSpPr>
          <a:xfrm>
            <a:off x="5108565" y="1085935"/>
            <a:ext cx="1745583" cy="230173"/>
            <a:chOff x="1394800" y="3522000"/>
            <a:chExt cx="1048650" cy="138275"/>
          </a:xfrm>
        </p:grpSpPr>
        <p:sp>
          <p:nvSpPr>
            <p:cNvPr id="2774" name="Google Shape;2774;p79"/>
            <p:cNvSpPr/>
            <p:nvPr/>
          </p:nvSpPr>
          <p:spPr>
            <a:xfrm>
              <a:off x="1394800" y="3522000"/>
              <a:ext cx="1048650" cy="125000"/>
            </a:xfrm>
            <a:custGeom>
              <a:avLst/>
              <a:gdLst/>
              <a:ahLst/>
              <a:cxnLst/>
              <a:rect l="l" t="t" r="r" b="b"/>
              <a:pathLst>
                <a:path w="41946" h="5000" extrusionOk="0">
                  <a:moveTo>
                    <a:pt x="39862" y="375"/>
                  </a:moveTo>
                  <a:cubicBezTo>
                    <a:pt x="39752" y="375"/>
                    <a:pt x="39641" y="393"/>
                    <a:pt x="39545" y="429"/>
                  </a:cubicBezTo>
                  <a:cubicBezTo>
                    <a:pt x="38422" y="860"/>
                    <a:pt x="37231" y="1220"/>
                    <a:pt x="36143" y="1737"/>
                  </a:cubicBezTo>
                  <a:cubicBezTo>
                    <a:pt x="35848" y="1880"/>
                    <a:pt x="35723" y="1951"/>
                    <a:pt x="35630" y="1951"/>
                  </a:cubicBezTo>
                  <a:cubicBezTo>
                    <a:pt x="35516" y="1951"/>
                    <a:pt x="35452" y="1837"/>
                    <a:pt x="35173" y="1598"/>
                  </a:cubicBezTo>
                  <a:cubicBezTo>
                    <a:pt x="34984" y="1431"/>
                    <a:pt x="34785" y="1277"/>
                    <a:pt x="34571" y="1141"/>
                  </a:cubicBezTo>
                  <a:lnTo>
                    <a:pt x="34571" y="1141"/>
                  </a:lnTo>
                  <a:cubicBezTo>
                    <a:pt x="34760" y="1337"/>
                    <a:pt x="34920" y="1576"/>
                    <a:pt x="35020" y="1741"/>
                  </a:cubicBezTo>
                  <a:cubicBezTo>
                    <a:pt x="35131" y="1926"/>
                    <a:pt x="35491" y="2693"/>
                    <a:pt x="35038" y="2721"/>
                  </a:cubicBezTo>
                  <a:cubicBezTo>
                    <a:pt x="34856" y="2736"/>
                    <a:pt x="34678" y="2739"/>
                    <a:pt x="34500" y="2739"/>
                  </a:cubicBezTo>
                  <a:cubicBezTo>
                    <a:pt x="34336" y="2739"/>
                    <a:pt x="34171" y="2736"/>
                    <a:pt x="34008" y="2725"/>
                  </a:cubicBezTo>
                  <a:lnTo>
                    <a:pt x="34008" y="2725"/>
                  </a:lnTo>
                  <a:cubicBezTo>
                    <a:pt x="34282" y="3003"/>
                    <a:pt x="34556" y="3274"/>
                    <a:pt x="34974" y="3420"/>
                  </a:cubicBezTo>
                  <a:cubicBezTo>
                    <a:pt x="35244" y="3516"/>
                    <a:pt x="35509" y="3559"/>
                    <a:pt x="35766" y="3559"/>
                  </a:cubicBezTo>
                  <a:cubicBezTo>
                    <a:pt x="36322" y="3559"/>
                    <a:pt x="36853" y="3370"/>
                    <a:pt x="37410" y="3164"/>
                  </a:cubicBezTo>
                  <a:cubicBezTo>
                    <a:pt x="38547" y="2736"/>
                    <a:pt x="39677" y="2290"/>
                    <a:pt x="40811" y="1851"/>
                  </a:cubicBezTo>
                  <a:cubicBezTo>
                    <a:pt x="41945" y="1416"/>
                    <a:pt x="40747" y="375"/>
                    <a:pt x="39862" y="375"/>
                  </a:cubicBezTo>
                  <a:close/>
                  <a:moveTo>
                    <a:pt x="1498" y="1719"/>
                  </a:moveTo>
                  <a:cubicBezTo>
                    <a:pt x="1242" y="1894"/>
                    <a:pt x="996" y="2076"/>
                    <a:pt x="761" y="2265"/>
                  </a:cubicBezTo>
                  <a:cubicBezTo>
                    <a:pt x="1" y="2874"/>
                    <a:pt x="1103" y="3669"/>
                    <a:pt x="1926" y="3669"/>
                  </a:cubicBezTo>
                  <a:cubicBezTo>
                    <a:pt x="2130" y="3669"/>
                    <a:pt x="2311" y="3623"/>
                    <a:pt x="2451" y="3513"/>
                  </a:cubicBezTo>
                  <a:cubicBezTo>
                    <a:pt x="2618" y="3381"/>
                    <a:pt x="2793" y="3242"/>
                    <a:pt x="2975" y="3106"/>
                  </a:cubicBezTo>
                  <a:cubicBezTo>
                    <a:pt x="2436" y="3031"/>
                    <a:pt x="1502" y="2211"/>
                    <a:pt x="1498" y="1719"/>
                  </a:cubicBezTo>
                  <a:close/>
                  <a:moveTo>
                    <a:pt x="6376" y="1"/>
                  </a:moveTo>
                  <a:cubicBezTo>
                    <a:pt x="5271" y="1"/>
                    <a:pt x="4137" y="310"/>
                    <a:pt x="3064" y="814"/>
                  </a:cubicBezTo>
                  <a:cubicBezTo>
                    <a:pt x="3998" y="475"/>
                    <a:pt x="4989" y="264"/>
                    <a:pt x="5977" y="264"/>
                  </a:cubicBezTo>
                  <a:cubicBezTo>
                    <a:pt x="6366" y="264"/>
                    <a:pt x="6755" y="297"/>
                    <a:pt x="7136" y="368"/>
                  </a:cubicBezTo>
                  <a:cubicBezTo>
                    <a:pt x="7849" y="500"/>
                    <a:pt x="8519" y="789"/>
                    <a:pt x="9090" y="1242"/>
                  </a:cubicBezTo>
                  <a:cubicBezTo>
                    <a:pt x="9771" y="1780"/>
                    <a:pt x="10310" y="2889"/>
                    <a:pt x="11236" y="3003"/>
                  </a:cubicBezTo>
                  <a:cubicBezTo>
                    <a:pt x="11843" y="3082"/>
                    <a:pt x="13137" y="4686"/>
                    <a:pt x="12449" y="4686"/>
                  </a:cubicBezTo>
                  <a:cubicBezTo>
                    <a:pt x="12428" y="4686"/>
                    <a:pt x="12403" y="4686"/>
                    <a:pt x="12378" y="4683"/>
                  </a:cubicBezTo>
                  <a:cubicBezTo>
                    <a:pt x="10777" y="4479"/>
                    <a:pt x="10120" y="3574"/>
                    <a:pt x="9033" y="2557"/>
                  </a:cubicBezTo>
                  <a:cubicBezTo>
                    <a:pt x="8787" y="2329"/>
                    <a:pt x="8501" y="2168"/>
                    <a:pt x="8191" y="2061"/>
                  </a:cubicBezTo>
                  <a:lnTo>
                    <a:pt x="8191" y="2061"/>
                  </a:lnTo>
                  <a:cubicBezTo>
                    <a:pt x="8366" y="2204"/>
                    <a:pt x="8534" y="2372"/>
                    <a:pt x="8698" y="2571"/>
                  </a:cubicBezTo>
                  <a:cubicBezTo>
                    <a:pt x="9742" y="3855"/>
                    <a:pt x="10719" y="4903"/>
                    <a:pt x="12481" y="4903"/>
                  </a:cubicBezTo>
                  <a:cubicBezTo>
                    <a:pt x="12528" y="4903"/>
                    <a:pt x="12574" y="4903"/>
                    <a:pt x="12620" y="4900"/>
                  </a:cubicBezTo>
                  <a:cubicBezTo>
                    <a:pt x="14603" y="4843"/>
                    <a:pt x="15879" y="3509"/>
                    <a:pt x="17384" y="2415"/>
                  </a:cubicBezTo>
                  <a:cubicBezTo>
                    <a:pt x="17687" y="2193"/>
                    <a:pt x="17983" y="2001"/>
                    <a:pt x="18268" y="1862"/>
                  </a:cubicBezTo>
                  <a:lnTo>
                    <a:pt x="18268" y="1862"/>
                  </a:lnTo>
                  <a:cubicBezTo>
                    <a:pt x="18140" y="1880"/>
                    <a:pt x="17997" y="1923"/>
                    <a:pt x="17826" y="2001"/>
                  </a:cubicBezTo>
                  <a:cubicBezTo>
                    <a:pt x="17259" y="2261"/>
                    <a:pt x="16703" y="2860"/>
                    <a:pt x="16157" y="3188"/>
                  </a:cubicBezTo>
                  <a:cubicBezTo>
                    <a:pt x="15630" y="3502"/>
                    <a:pt x="15081" y="3763"/>
                    <a:pt x="14521" y="4008"/>
                  </a:cubicBezTo>
                  <a:cubicBezTo>
                    <a:pt x="14381" y="4069"/>
                    <a:pt x="14125" y="4158"/>
                    <a:pt x="13914" y="4158"/>
                  </a:cubicBezTo>
                  <a:cubicBezTo>
                    <a:pt x="13740" y="4158"/>
                    <a:pt x="13593" y="4097"/>
                    <a:pt x="13565" y="3908"/>
                  </a:cubicBezTo>
                  <a:cubicBezTo>
                    <a:pt x="13501" y="3506"/>
                    <a:pt x="14389" y="3103"/>
                    <a:pt x="14663" y="2985"/>
                  </a:cubicBezTo>
                  <a:cubicBezTo>
                    <a:pt x="16246" y="2293"/>
                    <a:pt x="17441" y="703"/>
                    <a:pt x="19241" y="493"/>
                  </a:cubicBezTo>
                  <a:cubicBezTo>
                    <a:pt x="19366" y="478"/>
                    <a:pt x="19495" y="468"/>
                    <a:pt x="19623" y="468"/>
                  </a:cubicBezTo>
                  <a:cubicBezTo>
                    <a:pt x="20097" y="468"/>
                    <a:pt x="20582" y="585"/>
                    <a:pt x="20936" y="921"/>
                  </a:cubicBezTo>
                  <a:cubicBezTo>
                    <a:pt x="21221" y="1195"/>
                    <a:pt x="21278" y="1566"/>
                    <a:pt x="21535" y="1859"/>
                  </a:cubicBezTo>
                  <a:cubicBezTo>
                    <a:pt x="21848" y="2211"/>
                    <a:pt x="22233" y="2346"/>
                    <a:pt x="22672" y="2504"/>
                  </a:cubicBezTo>
                  <a:cubicBezTo>
                    <a:pt x="23003" y="2621"/>
                    <a:pt x="22255" y="3313"/>
                    <a:pt x="21563" y="3620"/>
                  </a:cubicBezTo>
                  <a:cubicBezTo>
                    <a:pt x="21749" y="3773"/>
                    <a:pt x="21945" y="3919"/>
                    <a:pt x="22159" y="4055"/>
                  </a:cubicBezTo>
                  <a:cubicBezTo>
                    <a:pt x="23121" y="4661"/>
                    <a:pt x="24266" y="4986"/>
                    <a:pt x="25407" y="4999"/>
                  </a:cubicBezTo>
                  <a:cubicBezTo>
                    <a:pt x="24968" y="4464"/>
                    <a:pt x="24783" y="3694"/>
                    <a:pt x="25393" y="3541"/>
                  </a:cubicBezTo>
                  <a:cubicBezTo>
                    <a:pt x="26395" y="3288"/>
                    <a:pt x="27272" y="2835"/>
                    <a:pt x="28034" y="2137"/>
                  </a:cubicBezTo>
                  <a:cubicBezTo>
                    <a:pt x="28666" y="1555"/>
                    <a:pt x="29183" y="960"/>
                    <a:pt x="30024" y="689"/>
                  </a:cubicBezTo>
                  <a:cubicBezTo>
                    <a:pt x="30085" y="671"/>
                    <a:pt x="30146" y="664"/>
                    <a:pt x="30206" y="664"/>
                  </a:cubicBezTo>
                  <a:cubicBezTo>
                    <a:pt x="30723" y="664"/>
                    <a:pt x="31291" y="1302"/>
                    <a:pt x="31433" y="1865"/>
                  </a:cubicBezTo>
                  <a:cubicBezTo>
                    <a:pt x="31647" y="1812"/>
                    <a:pt x="31864" y="1787"/>
                    <a:pt x="32082" y="1787"/>
                  </a:cubicBezTo>
                  <a:lnTo>
                    <a:pt x="32193" y="1787"/>
                  </a:lnTo>
                  <a:cubicBezTo>
                    <a:pt x="32175" y="1762"/>
                    <a:pt x="32160" y="1737"/>
                    <a:pt x="32142" y="1712"/>
                  </a:cubicBezTo>
                  <a:cubicBezTo>
                    <a:pt x="32071" y="1591"/>
                    <a:pt x="31697" y="725"/>
                    <a:pt x="32078" y="725"/>
                  </a:cubicBezTo>
                  <a:cubicBezTo>
                    <a:pt x="32093" y="725"/>
                    <a:pt x="32111" y="725"/>
                    <a:pt x="32125" y="728"/>
                  </a:cubicBezTo>
                  <a:cubicBezTo>
                    <a:pt x="32545" y="792"/>
                    <a:pt x="32963" y="824"/>
                    <a:pt x="33380" y="824"/>
                  </a:cubicBezTo>
                  <a:cubicBezTo>
                    <a:pt x="33559" y="824"/>
                    <a:pt x="33740" y="817"/>
                    <a:pt x="33918" y="806"/>
                  </a:cubicBezTo>
                  <a:lnTo>
                    <a:pt x="33947" y="806"/>
                  </a:lnTo>
                  <a:cubicBezTo>
                    <a:pt x="33195" y="457"/>
                    <a:pt x="32356" y="271"/>
                    <a:pt x="31522" y="271"/>
                  </a:cubicBezTo>
                  <a:cubicBezTo>
                    <a:pt x="30919" y="271"/>
                    <a:pt x="30320" y="368"/>
                    <a:pt x="29754" y="575"/>
                  </a:cubicBezTo>
                  <a:cubicBezTo>
                    <a:pt x="27928" y="1242"/>
                    <a:pt x="27186" y="3406"/>
                    <a:pt x="25090" y="3491"/>
                  </a:cubicBezTo>
                  <a:cubicBezTo>
                    <a:pt x="25044" y="3495"/>
                    <a:pt x="24996" y="3495"/>
                    <a:pt x="24950" y="3495"/>
                  </a:cubicBezTo>
                  <a:cubicBezTo>
                    <a:pt x="22857" y="3495"/>
                    <a:pt x="22544" y="1462"/>
                    <a:pt x="20967" y="542"/>
                  </a:cubicBezTo>
                  <a:cubicBezTo>
                    <a:pt x="20340" y="175"/>
                    <a:pt x="19641" y="11"/>
                    <a:pt x="18938" y="11"/>
                  </a:cubicBezTo>
                  <a:cubicBezTo>
                    <a:pt x="18072" y="11"/>
                    <a:pt x="17202" y="257"/>
                    <a:pt x="16446" y="671"/>
                  </a:cubicBezTo>
                  <a:cubicBezTo>
                    <a:pt x="15515" y="1177"/>
                    <a:pt x="14781" y="1966"/>
                    <a:pt x="13918" y="2568"/>
                  </a:cubicBezTo>
                  <a:cubicBezTo>
                    <a:pt x="13369" y="2950"/>
                    <a:pt x="12941" y="3224"/>
                    <a:pt x="12352" y="3224"/>
                  </a:cubicBezTo>
                  <a:cubicBezTo>
                    <a:pt x="12210" y="3224"/>
                    <a:pt x="12057" y="3210"/>
                    <a:pt x="11889" y="3174"/>
                  </a:cubicBezTo>
                  <a:cubicBezTo>
                    <a:pt x="11090" y="3003"/>
                    <a:pt x="11012" y="2667"/>
                    <a:pt x="10534" y="2061"/>
                  </a:cubicBezTo>
                  <a:cubicBezTo>
                    <a:pt x="9365" y="589"/>
                    <a:pt x="7899" y="1"/>
                    <a:pt x="6376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5" name="Google Shape;2775;p79"/>
            <p:cNvSpPr/>
            <p:nvPr/>
          </p:nvSpPr>
          <p:spPr>
            <a:xfrm>
              <a:off x="1432150" y="3542325"/>
              <a:ext cx="167450" cy="57425"/>
            </a:xfrm>
            <a:custGeom>
              <a:avLst/>
              <a:gdLst/>
              <a:ahLst/>
              <a:cxnLst/>
              <a:rect l="l" t="t" r="r" b="b"/>
              <a:pathLst>
                <a:path w="6698" h="2297" extrusionOk="0">
                  <a:moveTo>
                    <a:pt x="1570" y="1"/>
                  </a:moveTo>
                  <a:lnTo>
                    <a:pt x="1570" y="1"/>
                  </a:lnTo>
                  <a:cubicBezTo>
                    <a:pt x="1278" y="108"/>
                    <a:pt x="989" y="228"/>
                    <a:pt x="707" y="361"/>
                  </a:cubicBezTo>
                  <a:cubicBezTo>
                    <a:pt x="682" y="368"/>
                    <a:pt x="657" y="378"/>
                    <a:pt x="636" y="393"/>
                  </a:cubicBezTo>
                  <a:cubicBezTo>
                    <a:pt x="482" y="468"/>
                    <a:pt x="329" y="542"/>
                    <a:pt x="176" y="625"/>
                  </a:cubicBezTo>
                  <a:cubicBezTo>
                    <a:pt x="54" y="689"/>
                    <a:pt x="1" y="789"/>
                    <a:pt x="4" y="906"/>
                  </a:cubicBezTo>
                  <a:cubicBezTo>
                    <a:pt x="500" y="564"/>
                    <a:pt x="1028" y="257"/>
                    <a:pt x="1570" y="1"/>
                  </a:cubicBezTo>
                  <a:close/>
                  <a:moveTo>
                    <a:pt x="5093" y="685"/>
                  </a:moveTo>
                  <a:cubicBezTo>
                    <a:pt x="3862" y="685"/>
                    <a:pt x="2557" y="1480"/>
                    <a:pt x="1481" y="2293"/>
                  </a:cubicBezTo>
                  <a:cubicBezTo>
                    <a:pt x="1505" y="2297"/>
                    <a:pt x="1530" y="2297"/>
                    <a:pt x="1556" y="2297"/>
                  </a:cubicBezTo>
                  <a:cubicBezTo>
                    <a:pt x="1588" y="2297"/>
                    <a:pt x="1616" y="2293"/>
                    <a:pt x="1645" y="2286"/>
                  </a:cubicBezTo>
                  <a:cubicBezTo>
                    <a:pt x="1984" y="2204"/>
                    <a:pt x="2009" y="2186"/>
                    <a:pt x="2254" y="1983"/>
                  </a:cubicBezTo>
                  <a:cubicBezTo>
                    <a:pt x="3232" y="1530"/>
                    <a:pt x="4497" y="1092"/>
                    <a:pt x="5631" y="1092"/>
                  </a:cubicBezTo>
                  <a:cubicBezTo>
                    <a:pt x="6006" y="1092"/>
                    <a:pt x="6365" y="1138"/>
                    <a:pt x="6697" y="1248"/>
                  </a:cubicBezTo>
                  <a:cubicBezTo>
                    <a:pt x="6199" y="849"/>
                    <a:pt x="5653" y="685"/>
                    <a:pt x="5093" y="685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6" name="Google Shape;2776;p79"/>
            <p:cNvSpPr/>
            <p:nvPr/>
          </p:nvSpPr>
          <p:spPr>
            <a:xfrm>
              <a:off x="1432250" y="3528600"/>
              <a:ext cx="291000" cy="110575"/>
            </a:xfrm>
            <a:custGeom>
              <a:avLst/>
              <a:gdLst/>
              <a:ahLst/>
              <a:cxnLst/>
              <a:rect l="l" t="t" r="r" b="b"/>
              <a:pathLst>
                <a:path w="11640" h="4423" extrusionOk="0">
                  <a:moveTo>
                    <a:pt x="4479" y="0"/>
                  </a:moveTo>
                  <a:cubicBezTo>
                    <a:pt x="3491" y="0"/>
                    <a:pt x="2500" y="211"/>
                    <a:pt x="1566" y="550"/>
                  </a:cubicBezTo>
                  <a:cubicBezTo>
                    <a:pt x="1024" y="806"/>
                    <a:pt x="496" y="1113"/>
                    <a:pt x="0" y="1455"/>
                  </a:cubicBezTo>
                  <a:cubicBezTo>
                    <a:pt x="4" y="1947"/>
                    <a:pt x="938" y="2767"/>
                    <a:pt x="1477" y="2842"/>
                  </a:cubicBezTo>
                  <a:cubicBezTo>
                    <a:pt x="2553" y="2029"/>
                    <a:pt x="3858" y="1234"/>
                    <a:pt x="5089" y="1234"/>
                  </a:cubicBezTo>
                  <a:cubicBezTo>
                    <a:pt x="5649" y="1234"/>
                    <a:pt x="6195" y="1398"/>
                    <a:pt x="6693" y="1797"/>
                  </a:cubicBezTo>
                  <a:cubicBezTo>
                    <a:pt x="7003" y="1904"/>
                    <a:pt x="7289" y="2065"/>
                    <a:pt x="7535" y="2293"/>
                  </a:cubicBezTo>
                  <a:cubicBezTo>
                    <a:pt x="8622" y="3310"/>
                    <a:pt x="9279" y="4215"/>
                    <a:pt x="10880" y="4419"/>
                  </a:cubicBezTo>
                  <a:cubicBezTo>
                    <a:pt x="10905" y="4422"/>
                    <a:pt x="10930" y="4422"/>
                    <a:pt x="10951" y="4422"/>
                  </a:cubicBezTo>
                  <a:cubicBezTo>
                    <a:pt x="11639" y="4422"/>
                    <a:pt x="10345" y="2818"/>
                    <a:pt x="9738" y="2739"/>
                  </a:cubicBezTo>
                  <a:cubicBezTo>
                    <a:pt x="8812" y="2625"/>
                    <a:pt x="8273" y="1516"/>
                    <a:pt x="7592" y="978"/>
                  </a:cubicBezTo>
                  <a:cubicBezTo>
                    <a:pt x="7021" y="525"/>
                    <a:pt x="6351" y="236"/>
                    <a:pt x="5638" y="104"/>
                  </a:cubicBezTo>
                  <a:cubicBezTo>
                    <a:pt x="5257" y="33"/>
                    <a:pt x="4868" y="0"/>
                    <a:pt x="4479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Google Shape;2777;p79"/>
            <p:cNvSpPr/>
            <p:nvPr/>
          </p:nvSpPr>
          <p:spPr>
            <a:xfrm>
              <a:off x="1851500" y="3562750"/>
              <a:ext cx="82400" cy="53425"/>
            </a:xfrm>
            <a:custGeom>
              <a:avLst/>
              <a:gdLst/>
              <a:ahLst/>
              <a:cxnLst/>
              <a:rect l="l" t="t" r="r" b="b"/>
              <a:pathLst>
                <a:path w="3296" h="2137" extrusionOk="0">
                  <a:moveTo>
                    <a:pt x="881" y="0"/>
                  </a:moveTo>
                  <a:cubicBezTo>
                    <a:pt x="596" y="0"/>
                    <a:pt x="300" y="86"/>
                    <a:pt x="0" y="232"/>
                  </a:cubicBezTo>
                  <a:cubicBezTo>
                    <a:pt x="36" y="229"/>
                    <a:pt x="68" y="224"/>
                    <a:pt x="104" y="224"/>
                  </a:cubicBezTo>
                  <a:cubicBezTo>
                    <a:pt x="667" y="224"/>
                    <a:pt x="817" y="852"/>
                    <a:pt x="1259" y="1369"/>
                  </a:cubicBezTo>
                  <a:cubicBezTo>
                    <a:pt x="1594" y="1758"/>
                    <a:pt x="2097" y="1940"/>
                    <a:pt x="2564" y="2107"/>
                  </a:cubicBezTo>
                  <a:cubicBezTo>
                    <a:pt x="2614" y="2125"/>
                    <a:pt x="2671" y="2136"/>
                    <a:pt x="2735" y="2136"/>
                  </a:cubicBezTo>
                  <a:cubicBezTo>
                    <a:pt x="2899" y="2136"/>
                    <a:pt x="3096" y="2079"/>
                    <a:pt x="3295" y="1990"/>
                  </a:cubicBezTo>
                  <a:cubicBezTo>
                    <a:pt x="2920" y="1669"/>
                    <a:pt x="2599" y="1302"/>
                    <a:pt x="2293" y="881"/>
                  </a:cubicBezTo>
                  <a:cubicBezTo>
                    <a:pt x="1833" y="250"/>
                    <a:pt x="1366" y="0"/>
                    <a:pt x="881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8" name="Google Shape;2778;p79"/>
            <p:cNvSpPr/>
            <p:nvPr/>
          </p:nvSpPr>
          <p:spPr>
            <a:xfrm>
              <a:off x="1732300" y="3533675"/>
              <a:ext cx="237600" cy="92300"/>
            </a:xfrm>
            <a:custGeom>
              <a:avLst/>
              <a:gdLst/>
              <a:ahLst/>
              <a:cxnLst/>
              <a:rect l="l" t="t" r="r" b="b"/>
              <a:pathLst>
                <a:path w="9504" h="3692" extrusionOk="0">
                  <a:moveTo>
                    <a:pt x="6123" y="1"/>
                  </a:moveTo>
                  <a:cubicBezTo>
                    <a:pt x="5995" y="1"/>
                    <a:pt x="5866" y="11"/>
                    <a:pt x="5741" y="26"/>
                  </a:cubicBezTo>
                  <a:cubicBezTo>
                    <a:pt x="3941" y="236"/>
                    <a:pt x="2746" y="1826"/>
                    <a:pt x="1163" y="2518"/>
                  </a:cubicBezTo>
                  <a:cubicBezTo>
                    <a:pt x="889" y="2636"/>
                    <a:pt x="1" y="3039"/>
                    <a:pt x="65" y="3441"/>
                  </a:cubicBezTo>
                  <a:cubicBezTo>
                    <a:pt x="93" y="3630"/>
                    <a:pt x="240" y="3691"/>
                    <a:pt x="414" y="3691"/>
                  </a:cubicBezTo>
                  <a:cubicBezTo>
                    <a:pt x="625" y="3691"/>
                    <a:pt x="881" y="3602"/>
                    <a:pt x="1021" y="3541"/>
                  </a:cubicBezTo>
                  <a:cubicBezTo>
                    <a:pt x="1581" y="3296"/>
                    <a:pt x="2130" y="3035"/>
                    <a:pt x="2657" y="2721"/>
                  </a:cubicBezTo>
                  <a:cubicBezTo>
                    <a:pt x="3203" y="2393"/>
                    <a:pt x="3759" y="1794"/>
                    <a:pt x="4326" y="1534"/>
                  </a:cubicBezTo>
                  <a:cubicBezTo>
                    <a:pt x="4497" y="1456"/>
                    <a:pt x="4640" y="1413"/>
                    <a:pt x="4768" y="1395"/>
                  </a:cubicBezTo>
                  <a:cubicBezTo>
                    <a:pt x="5068" y="1249"/>
                    <a:pt x="5364" y="1163"/>
                    <a:pt x="5649" y="1163"/>
                  </a:cubicBezTo>
                  <a:cubicBezTo>
                    <a:pt x="6134" y="1163"/>
                    <a:pt x="6601" y="1413"/>
                    <a:pt x="7061" y="2044"/>
                  </a:cubicBezTo>
                  <a:cubicBezTo>
                    <a:pt x="7367" y="2465"/>
                    <a:pt x="7688" y="2832"/>
                    <a:pt x="8063" y="3153"/>
                  </a:cubicBezTo>
                  <a:cubicBezTo>
                    <a:pt x="8755" y="2846"/>
                    <a:pt x="9503" y="2154"/>
                    <a:pt x="9172" y="2037"/>
                  </a:cubicBezTo>
                  <a:cubicBezTo>
                    <a:pt x="8733" y="1879"/>
                    <a:pt x="8348" y="1744"/>
                    <a:pt x="8035" y="1392"/>
                  </a:cubicBezTo>
                  <a:cubicBezTo>
                    <a:pt x="7778" y="1099"/>
                    <a:pt x="7721" y="728"/>
                    <a:pt x="7436" y="454"/>
                  </a:cubicBezTo>
                  <a:cubicBezTo>
                    <a:pt x="7082" y="118"/>
                    <a:pt x="6597" y="1"/>
                    <a:pt x="6123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9" name="Google Shape;2779;p79"/>
            <p:cNvSpPr/>
            <p:nvPr/>
          </p:nvSpPr>
          <p:spPr>
            <a:xfrm>
              <a:off x="2029975" y="3568625"/>
              <a:ext cx="152875" cy="91650"/>
            </a:xfrm>
            <a:custGeom>
              <a:avLst/>
              <a:gdLst/>
              <a:ahLst/>
              <a:cxnLst/>
              <a:rect l="l" t="t" r="r" b="b"/>
              <a:pathLst>
                <a:path w="6115" h="3666" extrusionOk="0">
                  <a:moveTo>
                    <a:pt x="6026" y="0"/>
                  </a:moveTo>
                  <a:lnTo>
                    <a:pt x="6026" y="0"/>
                  </a:lnTo>
                  <a:cubicBezTo>
                    <a:pt x="5730" y="79"/>
                    <a:pt x="5441" y="203"/>
                    <a:pt x="5185" y="374"/>
                  </a:cubicBezTo>
                  <a:cubicBezTo>
                    <a:pt x="4329" y="942"/>
                    <a:pt x="3812" y="1880"/>
                    <a:pt x="2920" y="2415"/>
                  </a:cubicBezTo>
                  <a:cubicBezTo>
                    <a:pt x="2346" y="2757"/>
                    <a:pt x="1701" y="2956"/>
                    <a:pt x="1049" y="3060"/>
                  </a:cubicBezTo>
                  <a:cubicBezTo>
                    <a:pt x="731" y="3110"/>
                    <a:pt x="410" y="3134"/>
                    <a:pt x="89" y="3134"/>
                  </a:cubicBezTo>
                  <a:lnTo>
                    <a:pt x="0" y="3134"/>
                  </a:lnTo>
                  <a:cubicBezTo>
                    <a:pt x="249" y="3438"/>
                    <a:pt x="581" y="3666"/>
                    <a:pt x="895" y="3666"/>
                  </a:cubicBezTo>
                  <a:cubicBezTo>
                    <a:pt x="945" y="3666"/>
                    <a:pt x="995" y="3659"/>
                    <a:pt x="1041" y="3648"/>
                  </a:cubicBezTo>
                  <a:cubicBezTo>
                    <a:pt x="1954" y="3417"/>
                    <a:pt x="2835" y="3027"/>
                    <a:pt x="3583" y="2454"/>
                  </a:cubicBezTo>
                  <a:cubicBezTo>
                    <a:pt x="4283" y="1919"/>
                    <a:pt x="4814" y="1074"/>
                    <a:pt x="5677" y="795"/>
                  </a:cubicBezTo>
                  <a:cubicBezTo>
                    <a:pt x="6037" y="678"/>
                    <a:pt x="6115" y="357"/>
                    <a:pt x="6026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0" name="Google Shape;2780;p79"/>
            <p:cNvSpPr/>
            <p:nvPr/>
          </p:nvSpPr>
          <p:spPr>
            <a:xfrm>
              <a:off x="2014350" y="3538575"/>
              <a:ext cx="166275" cy="108425"/>
            </a:xfrm>
            <a:custGeom>
              <a:avLst/>
              <a:gdLst/>
              <a:ahLst/>
              <a:cxnLst/>
              <a:rect l="l" t="t" r="r" b="b"/>
              <a:pathLst>
                <a:path w="6651" h="4337" extrusionOk="0">
                  <a:moveTo>
                    <a:pt x="5424" y="1"/>
                  </a:moveTo>
                  <a:cubicBezTo>
                    <a:pt x="5364" y="1"/>
                    <a:pt x="5303" y="8"/>
                    <a:pt x="5242" y="26"/>
                  </a:cubicBezTo>
                  <a:cubicBezTo>
                    <a:pt x="4401" y="297"/>
                    <a:pt x="3884" y="892"/>
                    <a:pt x="3252" y="1474"/>
                  </a:cubicBezTo>
                  <a:cubicBezTo>
                    <a:pt x="2490" y="2172"/>
                    <a:pt x="1613" y="2625"/>
                    <a:pt x="611" y="2878"/>
                  </a:cubicBezTo>
                  <a:cubicBezTo>
                    <a:pt x="1" y="3031"/>
                    <a:pt x="186" y="3801"/>
                    <a:pt x="625" y="4336"/>
                  </a:cubicBezTo>
                  <a:lnTo>
                    <a:pt x="714" y="4336"/>
                  </a:lnTo>
                  <a:cubicBezTo>
                    <a:pt x="1035" y="4336"/>
                    <a:pt x="1356" y="4312"/>
                    <a:pt x="1674" y="4262"/>
                  </a:cubicBezTo>
                  <a:cubicBezTo>
                    <a:pt x="2326" y="4158"/>
                    <a:pt x="2971" y="3959"/>
                    <a:pt x="3545" y="3617"/>
                  </a:cubicBezTo>
                  <a:cubicBezTo>
                    <a:pt x="4437" y="3082"/>
                    <a:pt x="4954" y="2144"/>
                    <a:pt x="5810" y="1576"/>
                  </a:cubicBezTo>
                  <a:cubicBezTo>
                    <a:pt x="6066" y="1405"/>
                    <a:pt x="6355" y="1281"/>
                    <a:pt x="6651" y="1202"/>
                  </a:cubicBezTo>
                  <a:cubicBezTo>
                    <a:pt x="6509" y="639"/>
                    <a:pt x="5941" y="1"/>
                    <a:pt x="5424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1" name="Google Shape;2781;p79"/>
            <p:cNvSpPr/>
            <p:nvPr/>
          </p:nvSpPr>
          <p:spPr>
            <a:xfrm>
              <a:off x="2199600" y="3542125"/>
              <a:ext cx="59475" cy="48000"/>
            </a:xfrm>
            <a:custGeom>
              <a:avLst/>
              <a:gdLst/>
              <a:ahLst/>
              <a:cxnLst/>
              <a:rect l="l" t="t" r="r" b="b"/>
              <a:pathLst>
                <a:path w="2379" h="1920" extrusionOk="0">
                  <a:moveTo>
                    <a:pt x="1755" y="1"/>
                  </a:moveTo>
                  <a:cubicBezTo>
                    <a:pt x="1897" y="65"/>
                    <a:pt x="2033" y="137"/>
                    <a:pt x="2168" y="212"/>
                  </a:cubicBezTo>
                  <a:cubicBezTo>
                    <a:pt x="2239" y="251"/>
                    <a:pt x="2308" y="294"/>
                    <a:pt x="2379" y="336"/>
                  </a:cubicBezTo>
                  <a:cubicBezTo>
                    <a:pt x="2193" y="147"/>
                    <a:pt x="1979" y="1"/>
                    <a:pt x="1759" y="1"/>
                  </a:cubicBezTo>
                  <a:close/>
                  <a:moveTo>
                    <a:pt x="1" y="982"/>
                  </a:moveTo>
                  <a:cubicBezTo>
                    <a:pt x="243" y="1367"/>
                    <a:pt x="589" y="1770"/>
                    <a:pt x="1052" y="1838"/>
                  </a:cubicBezTo>
                  <a:cubicBezTo>
                    <a:pt x="1306" y="1877"/>
                    <a:pt x="1559" y="1905"/>
                    <a:pt x="1816" y="1920"/>
                  </a:cubicBezTo>
                  <a:cubicBezTo>
                    <a:pt x="1640" y="1745"/>
                    <a:pt x="1466" y="1567"/>
                    <a:pt x="1252" y="1413"/>
                  </a:cubicBezTo>
                  <a:cubicBezTo>
                    <a:pt x="878" y="1139"/>
                    <a:pt x="442" y="1003"/>
                    <a:pt x="1" y="982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2" name="Google Shape;2782;p79"/>
            <p:cNvSpPr/>
            <p:nvPr/>
          </p:nvSpPr>
          <p:spPr>
            <a:xfrm>
              <a:off x="2187225" y="3540100"/>
              <a:ext cx="94850" cy="50400"/>
            </a:xfrm>
            <a:custGeom>
              <a:avLst/>
              <a:gdLst/>
              <a:ahLst/>
              <a:cxnLst/>
              <a:rect l="l" t="t" r="r" b="b"/>
              <a:pathLst>
                <a:path w="3794" h="2016" extrusionOk="0">
                  <a:moveTo>
                    <a:pt x="381" y="1"/>
                  </a:moveTo>
                  <a:cubicBezTo>
                    <a:pt x="0" y="1"/>
                    <a:pt x="374" y="867"/>
                    <a:pt x="445" y="988"/>
                  </a:cubicBezTo>
                  <a:cubicBezTo>
                    <a:pt x="463" y="1013"/>
                    <a:pt x="478" y="1038"/>
                    <a:pt x="496" y="1063"/>
                  </a:cubicBezTo>
                  <a:cubicBezTo>
                    <a:pt x="937" y="1084"/>
                    <a:pt x="1373" y="1220"/>
                    <a:pt x="1747" y="1494"/>
                  </a:cubicBezTo>
                  <a:cubicBezTo>
                    <a:pt x="1961" y="1648"/>
                    <a:pt x="2135" y="1826"/>
                    <a:pt x="2311" y="2001"/>
                  </a:cubicBezTo>
                  <a:cubicBezTo>
                    <a:pt x="2474" y="2012"/>
                    <a:pt x="2639" y="2015"/>
                    <a:pt x="2803" y="2015"/>
                  </a:cubicBezTo>
                  <a:cubicBezTo>
                    <a:pt x="2981" y="2015"/>
                    <a:pt x="3159" y="2012"/>
                    <a:pt x="3341" y="1997"/>
                  </a:cubicBezTo>
                  <a:cubicBezTo>
                    <a:pt x="3794" y="1969"/>
                    <a:pt x="3434" y="1202"/>
                    <a:pt x="3323" y="1017"/>
                  </a:cubicBezTo>
                  <a:cubicBezTo>
                    <a:pt x="3223" y="852"/>
                    <a:pt x="3063" y="613"/>
                    <a:pt x="2874" y="417"/>
                  </a:cubicBezTo>
                  <a:cubicBezTo>
                    <a:pt x="2803" y="375"/>
                    <a:pt x="2734" y="332"/>
                    <a:pt x="2663" y="293"/>
                  </a:cubicBezTo>
                  <a:cubicBezTo>
                    <a:pt x="2528" y="218"/>
                    <a:pt x="2392" y="146"/>
                    <a:pt x="2250" y="82"/>
                  </a:cubicBezTo>
                  <a:lnTo>
                    <a:pt x="2221" y="82"/>
                  </a:lnTo>
                  <a:cubicBezTo>
                    <a:pt x="2043" y="93"/>
                    <a:pt x="1862" y="100"/>
                    <a:pt x="1683" y="100"/>
                  </a:cubicBezTo>
                  <a:cubicBezTo>
                    <a:pt x="1266" y="100"/>
                    <a:pt x="848" y="68"/>
                    <a:pt x="428" y="4"/>
                  </a:cubicBezTo>
                  <a:cubicBezTo>
                    <a:pt x="414" y="1"/>
                    <a:pt x="396" y="1"/>
                    <a:pt x="381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" name="Imagen 2" descr="Interfaz de usuario gráfica, Sitio web&#10;&#10;Descripción generada automáticamente">
            <a:hlinkClick r:id="rId3"/>
            <a:extLst>
              <a:ext uri="{FF2B5EF4-FFF2-40B4-BE49-F238E27FC236}">
                <a16:creationId xmlns:a16="http://schemas.microsoft.com/office/drawing/2014/main" id="{B0E1E0BA-3DCE-8B57-558E-89F5F7CA71F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7396" t="23777" r="16354" b="46436"/>
          <a:stretch/>
        </p:blipFill>
        <p:spPr>
          <a:xfrm rot="20344243">
            <a:off x="764086" y="2635697"/>
            <a:ext cx="1654501" cy="8233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nline Notebook XL by Slidesgo">
  <a:themeElements>
    <a:clrScheme name="Simple Light">
      <a:dk1>
        <a:srgbClr val="E28D0A"/>
      </a:dk1>
      <a:lt1>
        <a:srgbClr val="FFFFFF"/>
      </a:lt1>
      <a:dk2>
        <a:srgbClr val="000000"/>
      </a:dk2>
      <a:lt2>
        <a:srgbClr val="EEEEEE"/>
      </a:lt2>
      <a:accent1>
        <a:srgbClr val="EBD251"/>
      </a:accent1>
      <a:accent2>
        <a:srgbClr val="FFE599"/>
      </a:accent2>
      <a:accent3>
        <a:srgbClr val="FFBBAA"/>
      </a:accent3>
      <a:accent4>
        <a:srgbClr val="F9CB9C"/>
      </a:accent4>
      <a:accent5>
        <a:srgbClr val="DA5656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516</Words>
  <Application>Microsoft Office PowerPoint</Application>
  <PresentationFormat>Presentación en pantalla (16:9)</PresentationFormat>
  <Paragraphs>53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Muli</vt:lpstr>
      <vt:lpstr>Permanent Marker</vt:lpstr>
      <vt:lpstr>Times New Roman</vt:lpstr>
      <vt:lpstr>Arial</vt:lpstr>
      <vt:lpstr>Itim</vt:lpstr>
      <vt:lpstr>Arial</vt:lpstr>
      <vt:lpstr>Verdana</vt:lpstr>
      <vt:lpstr>Online Notebook XL by Slidesgo</vt:lpstr>
      <vt:lpstr>Directorio de Apoyo</vt:lpstr>
      <vt:lpstr>Escuela Normal de Educación Preescolar</vt:lpstr>
      <vt:lpstr>CREE Saltillo</vt:lpstr>
      <vt:lpstr>Presentación de PowerPoint</vt:lpstr>
      <vt:lpstr>CRIT Saltillo</vt:lpstr>
      <vt:lpstr>Presentación de PowerPoint</vt:lpstr>
      <vt:lpstr>DIF Estatal</vt:lpstr>
      <vt:lpstr>Fundación “Hacer más”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Directorio de Apoyo</dc:title>
  <cp:lastModifiedBy>JIMENA PATRICIA MARTINEZ� MARTINEZ</cp:lastModifiedBy>
  <cp:revision>2</cp:revision>
  <dcterms:modified xsi:type="dcterms:W3CDTF">2023-10-20T02:25:36Z</dcterms:modified>
</cp:coreProperties>
</file>