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797E6-8E3B-2C94-E819-F4350DB69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1765AB-1D89-2D43-E10C-B5B787D98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609818-E292-56CB-7552-730E5978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C019-A3EA-48A6-879E-DA75B974ADA4}" type="datetimeFigureOut">
              <a:rPr lang="es-MX" smtClean="0"/>
              <a:t>24/10/2023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828FA3-91F9-DB6B-21D4-60AB31B52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5F106E-79A9-BF51-905F-FFF6175F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4B53-80E6-42E6-A645-85622830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013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63CC4-DEF3-A47C-554E-D5FB0B3B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54DC36-F0ED-DF45-C368-5DF31D42F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F1D817-E41D-0333-2EE0-33843ED0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C019-A3EA-48A6-879E-DA75B974ADA4}" type="datetimeFigureOut">
              <a:rPr lang="es-MX" smtClean="0"/>
              <a:t>24/10/2023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213870-609E-8940-0F9B-C760E79B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CB32F7-C988-D5AD-B4EA-D7AD0E57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4B53-80E6-42E6-A645-85622830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223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32F398-04B9-FD33-2C13-97EA663BB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AC954E-A8B7-49EE-D5F1-F7CFED41A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12FB33-0243-DCFE-0775-0EDB5CFA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C019-A3EA-48A6-879E-DA75B974ADA4}" type="datetimeFigureOut">
              <a:rPr lang="es-MX" smtClean="0"/>
              <a:t>24/10/2023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4FFEF6-542E-A8B2-8BC1-41787A126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4DE38E-114C-2CBF-63A2-3482A818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4B53-80E6-42E6-A645-85622830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030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28940-E811-8DD0-5514-B2C2F822D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6339EB-1EA3-7032-0716-1D38F2E02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9E958A-C778-B3B7-8745-DCF728353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C019-A3EA-48A6-879E-DA75B974ADA4}" type="datetimeFigureOut">
              <a:rPr lang="es-MX" smtClean="0"/>
              <a:t>24/10/2023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8CD6D0-FFC6-7A23-A078-CB703989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8E992-C5BF-6CDB-B1B8-8BA37690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4B53-80E6-42E6-A645-85622830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88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BDEC4-A938-5B01-9DA6-F05BC8F89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2229A5-8D2A-FB08-2419-574C295D7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2D932B-EF10-1B37-CEE2-4BD39EDE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C019-A3EA-48A6-879E-DA75B974ADA4}" type="datetimeFigureOut">
              <a:rPr lang="es-MX" smtClean="0"/>
              <a:t>24/10/2023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C55D52-53BD-71A4-E7DD-CB3478E35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17BE3-579C-3ADA-1741-9A679F23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4B53-80E6-42E6-A645-85622830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094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A364B-C547-EEF8-723D-728DA1C3E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E62D5E-5844-B628-A0BA-3BDD65A18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F4D8D9-3BF3-CBC7-2E70-1F0F71638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571C53-8C4F-4171-CD7E-90A5EFC27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C019-A3EA-48A6-879E-DA75B974ADA4}" type="datetimeFigureOut">
              <a:rPr lang="es-MX" smtClean="0"/>
              <a:t>24/10/2023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7FC37E-3D79-506E-0B3A-BA839E44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10FA8E-8EA8-7385-7B9C-8365E7B6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4B53-80E6-42E6-A645-85622830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8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33433-D8EE-A85A-14B4-BC443A836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CD31E2-17C3-6258-048B-FAE424881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89D1DA-AE52-892B-F71B-678708DD9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FF830E-7C00-F5F3-006F-12ED4EAF9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1BA77D-9997-3C5F-1ED8-FCD732E6E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F14913-C83C-5AA9-1F3C-800139E5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C019-A3EA-48A6-879E-DA75B974ADA4}" type="datetimeFigureOut">
              <a:rPr lang="es-MX" smtClean="0"/>
              <a:t>24/10/2023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8FC84A-6AA1-882D-003A-C2D140EC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D607BCF-5681-F166-75AF-48D1E175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4B53-80E6-42E6-A645-85622830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122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C114D-E629-1838-C307-419F14649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F24FFA-DE31-BEDE-E499-85324C366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C019-A3EA-48A6-879E-DA75B974ADA4}" type="datetimeFigureOut">
              <a:rPr lang="es-MX" smtClean="0"/>
              <a:t>24/10/2023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4B6568-99CE-5CDC-F34F-6D9269BA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DD825D-FF82-4F7F-DBB5-9CE27252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4B53-80E6-42E6-A645-85622830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930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BDAA474-7841-75F5-0D92-43C789AA9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C019-A3EA-48A6-879E-DA75B974ADA4}" type="datetimeFigureOut">
              <a:rPr lang="es-MX" smtClean="0"/>
              <a:t>24/10/2023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EB3739-A2A7-69FF-5875-567A5FAD5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E6B820-2395-1BA0-4587-8779C609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4B53-80E6-42E6-A645-85622830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884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D08AB-7292-C7DE-349B-DCF872A3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9FBA00-2D90-3618-CF64-742D85D0C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299E01-B271-65F4-C6D8-91D63CD0B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A5C2FF-E268-7649-A54C-28364883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C019-A3EA-48A6-879E-DA75B974ADA4}" type="datetimeFigureOut">
              <a:rPr lang="es-MX" smtClean="0"/>
              <a:t>24/10/2023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5FBA94-8BCC-728D-B826-F67E8325C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C8153A-CE26-F02A-9BF4-07630F93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4B53-80E6-42E6-A645-85622830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276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0C76E-B1C7-E334-69AA-5088D54F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FD2FEE-062F-3CE6-095C-F4B9E1C83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AB2B77-D399-7E5B-205C-C8B9EB0B8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09AF77-4CA8-E1E5-3464-504B9EB1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C019-A3EA-48A6-879E-DA75B974ADA4}" type="datetimeFigureOut">
              <a:rPr lang="es-MX" smtClean="0"/>
              <a:t>24/10/2023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7CC423-41FA-99D2-7481-5433CE665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C32DB4-5BEF-ECAE-9908-5A5C5CE8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4B53-80E6-42E6-A645-85622830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825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39A588-2E11-48F8-8611-D3B9290D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889FE-B54C-1580-443C-6D425A493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FAA48F-2A57-F4EE-E19E-FAC1157B3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8C019-A3EA-48A6-879E-DA75B974ADA4}" type="datetimeFigureOut">
              <a:rPr lang="es-MX" smtClean="0"/>
              <a:t>24/10/2023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55EBD8-6B69-F4AF-5588-AD67B6C44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CDB5E4-2307-ED10-62F3-E5BA2CBB6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14B53-80E6-42E6-A645-856228300D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384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C3BFBA-F036-A9A2-6D3D-296F4AAF5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30433" y="992875"/>
            <a:ext cx="6470096" cy="48722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AB7C99D-35CB-D1B6-18B8-F4ADA48DE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501146" y="983564"/>
            <a:ext cx="6394699" cy="481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9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A0E3523-5B44-B651-69BF-76CC6FBE8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2741" y="976915"/>
            <a:ext cx="6512483" cy="490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132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Aide Patricia Machorro</dc:creator>
  <cp:lastModifiedBy>Aide Patricia Machorro</cp:lastModifiedBy>
  <cp:revision>1</cp:revision>
  <dcterms:created xsi:type="dcterms:W3CDTF">2023-10-25T03:22:33Z</dcterms:created>
  <dcterms:modified xsi:type="dcterms:W3CDTF">2023-10-25T03:25:04Z</dcterms:modified>
</cp:coreProperties>
</file>