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7315200" cy="7315200"/>
  <p:notesSz cx="6858000" cy="9144000"/>
  <p:embeddedFontLst>
    <p:embeddedFont>
      <p:font typeface="Dosis Semi-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osis Ultra-Bold" panose="020B0604020202020204" charset="0"/>
      <p:regular r:id="rId21"/>
    </p:embeddedFont>
    <p:embeddedFont>
      <p:font typeface="Bobby Jones Soft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9" d="100"/>
          <a:sy n="69" d="100"/>
        </p:scale>
        <p:origin x="181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4.svg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3" Type="http://schemas.openxmlformats.org/officeDocument/2006/relationships/image" Target="../media/image130.svg"/><Relationship Id="rId21" Type="http://schemas.openxmlformats.org/officeDocument/2006/relationships/image" Target="../media/image144.svg"/><Relationship Id="rId7" Type="http://schemas.openxmlformats.org/officeDocument/2006/relationships/image" Target="../media/image134.svg"/><Relationship Id="rId12" Type="http://schemas.openxmlformats.org/officeDocument/2006/relationships/image" Target="../media/image25.png"/><Relationship Id="rId17" Type="http://schemas.openxmlformats.org/officeDocument/2006/relationships/image" Target="../media/image140.svg"/><Relationship Id="rId25" Type="http://schemas.openxmlformats.org/officeDocument/2006/relationships/image" Target="../media/image148.svg"/><Relationship Id="rId2" Type="http://schemas.openxmlformats.org/officeDocument/2006/relationships/image" Target="../media/image68.pn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136.svg"/><Relationship Id="rId24" Type="http://schemas.openxmlformats.org/officeDocument/2006/relationships/image" Target="../media/image77.png"/><Relationship Id="rId5" Type="http://schemas.openxmlformats.org/officeDocument/2006/relationships/image" Target="../media/image132.svg"/><Relationship Id="rId15" Type="http://schemas.openxmlformats.org/officeDocument/2006/relationships/image" Target="../media/image138.svg"/><Relationship Id="rId23" Type="http://schemas.openxmlformats.org/officeDocument/2006/relationships/image" Target="../media/image146.svg"/><Relationship Id="rId10" Type="http://schemas.openxmlformats.org/officeDocument/2006/relationships/image" Target="../media/image71.png"/><Relationship Id="rId19" Type="http://schemas.openxmlformats.org/officeDocument/2006/relationships/image" Target="../media/image142.svg"/><Relationship Id="rId4" Type="http://schemas.openxmlformats.org/officeDocument/2006/relationships/image" Target="../media/image69.png"/><Relationship Id="rId9" Type="http://schemas.openxmlformats.org/officeDocument/2006/relationships/image" Target="../media/image8.svg"/><Relationship Id="rId14" Type="http://schemas.openxmlformats.org/officeDocument/2006/relationships/image" Target="../media/image72.png"/><Relationship Id="rId22" Type="http://schemas.openxmlformats.org/officeDocument/2006/relationships/image" Target="../media/image76.png"/><Relationship Id="rId27" Type="http://schemas.openxmlformats.org/officeDocument/2006/relationships/image" Target="../media/image1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.svg"/><Relationship Id="rId3" Type="http://schemas.openxmlformats.org/officeDocument/2006/relationships/image" Target="../media/image152.svg"/><Relationship Id="rId7" Type="http://schemas.openxmlformats.org/officeDocument/2006/relationships/image" Target="../media/image154.svg"/><Relationship Id="rId12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58.svg"/><Relationship Id="rId5" Type="http://schemas.openxmlformats.org/officeDocument/2006/relationships/image" Target="../media/image2.svg"/><Relationship Id="rId15" Type="http://schemas.openxmlformats.org/officeDocument/2006/relationships/image" Target="../media/image160.svg"/><Relationship Id="rId10" Type="http://schemas.openxmlformats.org/officeDocument/2006/relationships/image" Target="../media/image82.png"/><Relationship Id="rId4" Type="http://schemas.openxmlformats.org/officeDocument/2006/relationships/image" Target="../media/image1.png"/><Relationship Id="rId9" Type="http://schemas.openxmlformats.org/officeDocument/2006/relationships/image" Target="../media/image156.sv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6.svg"/><Relationship Id="rId18" Type="http://schemas.openxmlformats.org/officeDocument/2006/relationships/image" Target="../media/image89.png"/><Relationship Id="rId3" Type="http://schemas.openxmlformats.org/officeDocument/2006/relationships/image" Target="../media/image162.svg"/><Relationship Id="rId21" Type="http://schemas.openxmlformats.org/officeDocument/2006/relationships/image" Target="../media/image174.svg"/><Relationship Id="rId7" Type="http://schemas.openxmlformats.org/officeDocument/2006/relationships/image" Target="../media/image8.svg"/><Relationship Id="rId12" Type="http://schemas.openxmlformats.org/officeDocument/2006/relationships/image" Target="../media/image86.png"/><Relationship Id="rId17" Type="http://schemas.openxmlformats.org/officeDocument/2006/relationships/image" Target="../media/image170.svg"/><Relationship Id="rId2" Type="http://schemas.openxmlformats.org/officeDocument/2006/relationships/image" Target="../media/image84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8.svg"/><Relationship Id="rId5" Type="http://schemas.openxmlformats.org/officeDocument/2006/relationships/image" Target="../media/image164.svg"/><Relationship Id="rId15" Type="http://schemas.openxmlformats.org/officeDocument/2006/relationships/image" Target="../media/image168.svg"/><Relationship Id="rId23" Type="http://schemas.openxmlformats.org/officeDocument/2006/relationships/image" Target="../media/image176.svg"/><Relationship Id="rId10" Type="http://schemas.openxmlformats.org/officeDocument/2006/relationships/image" Target="../media/image72.png"/><Relationship Id="rId19" Type="http://schemas.openxmlformats.org/officeDocument/2006/relationships/image" Target="../media/image172.svg"/><Relationship Id="rId4" Type="http://schemas.openxmlformats.org/officeDocument/2006/relationships/image" Target="../media/image85.png"/><Relationship Id="rId9" Type="http://schemas.openxmlformats.org/officeDocument/2006/relationships/image" Target="../media/image44.svg"/><Relationship Id="rId14" Type="http://schemas.openxmlformats.org/officeDocument/2006/relationships/image" Target="../media/image87.png"/><Relationship Id="rId22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88.svg"/><Relationship Id="rId3" Type="http://schemas.openxmlformats.org/officeDocument/2006/relationships/image" Target="../media/image178.svg"/><Relationship Id="rId21" Type="http://schemas.openxmlformats.org/officeDocument/2006/relationships/image" Target="../media/image196.svg"/><Relationship Id="rId7" Type="http://schemas.openxmlformats.org/officeDocument/2006/relationships/image" Target="../media/image182.svg"/><Relationship Id="rId12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186.svg"/><Relationship Id="rId5" Type="http://schemas.openxmlformats.org/officeDocument/2006/relationships/image" Target="../media/image180.svg"/><Relationship Id="rId23" Type="http://schemas.openxmlformats.org/officeDocument/2006/relationships/image" Target="../media/image198.svg"/><Relationship Id="rId10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openxmlformats.org/officeDocument/2006/relationships/image" Target="../media/image184.svg"/><Relationship Id="rId14" Type="http://schemas.openxmlformats.org/officeDocument/2006/relationships/image" Target="../media/image98.png"/><Relationship Id="rId22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4.svg"/><Relationship Id="rId18" Type="http://schemas.openxmlformats.org/officeDocument/2006/relationships/image" Target="../media/image105.png"/><Relationship Id="rId3" Type="http://schemas.openxmlformats.org/officeDocument/2006/relationships/image" Target="../media/image38.svg"/><Relationship Id="rId21" Type="http://schemas.openxmlformats.org/officeDocument/2006/relationships/image" Target="../media/image212.svg"/><Relationship Id="rId7" Type="http://schemas.openxmlformats.org/officeDocument/2006/relationships/image" Target="../media/image202.svg"/><Relationship Id="rId12" Type="http://schemas.openxmlformats.org/officeDocument/2006/relationships/image" Target="../media/image102.png"/><Relationship Id="rId17" Type="http://schemas.openxmlformats.org/officeDocument/2006/relationships/image" Target="../media/image208.svg"/><Relationship Id="rId2" Type="http://schemas.openxmlformats.org/officeDocument/2006/relationships/image" Target="../media/image22.png"/><Relationship Id="rId16" Type="http://schemas.openxmlformats.org/officeDocument/2006/relationships/image" Target="../media/image104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38.svg"/><Relationship Id="rId5" Type="http://schemas.openxmlformats.org/officeDocument/2006/relationships/image" Target="../media/image200.svg"/><Relationship Id="rId15" Type="http://schemas.openxmlformats.org/officeDocument/2006/relationships/image" Target="../media/image206.svg"/><Relationship Id="rId23" Type="http://schemas.openxmlformats.org/officeDocument/2006/relationships/image" Target="../media/image8.svg"/><Relationship Id="rId10" Type="http://schemas.openxmlformats.org/officeDocument/2006/relationships/image" Target="../media/image72.png"/><Relationship Id="rId19" Type="http://schemas.openxmlformats.org/officeDocument/2006/relationships/image" Target="../media/image210.svg"/><Relationship Id="rId4" Type="http://schemas.openxmlformats.org/officeDocument/2006/relationships/image" Target="../media/image100.png"/><Relationship Id="rId9" Type="http://schemas.openxmlformats.org/officeDocument/2006/relationships/image" Target="../media/image44.svg"/><Relationship Id="rId14" Type="http://schemas.openxmlformats.org/officeDocument/2006/relationships/image" Target="../media/image103.png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4.svg"/><Relationship Id="rId7" Type="http://schemas.openxmlformats.org/officeDocument/2006/relationships/image" Target="../media/image2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6.svg"/><Relationship Id="rId5" Type="http://schemas.openxmlformats.org/officeDocument/2006/relationships/image" Target="../media/image216.sv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17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18.png"/><Relationship Id="rId19" Type="http://schemas.openxmlformats.org/officeDocument/2006/relationships/image" Target="../media/image36.svg"/><Relationship Id="rId4" Type="http://schemas.openxmlformats.org/officeDocument/2006/relationships/image" Target="../media/image16.png"/><Relationship Id="rId9" Type="http://schemas.openxmlformats.org/officeDocument/2006/relationships/image" Target="../media/image28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6.svg"/><Relationship Id="rId21" Type="http://schemas.openxmlformats.org/officeDocument/2006/relationships/image" Target="../media/image48.svg"/><Relationship Id="rId7" Type="http://schemas.openxmlformats.org/officeDocument/2006/relationships/image" Target="../media/image4.svg"/><Relationship Id="rId12" Type="http://schemas.openxmlformats.org/officeDocument/2006/relationships/image" Target="../media/image4.png"/><Relationship Id="rId17" Type="http://schemas.openxmlformats.org/officeDocument/2006/relationships/image" Target="../media/image46.sv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5" Type="http://schemas.openxmlformats.org/officeDocument/2006/relationships/image" Target="../media/image44.svg"/><Relationship Id="rId23" Type="http://schemas.openxmlformats.org/officeDocument/2006/relationships/image" Target="../media/image50.svg"/><Relationship Id="rId10" Type="http://schemas.openxmlformats.org/officeDocument/2006/relationships/image" Target="../media/image24.png"/><Relationship Id="rId19" Type="http://schemas.openxmlformats.org/officeDocument/2006/relationships/image" Target="../media/image12.svg"/><Relationship Id="rId4" Type="http://schemas.openxmlformats.org/officeDocument/2006/relationships/image" Target="../media/image22.png"/><Relationship Id="rId9" Type="http://schemas.openxmlformats.org/officeDocument/2006/relationships/image" Target="../media/image40.svg"/><Relationship Id="rId14" Type="http://schemas.openxmlformats.org/officeDocument/2006/relationships/image" Target="../media/image25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0.svg"/><Relationship Id="rId18" Type="http://schemas.openxmlformats.org/officeDocument/2006/relationships/image" Target="../media/image35.png"/><Relationship Id="rId3" Type="http://schemas.openxmlformats.org/officeDocument/2006/relationships/image" Target="../media/image52.svg"/><Relationship Id="rId21" Type="http://schemas.openxmlformats.org/officeDocument/2006/relationships/image" Target="../media/image66.svg"/><Relationship Id="rId7" Type="http://schemas.openxmlformats.org/officeDocument/2006/relationships/image" Target="../media/image56.svg"/><Relationship Id="rId12" Type="http://schemas.openxmlformats.org/officeDocument/2006/relationships/image" Target="../media/image33.png"/><Relationship Id="rId17" Type="http://schemas.openxmlformats.org/officeDocument/2006/relationships/image" Target="../media/image10.svg"/><Relationship Id="rId2" Type="http://schemas.openxmlformats.org/officeDocument/2006/relationships/image" Target="../media/image29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2.svg"/><Relationship Id="rId10" Type="http://schemas.openxmlformats.org/officeDocument/2006/relationships/image" Target="../media/image32.png"/><Relationship Id="rId19" Type="http://schemas.openxmlformats.org/officeDocument/2006/relationships/image" Target="../media/image64.sv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4.svg"/><Relationship Id="rId18" Type="http://schemas.openxmlformats.org/officeDocument/2006/relationships/image" Target="../media/image43.png"/><Relationship Id="rId26" Type="http://schemas.openxmlformats.org/officeDocument/2006/relationships/image" Target="../media/image8.png"/><Relationship Id="rId3" Type="http://schemas.openxmlformats.org/officeDocument/2006/relationships/image" Target="../media/image4.sv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40.png"/><Relationship Id="rId17" Type="http://schemas.openxmlformats.org/officeDocument/2006/relationships/image" Target="../media/image78.svg"/><Relationship Id="rId25" Type="http://schemas.openxmlformats.org/officeDocument/2006/relationships/image" Target="../media/image86.svg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2.svg"/><Relationship Id="rId24" Type="http://schemas.openxmlformats.org/officeDocument/2006/relationships/image" Target="../media/image46.png"/><Relationship Id="rId5" Type="http://schemas.openxmlformats.org/officeDocument/2006/relationships/image" Target="../media/image10.svg"/><Relationship Id="rId15" Type="http://schemas.openxmlformats.org/officeDocument/2006/relationships/image" Target="../media/image76.svg"/><Relationship Id="rId23" Type="http://schemas.openxmlformats.org/officeDocument/2006/relationships/image" Target="../media/image84.svg"/><Relationship Id="rId10" Type="http://schemas.openxmlformats.org/officeDocument/2006/relationships/image" Target="../media/image39.png"/><Relationship Id="rId19" Type="http://schemas.openxmlformats.org/officeDocument/2006/relationships/image" Target="../media/image80.svg"/><Relationship Id="rId4" Type="http://schemas.openxmlformats.org/officeDocument/2006/relationships/image" Target="../media/image5.png"/><Relationship Id="rId9" Type="http://schemas.openxmlformats.org/officeDocument/2006/relationships/image" Target="../media/image70.sv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0.sv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12" Type="http://schemas.openxmlformats.org/officeDocument/2006/relationships/image" Target="../media/image5.png"/><Relationship Id="rId17" Type="http://schemas.openxmlformats.org/officeDocument/2006/relationships/image" Target="../media/image98.svg"/><Relationship Id="rId2" Type="http://schemas.openxmlformats.org/officeDocument/2006/relationships/image" Target="../media/image4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6.svg"/><Relationship Id="rId5" Type="http://schemas.openxmlformats.org/officeDocument/2006/relationships/image" Target="../media/image90.svg"/><Relationship Id="rId15" Type="http://schemas.openxmlformats.org/officeDocument/2006/relationships/image" Target="../media/image96.svg"/><Relationship Id="rId10" Type="http://schemas.openxmlformats.org/officeDocument/2006/relationships/image" Target="../media/image36.png"/><Relationship Id="rId4" Type="http://schemas.openxmlformats.org/officeDocument/2006/relationships/image" Target="../media/image48.png"/><Relationship Id="rId9" Type="http://schemas.openxmlformats.org/officeDocument/2006/relationships/image" Target="../media/image94.sv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12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6.svg"/><Relationship Id="rId5" Type="http://schemas.openxmlformats.org/officeDocument/2006/relationships/image" Target="../media/image102.svg"/><Relationship Id="rId15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54.png"/><Relationship Id="rId9" Type="http://schemas.openxmlformats.org/officeDocument/2006/relationships/image" Target="../media/image10.sv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4.svg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" Type="http://schemas.openxmlformats.org/officeDocument/2006/relationships/image" Target="../media/image106.svg"/><Relationship Id="rId21" Type="http://schemas.openxmlformats.org/officeDocument/2006/relationships/image" Target="../media/image122.svg"/><Relationship Id="rId7" Type="http://schemas.openxmlformats.org/officeDocument/2006/relationships/image" Target="../media/image110.svg"/><Relationship Id="rId12" Type="http://schemas.openxmlformats.org/officeDocument/2006/relationships/image" Target="../media/image60.png"/><Relationship Id="rId17" Type="http://schemas.openxmlformats.org/officeDocument/2006/relationships/image" Target="../media/image118.svg"/><Relationship Id="rId25" Type="http://schemas.openxmlformats.org/officeDocument/2006/relationships/image" Target="../media/image126.svg"/><Relationship Id="rId2" Type="http://schemas.openxmlformats.org/officeDocument/2006/relationships/image" Target="../media/image56.pn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12.svg"/><Relationship Id="rId24" Type="http://schemas.openxmlformats.org/officeDocument/2006/relationships/image" Target="../media/image66.png"/><Relationship Id="rId5" Type="http://schemas.openxmlformats.org/officeDocument/2006/relationships/image" Target="../media/image108.svg"/><Relationship Id="rId15" Type="http://schemas.openxmlformats.org/officeDocument/2006/relationships/image" Target="../media/image116.svg"/><Relationship Id="rId23" Type="http://schemas.openxmlformats.org/officeDocument/2006/relationships/image" Target="../media/image124.svg"/><Relationship Id="rId10" Type="http://schemas.openxmlformats.org/officeDocument/2006/relationships/image" Target="../media/image59.png"/><Relationship Id="rId19" Type="http://schemas.openxmlformats.org/officeDocument/2006/relationships/image" Target="../media/image120.svg"/><Relationship Id="rId4" Type="http://schemas.openxmlformats.org/officeDocument/2006/relationships/image" Target="../media/image57.png"/><Relationship Id="rId9" Type="http://schemas.openxmlformats.org/officeDocument/2006/relationships/image" Target="../media/image44.svg"/><Relationship Id="rId14" Type="http://schemas.openxmlformats.org/officeDocument/2006/relationships/image" Target="../media/image61.png"/><Relationship Id="rId22" Type="http://schemas.openxmlformats.org/officeDocument/2006/relationships/image" Target="../media/image65.png"/><Relationship Id="rId27" Type="http://schemas.openxmlformats.org/officeDocument/2006/relationships/image" Target="../media/image1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99101">
            <a:off x="-1684443" y="-1247507"/>
            <a:ext cx="7193908" cy="6788163"/>
          </a:xfrm>
          <a:custGeom>
            <a:avLst/>
            <a:gdLst/>
            <a:ahLst/>
            <a:cxnLst/>
            <a:rect l="l" t="t" r="r" b="b"/>
            <a:pathLst>
              <a:path w="7193908" h="6788163">
                <a:moveTo>
                  <a:pt x="0" y="0"/>
                </a:moveTo>
                <a:lnTo>
                  <a:pt x="7193908" y="0"/>
                </a:lnTo>
                <a:lnTo>
                  <a:pt x="7193908" y="6788162"/>
                </a:lnTo>
                <a:lnTo>
                  <a:pt x="0" y="678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4512" t="-51103" r="-1186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65825" y="-1709673"/>
            <a:ext cx="3410077" cy="2666060"/>
          </a:xfrm>
          <a:custGeom>
            <a:avLst/>
            <a:gdLst/>
            <a:ahLst/>
            <a:cxnLst/>
            <a:rect l="l" t="t" r="r" b="b"/>
            <a:pathLst>
              <a:path w="3410077" h="2666060">
                <a:moveTo>
                  <a:pt x="0" y="0"/>
                </a:moveTo>
                <a:lnTo>
                  <a:pt x="3410078" y="0"/>
                </a:lnTo>
                <a:lnTo>
                  <a:pt x="3410078" y="2666060"/>
                </a:lnTo>
                <a:lnTo>
                  <a:pt x="0" y="2666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2669" y="-244754"/>
            <a:ext cx="2974470" cy="2666060"/>
          </a:xfrm>
          <a:custGeom>
            <a:avLst/>
            <a:gdLst/>
            <a:ahLst/>
            <a:cxnLst/>
            <a:rect l="l" t="t" r="r" b="b"/>
            <a:pathLst>
              <a:path w="2974470" h="2666060">
                <a:moveTo>
                  <a:pt x="0" y="0"/>
                </a:moveTo>
                <a:lnTo>
                  <a:pt x="2974470" y="0"/>
                </a:lnTo>
                <a:lnTo>
                  <a:pt x="2974470" y="2666061"/>
                </a:lnTo>
                <a:lnTo>
                  <a:pt x="0" y="2666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464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58982" y="3213961"/>
            <a:ext cx="3743304" cy="2926583"/>
          </a:xfrm>
          <a:custGeom>
            <a:avLst/>
            <a:gdLst/>
            <a:ahLst/>
            <a:cxnLst/>
            <a:rect l="l" t="t" r="r" b="b"/>
            <a:pathLst>
              <a:path w="3743304" h="2926583">
                <a:moveTo>
                  <a:pt x="0" y="0"/>
                </a:moveTo>
                <a:lnTo>
                  <a:pt x="3743303" y="0"/>
                </a:lnTo>
                <a:lnTo>
                  <a:pt x="3743303" y="2926583"/>
                </a:lnTo>
                <a:lnTo>
                  <a:pt x="0" y="2926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8010">
            <a:off x="3468192" y="2109048"/>
            <a:ext cx="4482030" cy="4950033"/>
          </a:xfrm>
          <a:custGeom>
            <a:avLst/>
            <a:gdLst/>
            <a:ahLst/>
            <a:cxnLst/>
            <a:rect l="l" t="t" r="r" b="b"/>
            <a:pathLst>
              <a:path w="4482030" h="4950033">
                <a:moveTo>
                  <a:pt x="0" y="0"/>
                </a:moveTo>
                <a:lnTo>
                  <a:pt x="4482029" y="0"/>
                </a:lnTo>
                <a:lnTo>
                  <a:pt x="4482029" y="4950032"/>
                </a:lnTo>
                <a:lnTo>
                  <a:pt x="0" y="4950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43462" flipH="1">
            <a:off x="511243" y="5009444"/>
            <a:ext cx="903165" cy="942582"/>
          </a:xfrm>
          <a:custGeom>
            <a:avLst/>
            <a:gdLst/>
            <a:ahLst/>
            <a:cxnLst/>
            <a:rect l="l" t="t" r="r" b="b"/>
            <a:pathLst>
              <a:path w="903165" h="942582">
                <a:moveTo>
                  <a:pt x="903165" y="0"/>
                </a:moveTo>
                <a:lnTo>
                  <a:pt x="0" y="0"/>
                </a:lnTo>
                <a:lnTo>
                  <a:pt x="0" y="942582"/>
                </a:lnTo>
                <a:lnTo>
                  <a:pt x="903165" y="942582"/>
                </a:lnTo>
                <a:lnTo>
                  <a:pt x="90316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415842">
            <a:off x="3121011" y="346605"/>
            <a:ext cx="737637" cy="769830"/>
          </a:xfrm>
          <a:custGeom>
            <a:avLst/>
            <a:gdLst/>
            <a:ahLst/>
            <a:cxnLst/>
            <a:rect l="l" t="t" r="r" b="b"/>
            <a:pathLst>
              <a:path w="737637" h="769830">
                <a:moveTo>
                  <a:pt x="0" y="0"/>
                </a:moveTo>
                <a:lnTo>
                  <a:pt x="737637" y="0"/>
                </a:lnTo>
                <a:lnTo>
                  <a:pt x="737637" y="769830"/>
                </a:lnTo>
                <a:lnTo>
                  <a:pt x="0" y="769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2290" y="1054570"/>
            <a:ext cx="3365856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4400" dirty="0" smtClean="0">
                <a:solidFill>
                  <a:srgbClr val="2F1C0E"/>
                </a:solidFill>
                <a:latin typeface="Bobby Jones Soft"/>
              </a:rPr>
              <a:t>EL primer </a:t>
            </a:r>
            <a:r>
              <a:rPr lang="es-ES" sz="4400" dirty="0" smtClean="0">
                <a:solidFill>
                  <a:srgbClr val="2F1C0E"/>
                </a:solidFill>
                <a:latin typeface="Bobby Jones Soft"/>
              </a:rPr>
              <a:t>día de trabajo de la abejita </a:t>
            </a:r>
            <a:r>
              <a:rPr lang="es-ES" sz="4400" dirty="0" err="1" smtClean="0">
                <a:solidFill>
                  <a:srgbClr val="2F1C0E"/>
                </a:solidFill>
                <a:latin typeface="Bobby Jones Soft"/>
              </a:rPr>
              <a:t>Moli</a:t>
            </a:r>
            <a:endParaRPr lang="en-US" sz="4400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8434" y="6784996"/>
            <a:ext cx="434727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0"/>
              </a:lnSpc>
              <a:spcBef>
                <a:spcPct val="0"/>
              </a:spcBef>
            </a:pPr>
            <a:r>
              <a:rPr lang="en-US" sz="1600">
                <a:solidFill>
                  <a:srgbClr val="2F1C0E"/>
                </a:solidFill>
                <a:latin typeface="Dosis Semi-Bold"/>
              </a:rPr>
              <a:t>ALONDRA DANAHE ORTIZ CHÁVEZ 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57600" y="191373"/>
            <a:ext cx="3410077" cy="2666060"/>
          </a:xfrm>
          <a:custGeom>
            <a:avLst/>
            <a:gdLst/>
            <a:ahLst/>
            <a:cxnLst/>
            <a:rect l="l" t="t" r="r" b="b"/>
            <a:pathLst>
              <a:path w="3410077" h="2666060">
                <a:moveTo>
                  <a:pt x="0" y="0"/>
                </a:moveTo>
                <a:lnTo>
                  <a:pt x="3410077" y="0"/>
                </a:lnTo>
                <a:lnTo>
                  <a:pt x="3410077" y="2666060"/>
                </a:lnTo>
                <a:lnTo>
                  <a:pt x="0" y="2666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8756" y="6035740"/>
            <a:ext cx="2995490" cy="2341929"/>
          </a:xfrm>
          <a:custGeom>
            <a:avLst/>
            <a:gdLst/>
            <a:ahLst/>
            <a:cxnLst/>
            <a:rect l="l" t="t" r="r" b="b"/>
            <a:pathLst>
              <a:path w="2995490" h="2341929">
                <a:moveTo>
                  <a:pt x="0" y="0"/>
                </a:moveTo>
                <a:lnTo>
                  <a:pt x="2995490" y="0"/>
                </a:lnTo>
                <a:lnTo>
                  <a:pt x="2995490" y="2341929"/>
                </a:lnTo>
                <a:lnTo>
                  <a:pt x="0" y="2341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5007415" y="326162"/>
            <a:ext cx="710447" cy="710447"/>
          </a:xfrm>
          <a:custGeom>
            <a:avLst/>
            <a:gdLst/>
            <a:ahLst/>
            <a:cxnLst/>
            <a:rect l="l" t="t" r="r" b="b"/>
            <a:pathLst>
              <a:path w="710447" h="710447">
                <a:moveTo>
                  <a:pt x="0" y="0"/>
                </a:moveTo>
                <a:lnTo>
                  <a:pt x="710447" y="0"/>
                </a:lnTo>
                <a:lnTo>
                  <a:pt x="710447" y="710446"/>
                </a:lnTo>
                <a:lnTo>
                  <a:pt x="0" y="710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239414">
            <a:off x="5098654" y="1569598"/>
            <a:ext cx="876281" cy="495497"/>
          </a:xfrm>
          <a:custGeom>
            <a:avLst/>
            <a:gdLst/>
            <a:ahLst/>
            <a:cxnLst/>
            <a:rect l="l" t="t" r="r" b="b"/>
            <a:pathLst>
              <a:path w="876281" h="495497">
                <a:moveTo>
                  <a:pt x="0" y="0"/>
                </a:moveTo>
                <a:lnTo>
                  <a:pt x="876281" y="0"/>
                </a:lnTo>
                <a:lnTo>
                  <a:pt x="876281" y="495497"/>
                </a:lnTo>
                <a:lnTo>
                  <a:pt x="0" y="4954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588237">
            <a:off x="1939501" y="5402501"/>
            <a:ext cx="447498" cy="366077"/>
          </a:xfrm>
          <a:custGeom>
            <a:avLst/>
            <a:gdLst/>
            <a:ahLst/>
            <a:cxnLst/>
            <a:rect l="l" t="t" r="r" b="b"/>
            <a:pathLst>
              <a:path w="447498" h="366077">
                <a:moveTo>
                  <a:pt x="0" y="0"/>
                </a:moveTo>
                <a:lnTo>
                  <a:pt x="447498" y="0"/>
                </a:lnTo>
                <a:lnTo>
                  <a:pt x="447498" y="366077"/>
                </a:lnTo>
                <a:lnTo>
                  <a:pt x="0" y="3660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t="-42141"/>
            </a:stretch>
          </a:blipFill>
        </p:spPr>
      </p:sp>
      <p:sp>
        <p:nvSpPr>
          <p:cNvPr id="16" name="Freeform 16"/>
          <p:cNvSpPr/>
          <p:nvPr/>
        </p:nvSpPr>
        <p:spPr>
          <a:xfrm rot="6843310">
            <a:off x="5839985" y="6413380"/>
            <a:ext cx="585075" cy="419127"/>
          </a:xfrm>
          <a:custGeom>
            <a:avLst/>
            <a:gdLst/>
            <a:ahLst/>
            <a:cxnLst/>
            <a:rect l="l" t="t" r="r" b="b"/>
            <a:pathLst>
              <a:path w="585075" h="419127">
                <a:moveTo>
                  <a:pt x="0" y="0"/>
                </a:moveTo>
                <a:lnTo>
                  <a:pt x="585075" y="0"/>
                </a:lnTo>
                <a:lnTo>
                  <a:pt x="585075" y="419127"/>
                </a:lnTo>
                <a:lnTo>
                  <a:pt x="0" y="419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838000">
            <a:off x="995684" y="6191974"/>
            <a:ext cx="750275" cy="897068"/>
          </a:xfrm>
          <a:custGeom>
            <a:avLst/>
            <a:gdLst/>
            <a:ahLst/>
            <a:cxnLst/>
            <a:rect l="l" t="t" r="r" b="b"/>
            <a:pathLst>
              <a:path w="750275" h="897068">
                <a:moveTo>
                  <a:pt x="0" y="0"/>
                </a:moveTo>
                <a:lnTo>
                  <a:pt x="750275" y="0"/>
                </a:lnTo>
                <a:lnTo>
                  <a:pt x="750275" y="897068"/>
                </a:lnTo>
                <a:lnTo>
                  <a:pt x="0" y="89706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23273">
            <a:off x="6028615" y="760598"/>
            <a:ext cx="903165" cy="942582"/>
          </a:xfrm>
          <a:custGeom>
            <a:avLst/>
            <a:gdLst/>
            <a:ahLst/>
            <a:cxnLst/>
            <a:rect l="l" t="t" r="r" b="b"/>
            <a:pathLst>
              <a:path w="903165" h="942582">
                <a:moveTo>
                  <a:pt x="0" y="0"/>
                </a:moveTo>
                <a:lnTo>
                  <a:pt x="903166" y="0"/>
                </a:lnTo>
                <a:lnTo>
                  <a:pt x="903166" y="942583"/>
                </a:lnTo>
                <a:lnTo>
                  <a:pt x="0" y="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750125" flipH="1">
            <a:off x="3756238" y="1152747"/>
            <a:ext cx="451309" cy="329045"/>
          </a:xfrm>
          <a:custGeom>
            <a:avLst/>
            <a:gdLst/>
            <a:ahLst/>
            <a:cxnLst/>
            <a:rect l="l" t="t" r="r" b="b"/>
            <a:pathLst>
              <a:path w="451309" h="329045">
                <a:moveTo>
                  <a:pt x="451308" y="0"/>
                </a:moveTo>
                <a:lnTo>
                  <a:pt x="0" y="0"/>
                </a:lnTo>
                <a:lnTo>
                  <a:pt x="0" y="329045"/>
                </a:lnTo>
                <a:lnTo>
                  <a:pt x="451308" y="329045"/>
                </a:lnTo>
                <a:lnTo>
                  <a:pt x="451308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2779383" y="5814639"/>
            <a:ext cx="710447" cy="710447"/>
          </a:xfrm>
          <a:custGeom>
            <a:avLst/>
            <a:gdLst/>
            <a:ahLst/>
            <a:cxnLst/>
            <a:rect l="l" t="t" r="r" b="b"/>
            <a:pathLst>
              <a:path w="710447" h="710447">
                <a:moveTo>
                  <a:pt x="0" y="0"/>
                </a:moveTo>
                <a:lnTo>
                  <a:pt x="710447" y="0"/>
                </a:lnTo>
                <a:lnTo>
                  <a:pt x="710447" y="710447"/>
                </a:lnTo>
                <a:lnTo>
                  <a:pt x="0" y="7104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2214223" y="3938005"/>
            <a:ext cx="502080" cy="1715179"/>
          </a:xfrm>
          <a:custGeom>
            <a:avLst/>
            <a:gdLst/>
            <a:ahLst/>
            <a:cxnLst/>
            <a:rect l="l" t="t" r="r" b="b"/>
            <a:pathLst>
              <a:path w="502080" h="1715179">
                <a:moveTo>
                  <a:pt x="0" y="0"/>
                </a:moveTo>
                <a:lnTo>
                  <a:pt x="502080" y="0"/>
                </a:lnTo>
                <a:lnTo>
                  <a:pt x="502080" y="1715179"/>
                </a:lnTo>
                <a:lnTo>
                  <a:pt x="0" y="171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39575">
            <a:off x="3984697" y="3587664"/>
            <a:ext cx="894266" cy="2673077"/>
          </a:xfrm>
          <a:custGeom>
            <a:avLst/>
            <a:gdLst/>
            <a:ahLst/>
            <a:cxnLst/>
            <a:rect l="l" t="t" r="r" b="b"/>
            <a:pathLst>
              <a:path w="894266" h="2673077">
                <a:moveTo>
                  <a:pt x="0" y="0"/>
                </a:moveTo>
                <a:lnTo>
                  <a:pt x="894266" y="0"/>
                </a:lnTo>
                <a:lnTo>
                  <a:pt x="894266" y="2673077"/>
                </a:lnTo>
                <a:lnTo>
                  <a:pt x="0" y="2673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782211" y="4150863"/>
            <a:ext cx="3750778" cy="2836952"/>
          </a:xfrm>
          <a:custGeom>
            <a:avLst/>
            <a:gdLst/>
            <a:ahLst/>
            <a:cxnLst/>
            <a:rect l="l" t="t" r="r" b="b"/>
            <a:pathLst>
              <a:path w="3750778" h="2836952">
                <a:moveTo>
                  <a:pt x="3750778" y="0"/>
                </a:moveTo>
                <a:lnTo>
                  <a:pt x="0" y="0"/>
                </a:lnTo>
                <a:lnTo>
                  <a:pt x="0" y="2836952"/>
                </a:lnTo>
                <a:lnTo>
                  <a:pt x="3750778" y="2836952"/>
                </a:lnTo>
                <a:lnTo>
                  <a:pt x="37507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31748" y="1938836"/>
            <a:ext cx="2178655" cy="2406145"/>
          </a:xfrm>
          <a:custGeom>
            <a:avLst/>
            <a:gdLst/>
            <a:ahLst/>
            <a:cxnLst/>
            <a:rect l="l" t="t" r="r" b="b"/>
            <a:pathLst>
              <a:path w="2178655" h="2406145">
                <a:moveTo>
                  <a:pt x="0" y="0"/>
                </a:moveTo>
                <a:lnTo>
                  <a:pt x="2178656" y="0"/>
                </a:lnTo>
                <a:lnTo>
                  <a:pt x="2178656" y="2406145"/>
                </a:lnTo>
                <a:lnTo>
                  <a:pt x="0" y="2406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29635">
            <a:off x="2467338" y="3241388"/>
            <a:ext cx="713289" cy="2705579"/>
          </a:xfrm>
          <a:custGeom>
            <a:avLst/>
            <a:gdLst/>
            <a:ahLst/>
            <a:cxnLst/>
            <a:rect l="l" t="t" r="r" b="b"/>
            <a:pathLst>
              <a:path w="713289" h="2705579">
                <a:moveTo>
                  <a:pt x="0" y="0"/>
                </a:moveTo>
                <a:lnTo>
                  <a:pt x="713289" y="0"/>
                </a:lnTo>
                <a:lnTo>
                  <a:pt x="713289" y="2705579"/>
                </a:lnTo>
                <a:lnTo>
                  <a:pt x="0" y="2705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630825">
            <a:off x="478717" y="2315649"/>
            <a:ext cx="1611703" cy="1678242"/>
            <a:chOff x="0" y="0"/>
            <a:chExt cx="2148938" cy="22376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8938" cy="2237655"/>
            </a:xfrm>
            <a:custGeom>
              <a:avLst/>
              <a:gdLst/>
              <a:ahLst/>
              <a:cxnLst/>
              <a:rect l="l" t="t" r="r" b="b"/>
              <a:pathLst>
                <a:path w="2148938" h="2237655">
                  <a:moveTo>
                    <a:pt x="0" y="0"/>
                  </a:moveTo>
                  <a:lnTo>
                    <a:pt x="2148938" y="0"/>
                  </a:lnTo>
                  <a:lnTo>
                    <a:pt x="2148938" y="2237655"/>
                  </a:lnTo>
                  <a:lnTo>
                    <a:pt x="0" y="2237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2038687">
              <a:off x="1540783" y="1469318"/>
              <a:ext cx="441482" cy="202695"/>
            </a:xfrm>
            <a:custGeom>
              <a:avLst/>
              <a:gdLst/>
              <a:ahLst/>
              <a:cxnLst/>
              <a:rect l="l" t="t" r="r" b="b"/>
              <a:pathLst>
                <a:path w="441482" h="202695">
                  <a:moveTo>
                    <a:pt x="0" y="0"/>
                  </a:moveTo>
                  <a:lnTo>
                    <a:pt x="441482" y="0"/>
                  </a:lnTo>
                  <a:lnTo>
                    <a:pt x="441482" y="202695"/>
                  </a:lnTo>
                  <a:lnTo>
                    <a:pt x="0" y="20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l="-85655" t="-270533" r="-83843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2467210">
            <a:off x="2735565" y="4028902"/>
            <a:ext cx="794942" cy="449503"/>
          </a:xfrm>
          <a:custGeom>
            <a:avLst/>
            <a:gdLst/>
            <a:ahLst/>
            <a:cxnLst/>
            <a:rect l="l" t="t" r="r" b="b"/>
            <a:pathLst>
              <a:path w="794942" h="449503">
                <a:moveTo>
                  <a:pt x="0" y="0"/>
                </a:moveTo>
                <a:lnTo>
                  <a:pt x="794941" y="0"/>
                </a:lnTo>
                <a:lnTo>
                  <a:pt x="794941" y="449503"/>
                </a:lnTo>
                <a:lnTo>
                  <a:pt x="0" y="449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31748" y="4623523"/>
            <a:ext cx="517169" cy="601359"/>
          </a:xfrm>
          <a:custGeom>
            <a:avLst/>
            <a:gdLst/>
            <a:ahLst/>
            <a:cxnLst/>
            <a:rect l="l" t="t" r="r" b="b"/>
            <a:pathLst>
              <a:path w="517169" h="601359">
                <a:moveTo>
                  <a:pt x="0" y="0"/>
                </a:moveTo>
                <a:lnTo>
                  <a:pt x="517169" y="0"/>
                </a:lnTo>
                <a:lnTo>
                  <a:pt x="517169" y="601359"/>
                </a:lnTo>
                <a:lnTo>
                  <a:pt x="0" y="6013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308174">
            <a:off x="5577703" y="4438380"/>
            <a:ext cx="686746" cy="491960"/>
          </a:xfrm>
          <a:custGeom>
            <a:avLst/>
            <a:gdLst/>
            <a:ahLst/>
            <a:cxnLst/>
            <a:rect l="l" t="t" r="r" b="b"/>
            <a:pathLst>
              <a:path w="686746" h="491960">
                <a:moveTo>
                  <a:pt x="0" y="0"/>
                </a:moveTo>
                <a:lnTo>
                  <a:pt x="686746" y="0"/>
                </a:lnTo>
                <a:lnTo>
                  <a:pt x="686746" y="491959"/>
                </a:lnTo>
                <a:lnTo>
                  <a:pt x="0" y="4919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090898">
            <a:off x="1315428" y="5591447"/>
            <a:ext cx="805830" cy="963492"/>
          </a:xfrm>
          <a:custGeom>
            <a:avLst/>
            <a:gdLst/>
            <a:ahLst/>
            <a:cxnLst/>
            <a:rect l="l" t="t" r="r" b="b"/>
            <a:pathLst>
              <a:path w="805830" h="963492">
                <a:moveTo>
                  <a:pt x="0" y="0"/>
                </a:moveTo>
                <a:lnTo>
                  <a:pt x="805830" y="0"/>
                </a:lnTo>
                <a:lnTo>
                  <a:pt x="805830" y="963492"/>
                </a:lnTo>
                <a:lnTo>
                  <a:pt x="0" y="9634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60656" y="5579514"/>
            <a:ext cx="515483" cy="515483"/>
          </a:xfrm>
          <a:custGeom>
            <a:avLst/>
            <a:gdLst/>
            <a:ahLst/>
            <a:cxnLst/>
            <a:rect l="l" t="t" r="r" b="b"/>
            <a:pathLst>
              <a:path w="515483" h="515483">
                <a:moveTo>
                  <a:pt x="0" y="0"/>
                </a:moveTo>
                <a:lnTo>
                  <a:pt x="515483" y="0"/>
                </a:lnTo>
                <a:lnTo>
                  <a:pt x="515483" y="515483"/>
                </a:lnTo>
                <a:lnTo>
                  <a:pt x="0" y="5154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8711" y="5034179"/>
            <a:ext cx="515483" cy="515483"/>
          </a:xfrm>
          <a:custGeom>
            <a:avLst/>
            <a:gdLst/>
            <a:ahLst/>
            <a:cxnLst/>
            <a:rect l="l" t="t" r="r" b="b"/>
            <a:pathLst>
              <a:path w="515483" h="515483">
                <a:moveTo>
                  <a:pt x="0" y="0"/>
                </a:moveTo>
                <a:lnTo>
                  <a:pt x="515483" y="0"/>
                </a:lnTo>
                <a:lnTo>
                  <a:pt x="515483" y="515483"/>
                </a:lnTo>
                <a:lnTo>
                  <a:pt x="0" y="5154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054407">
            <a:off x="2593526" y="1573107"/>
            <a:ext cx="2128148" cy="2066238"/>
          </a:xfrm>
          <a:custGeom>
            <a:avLst/>
            <a:gdLst/>
            <a:ahLst/>
            <a:cxnLst/>
            <a:rect l="l" t="t" r="r" b="b"/>
            <a:pathLst>
              <a:path w="2128148" h="2066238">
                <a:moveTo>
                  <a:pt x="0" y="0"/>
                </a:moveTo>
                <a:lnTo>
                  <a:pt x="2128148" y="0"/>
                </a:lnTo>
                <a:lnTo>
                  <a:pt x="2128148" y="2066239"/>
                </a:lnTo>
                <a:lnTo>
                  <a:pt x="0" y="206623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08711" y="50486"/>
            <a:ext cx="544448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s-ES" sz="2499" dirty="0" smtClean="0">
                <a:solidFill>
                  <a:srgbClr val="2F1C0E"/>
                </a:solidFill>
                <a:latin typeface="Dosis Semi-Bold"/>
              </a:rPr>
              <a:t>Después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conocer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la Reyna,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se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dirijio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ayudar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los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recolectores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polen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y se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encontro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ahi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, por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segunda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vez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, 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su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amiga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Sam.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757528" y="1997296"/>
            <a:ext cx="1828800" cy="10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1200" u="none" strike="noStrike" dirty="0" err="1" smtClean="0">
                <a:solidFill>
                  <a:srgbClr val="2F1C0E"/>
                </a:solidFill>
                <a:latin typeface="Dosis Semi-Bold"/>
              </a:rPr>
              <a:t>Ambas</a:t>
            </a:r>
            <a:r>
              <a:rPr lang="en-US" sz="1200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1200" u="none" strike="noStrike" dirty="0" err="1" smtClean="0">
                <a:solidFill>
                  <a:srgbClr val="2F1C0E"/>
                </a:solidFill>
                <a:latin typeface="Dosis Semi-Bold"/>
              </a:rPr>
              <a:t>comenzaron</a:t>
            </a:r>
            <a:r>
              <a:rPr lang="en-US" sz="1200" u="none" strike="noStrike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1200" u="none" strike="noStrike" dirty="0" err="1" smtClean="0">
                <a:solidFill>
                  <a:srgbClr val="2F1C0E"/>
                </a:solidFill>
                <a:latin typeface="Dosis Semi-Bold"/>
              </a:rPr>
              <a:t>trabajar</a:t>
            </a:r>
            <a:r>
              <a:rPr lang="en-US" sz="1200" dirty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1200" dirty="0" smtClean="0">
                <a:solidFill>
                  <a:srgbClr val="2F1C0E"/>
                </a:solidFill>
                <a:latin typeface="Dosis Semi-Bold"/>
              </a:rPr>
              <a:t>para en un </a:t>
            </a:r>
            <a:r>
              <a:rPr lang="en-US" sz="1200" dirty="0" err="1" smtClean="0">
                <a:solidFill>
                  <a:srgbClr val="2F1C0E"/>
                </a:solidFill>
                <a:latin typeface="Dosis Semi-Bold"/>
              </a:rPr>
              <a:t>momento</a:t>
            </a:r>
            <a:r>
              <a:rPr lang="en-US" sz="1200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1200" dirty="0" err="1" smtClean="0">
                <a:solidFill>
                  <a:srgbClr val="2F1C0E"/>
                </a:solidFill>
                <a:latin typeface="Dosis Semi-Bold"/>
              </a:rPr>
              <a:t>llevar</a:t>
            </a:r>
            <a:r>
              <a:rPr lang="en-US" sz="1200" dirty="0" smtClean="0">
                <a:solidFill>
                  <a:srgbClr val="2F1C0E"/>
                </a:solidFill>
                <a:latin typeface="Dosis Semi-Bold"/>
              </a:rPr>
              <a:t> el </a:t>
            </a:r>
            <a:r>
              <a:rPr lang="en-US" sz="1200" dirty="0" err="1" smtClean="0">
                <a:solidFill>
                  <a:srgbClr val="2F1C0E"/>
                </a:solidFill>
                <a:latin typeface="Dosis Semi-Bold"/>
              </a:rPr>
              <a:t>polen</a:t>
            </a:r>
            <a:r>
              <a:rPr lang="en-US" sz="1200" dirty="0" smtClean="0">
                <a:solidFill>
                  <a:srgbClr val="2F1C0E"/>
                </a:solidFill>
                <a:latin typeface="Dosis Semi-Bold"/>
              </a:rPr>
              <a:t> a un  </a:t>
            </a:r>
            <a:r>
              <a:rPr lang="en-US" sz="1200" dirty="0" err="1" smtClean="0">
                <a:solidFill>
                  <a:srgbClr val="2F1C0E"/>
                </a:solidFill>
                <a:latin typeface="Dosis Semi-Bold"/>
              </a:rPr>
              <a:t>recipiente</a:t>
            </a:r>
            <a:endParaRPr lang="en-US" sz="1200" u="none" strike="noStrike" dirty="0">
              <a:solidFill>
                <a:srgbClr val="2F1C0E"/>
              </a:solidFill>
              <a:latin typeface="Dosis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5852">
            <a:off x="1252990" y="1886201"/>
            <a:ext cx="3580490" cy="2968552"/>
          </a:xfrm>
          <a:custGeom>
            <a:avLst/>
            <a:gdLst/>
            <a:ahLst/>
            <a:cxnLst/>
            <a:rect l="l" t="t" r="r" b="b"/>
            <a:pathLst>
              <a:path w="3580490" h="2968552">
                <a:moveTo>
                  <a:pt x="0" y="0"/>
                </a:moveTo>
                <a:lnTo>
                  <a:pt x="3580491" y="0"/>
                </a:lnTo>
                <a:lnTo>
                  <a:pt x="3580491" y="2968552"/>
                </a:lnTo>
                <a:lnTo>
                  <a:pt x="0" y="296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193460" flipH="1">
            <a:off x="1383949" y="1143038"/>
            <a:ext cx="8753541" cy="4742828"/>
          </a:xfrm>
          <a:custGeom>
            <a:avLst/>
            <a:gdLst/>
            <a:ahLst/>
            <a:cxnLst/>
            <a:rect l="l" t="t" r="r" b="b"/>
            <a:pathLst>
              <a:path w="8753541" h="4742828">
                <a:moveTo>
                  <a:pt x="8753542" y="0"/>
                </a:moveTo>
                <a:lnTo>
                  <a:pt x="0" y="0"/>
                </a:lnTo>
                <a:lnTo>
                  <a:pt x="0" y="4742828"/>
                </a:lnTo>
                <a:lnTo>
                  <a:pt x="8753542" y="4742828"/>
                </a:lnTo>
                <a:lnTo>
                  <a:pt x="87535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65825" y="2474013"/>
            <a:ext cx="1818324" cy="1722449"/>
          </a:xfrm>
          <a:custGeom>
            <a:avLst/>
            <a:gdLst/>
            <a:ahLst/>
            <a:cxnLst/>
            <a:rect l="l" t="t" r="r" b="b"/>
            <a:pathLst>
              <a:path w="1818324" h="1722449">
                <a:moveTo>
                  <a:pt x="0" y="0"/>
                </a:moveTo>
                <a:lnTo>
                  <a:pt x="1818324" y="0"/>
                </a:lnTo>
                <a:lnTo>
                  <a:pt x="1818324" y="1722449"/>
                </a:lnTo>
                <a:lnTo>
                  <a:pt x="0" y="1722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8670" y="3743151"/>
            <a:ext cx="3972634" cy="3011979"/>
          </a:xfrm>
          <a:custGeom>
            <a:avLst/>
            <a:gdLst/>
            <a:ahLst/>
            <a:cxnLst/>
            <a:rect l="l" t="t" r="r" b="b"/>
            <a:pathLst>
              <a:path w="3972634" h="3011979">
                <a:moveTo>
                  <a:pt x="0" y="0"/>
                </a:moveTo>
                <a:lnTo>
                  <a:pt x="3972634" y="0"/>
                </a:lnTo>
                <a:lnTo>
                  <a:pt x="3972634" y="3011979"/>
                </a:lnTo>
                <a:lnTo>
                  <a:pt x="0" y="3011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100000">
            <a:off x="5042393" y="4595678"/>
            <a:ext cx="455076" cy="559936"/>
          </a:xfrm>
          <a:custGeom>
            <a:avLst/>
            <a:gdLst/>
            <a:ahLst/>
            <a:cxnLst/>
            <a:rect l="l" t="t" r="r" b="b"/>
            <a:pathLst>
              <a:path w="455076" h="559936">
                <a:moveTo>
                  <a:pt x="0" y="0"/>
                </a:moveTo>
                <a:lnTo>
                  <a:pt x="455075" y="0"/>
                </a:lnTo>
                <a:lnTo>
                  <a:pt x="455075" y="559936"/>
                </a:lnTo>
                <a:lnTo>
                  <a:pt x="0" y="559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88743" flipH="1">
            <a:off x="4054926" y="2078172"/>
            <a:ext cx="758576" cy="791682"/>
          </a:xfrm>
          <a:custGeom>
            <a:avLst/>
            <a:gdLst/>
            <a:ahLst/>
            <a:cxnLst/>
            <a:rect l="l" t="t" r="r" b="b"/>
            <a:pathLst>
              <a:path w="758576" h="791682">
                <a:moveTo>
                  <a:pt x="758576" y="0"/>
                </a:moveTo>
                <a:lnTo>
                  <a:pt x="0" y="0"/>
                </a:lnTo>
                <a:lnTo>
                  <a:pt x="0" y="791682"/>
                </a:lnTo>
                <a:lnTo>
                  <a:pt x="758576" y="791682"/>
                </a:lnTo>
                <a:lnTo>
                  <a:pt x="758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927193" flipH="1">
            <a:off x="1410743" y="4479805"/>
            <a:ext cx="758576" cy="791682"/>
          </a:xfrm>
          <a:custGeom>
            <a:avLst/>
            <a:gdLst/>
            <a:ahLst/>
            <a:cxnLst/>
            <a:rect l="l" t="t" r="r" b="b"/>
            <a:pathLst>
              <a:path w="758576" h="791682">
                <a:moveTo>
                  <a:pt x="758575" y="0"/>
                </a:moveTo>
                <a:lnTo>
                  <a:pt x="0" y="0"/>
                </a:lnTo>
                <a:lnTo>
                  <a:pt x="0" y="791682"/>
                </a:lnTo>
                <a:lnTo>
                  <a:pt x="758575" y="791682"/>
                </a:lnTo>
                <a:lnTo>
                  <a:pt x="75857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315698">
            <a:off x="5483766" y="4769692"/>
            <a:ext cx="1001809" cy="1468071"/>
          </a:xfrm>
          <a:custGeom>
            <a:avLst/>
            <a:gdLst/>
            <a:ahLst/>
            <a:cxnLst/>
            <a:rect l="l" t="t" r="r" b="b"/>
            <a:pathLst>
              <a:path w="1001809" h="1468071">
                <a:moveTo>
                  <a:pt x="0" y="0"/>
                </a:moveTo>
                <a:lnTo>
                  <a:pt x="1001809" y="0"/>
                </a:lnTo>
                <a:lnTo>
                  <a:pt x="1001809" y="1468071"/>
                </a:lnTo>
                <a:lnTo>
                  <a:pt x="0" y="14680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54480" y="457200"/>
            <a:ext cx="420624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Dejaron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el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polen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y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comenzaron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hacer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la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miel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, para </a:t>
            </a:r>
            <a:r>
              <a:rPr lang="es-ES" sz="2499" dirty="0" smtClean="0">
                <a:solidFill>
                  <a:srgbClr val="2F1C0E"/>
                </a:solidFill>
                <a:latin typeface="Dosis Semi-Bold"/>
              </a:rPr>
              <a:t>después poder tomar un descanso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4" name="TextBox 4"/>
          <p:cNvSpPr txBox="1"/>
          <p:nvPr/>
        </p:nvSpPr>
        <p:spPr>
          <a:xfrm rot="-1195255">
            <a:off x="4304647" y="2395374"/>
            <a:ext cx="219546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</a:pPr>
            <a:r>
              <a:rPr lang="en-US" sz="4500" dirty="0" smtClean="0">
                <a:solidFill>
                  <a:srgbClr val="2F1C0E"/>
                </a:solidFill>
                <a:latin typeface="Bobby Jones Soft"/>
              </a:rPr>
              <a:t>La </a:t>
            </a:r>
            <a:r>
              <a:rPr lang="en-US" sz="4500" dirty="0" err="1" smtClean="0">
                <a:solidFill>
                  <a:srgbClr val="2F1C0E"/>
                </a:solidFill>
                <a:latin typeface="Bobby Jones Soft"/>
              </a:rPr>
              <a:t>mejor</a:t>
            </a:r>
            <a:r>
              <a:rPr lang="en-US" sz="4500" dirty="0" smtClean="0">
                <a:solidFill>
                  <a:srgbClr val="2F1C0E"/>
                </a:solidFill>
                <a:latin typeface="Bobby Jones Soft"/>
              </a:rPr>
              <a:t> </a:t>
            </a:r>
            <a:r>
              <a:rPr lang="en-US" sz="4500" dirty="0" err="1" smtClean="0">
                <a:solidFill>
                  <a:srgbClr val="2F1C0E"/>
                </a:solidFill>
                <a:latin typeface="Bobby Jones Soft"/>
              </a:rPr>
              <a:t>miel</a:t>
            </a:r>
            <a:r>
              <a:rPr lang="en-US" sz="4500" dirty="0" smtClean="0">
                <a:solidFill>
                  <a:srgbClr val="2F1C0E"/>
                </a:solidFill>
                <a:latin typeface="Bobby Jones Soft"/>
              </a:rPr>
              <a:t> </a:t>
            </a:r>
            <a:r>
              <a:rPr lang="en-US" sz="4500" dirty="0" err="1" smtClean="0">
                <a:solidFill>
                  <a:srgbClr val="2F1C0E"/>
                </a:solidFill>
                <a:latin typeface="Bobby Jones Soft"/>
              </a:rPr>
              <a:t>es</a:t>
            </a:r>
            <a:r>
              <a:rPr lang="en-US" sz="4500" dirty="0" smtClean="0">
                <a:solidFill>
                  <a:srgbClr val="2F1C0E"/>
                </a:solidFill>
                <a:latin typeface="Bobby Jones Soft"/>
              </a:rPr>
              <a:t> la </a:t>
            </a:r>
            <a:r>
              <a:rPr lang="en-US" sz="4500" dirty="0" err="1" smtClean="0">
                <a:solidFill>
                  <a:srgbClr val="2F1C0E"/>
                </a:solidFill>
                <a:latin typeface="Bobby Jones Soft"/>
              </a:rPr>
              <a:t>nuestra</a:t>
            </a:r>
            <a:r>
              <a:rPr lang="en-US" sz="4500" dirty="0" smtClean="0">
                <a:solidFill>
                  <a:srgbClr val="2F1C0E"/>
                </a:solidFill>
                <a:latin typeface="Bobby Jones Soft"/>
              </a:rPr>
              <a:t>!</a:t>
            </a:r>
            <a:endParaRPr lang="en-US" sz="4500" dirty="0">
              <a:solidFill>
                <a:srgbClr val="2F1C0E"/>
              </a:solidFill>
              <a:latin typeface="Bobby Jones Sof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496" y="4993695"/>
            <a:ext cx="7584192" cy="2674862"/>
            <a:chOff x="0" y="0"/>
            <a:chExt cx="2808960" cy="990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8960" cy="990690"/>
            </a:xfrm>
            <a:custGeom>
              <a:avLst/>
              <a:gdLst/>
              <a:ahLst/>
              <a:cxnLst/>
              <a:rect l="l" t="t" r="r" b="b"/>
              <a:pathLst>
                <a:path w="2808960" h="990690">
                  <a:moveTo>
                    <a:pt x="0" y="0"/>
                  </a:moveTo>
                  <a:lnTo>
                    <a:pt x="2808960" y="0"/>
                  </a:lnTo>
                  <a:lnTo>
                    <a:pt x="2808960" y="990690"/>
                  </a:lnTo>
                  <a:lnTo>
                    <a:pt x="0" y="990690"/>
                  </a:lnTo>
                  <a:close/>
                </a:path>
              </a:pathLst>
            </a:custGeom>
            <a:solidFill>
              <a:srgbClr val="11A7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808960" cy="981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07817">
            <a:off x="-847290" y="3716413"/>
            <a:ext cx="9399853" cy="1777427"/>
          </a:xfrm>
          <a:custGeom>
            <a:avLst/>
            <a:gdLst/>
            <a:ahLst/>
            <a:cxnLst/>
            <a:rect l="l" t="t" r="r" b="b"/>
            <a:pathLst>
              <a:path w="9399853" h="1777427">
                <a:moveTo>
                  <a:pt x="0" y="0"/>
                </a:moveTo>
                <a:lnTo>
                  <a:pt x="9399853" y="0"/>
                </a:lnTo>
                <a:lnTo>
                  <a:pt x="9399853" y="1777426"/>
                </a:lnTo>
                <a:lnTo>
                  <a:pt x="0" y="1777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5880" y="2266683"/>
            <a:ext cx="4663440" cy="2553233"/>
          </a:xfrm>
          <a:custGeom>
            <a:avLst/>
            <a:gdLst/>
            <a:ahLst/>
            <a:cxnLst/>
            <a:rect l="l" t="t" r="r" b="b"/>
            <a:pathLst>
              <a:path w="4663440" h="2553233">
                <a:moveTo>
                  <a:pt x="0" y="0"/>
                </a:moveTo>
                <a:lnTo>
                  <a:pt x="4663440" y="0"/>
                </a:lnTo>
                <a:lnTo>
                  <a:pt x="4663440" y="2553234"/>
                </a:lnTo>
                <a:lnTo>
                  <a:pt x="0" y="2553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67202" y="1646951"/>
            <a:ext cx="2340311" cy="2584681"/>
          </a:xfrm>
          <a:custGeom>
            <a:avLst/>
            <a:gdLst/>
            <a:ahLst/>
            <a:cxnLst/>
            <a:rect l="l" t="t" r="r" b="b"/>
            <a:pathLst>
              <a:path w="2340311" h="2584681">
                <a:moveTo>
                  <a:pt x="2340311" y="0"/>
                </a:moveTo>
                <a:lnTo>
                  <a:pt x="0" y="0"/>
                </a:lnTo>
                <a:lnTo>
                  <a:pt x="0" y="2584681"/>
                </a:lnTo>
                <a:lnTo>
                  <a:pt x="2340311" y="2584681"/>
                </a:lnTo>
                <a:lnTo>
                  <a:pt x="234031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791008">
            <a:off x="3810052" y="1971020"/>
            <a:ext cx="1835824" cy="1906956"/>
            <a:chOff x="0" y="0"/>
            <a:chExt cx="2447765" cy="2542608"/>
          </a:xfrm>
        </p:grpSpPr>
        <p:sp>
          <p:nvSpPr>
            <p:cNvPr id="9" name="Freeform 9"/>
            <p:cNvSpPr/>
            <p:nvPr/>
          </p:nvSpPr>
          <p:spPr>
            <a:xfrm rot="-106837">
              <a:off x="37803" y="36258"/>
              <a:ext cx="2372158" cy="2470091"/>
            </a:xfrm>
            <a:custGeom>
              <a:avLst/>
              <a:gdLst/>
              <a:ahLst/>
              <a:cxnLst/>
              <a:rect l="l" t="t" r="r" b="b"/>
              <a:pathLst>
                <a:path w="2372158" h="2470091">
                  <a:moveTo>
                    <a:pt x="0" y="0"/>
                  </a:moveTo>
                  <a:lnTo>
                    <a:pt x="2372158" y="0"/>
                  </a:lnTo>
                  <a:lnTo>
                    <a:pt x="2372158" y="2470091"/>
                  </a:lnTo>
                  <a:lnTo>
                    <a:pt x="0" y="2470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1931849">
              <a:off x="1753767" y="1681405"/>
              <a:ext cx="487341" cy="223750"/>
            </a:xfrm>
            <a:custGeom>
              <a:avLst/>
              <a:gdLst/>
              <a:ahLst/>
              <a:cxnLst/>
              <a:rect l="l" t="t" r="r" b="b"/>
              <a:pathLst>
                <a:path w="487341" h="223750">
                  <a:moveTo>
                    <a:pt x="0" y="0"/>
                  </a:moveTo>
                  <a:lnTo>
                    <a:pt x="487341" y="0"/>
                  </a:lnTo>
                  <a:lnTo>
                    <a:pt x="487341" y="223750"/>
                  </a:lnTo>
                  <a:lnTo>
                    <a:pt x="0" y="22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85655" t="-270533" r="-8384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1625152" flipH="1">
            <a:off x="5144571" y="2366700"/>
            <a:ext cx="1219150" cy="778039"/>
          </a:xfrm>
          <a:custGeom>
            <a:avLst/>
            <a:gdLst/>
            <a:ahLst/>
            <a:cxnLst/>
            <a:rect l="l" t="t" r="r" b="b"/>
            <a:pathLst>
              <a:path w="1219150" h="778039">
                <a:moveTo>
                  <a:pt x="1219150" y="0"/>
                </a:moveTo>
                <a:lnTo>
                  <a:pt x="0" y="0"/>
                </a:lnTo>
                <a:lnTo>
                  <a:pt x="0" y="778039"/>
                </a:lnTo>
                <a:lnTo>
                  <a:pt x="1219150" y="778039"/>
                </a:lnTo>
                <a:lnTo>
                  <a:pt x="121915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66029" y="3465583"/>
            <a:ext cx="719028" cy="1354334"/>
          </a:xfrm>
          <a:custGeom>
            <a:avLst/>
            <a:gdLst/>
            <a:ahLst/>
            <a:cxnLst/>
            <a:rect l="l" t="t" r="r" b="b"/>
            <a:pathLst>
              <a:path w="719028" h="1354334">
                <a:moveTo>
                  <a:pt x="0" y="0"/>
                </a:moveTo>
                <a:lnTo>
                  <a:pt x="719028" y="0"/>
                </a:lnTo>
                <a:lnTo>
                  <a:pt x="719028" y="1354334"/>
                </a:lnTo>
                <a:lnTo>
                  <a:pt x="0" y="13543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2760997" y="3816987"/>
            <a:ext cx="1793207" cy="4455172"/>
          </a:xfrm>
          <a:custGeom>
            <a:avLst/>
            <a:gdLst/>
            <a:ahLst/>
            <a:cxnLst/>
            <a:rect l="l" t="t" r="r" b="b"/>
            <a:pathLst>
              <a:path w="1793207" h="4455172">
                <a:moveTo>
                  <a:pt x="0" y="0"/>
                </a:moveTo>
                <a:lnTo>
                  <a:pt x="1793206" y="0"/>
                </a:lnTo>
                <a:lnTo>
                  <a:pt x="1793206" y="4455173"/>
                </a:lnTo>
                <a:lnTo>
                  <a:pt x="0" y="445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325336" y="4581856"/>
            <a:ext cx="200414" cy="297539"/>
          </a:xfrm>
          <a:custGeom>
            <a:avLst/>
            <a:gdLst/>
            <a:ahLst/>
            <a:cxnLst/>
            <a:rect l="l" t="t" r="r" b="b"/>
            <a:pathLst>
              <a:path w="200414" h="297539">
                <a:moveTo>
                  <a:pt x="0" y="0"/>
                </a:moveTo>
                <a:lnTo>
                  <a:pt x="200414" y="0"/>
                </a:lnTo>
                <a:lnTo>
                  <a:pt x="200414" y="297539"/>
                </a:lnTo>
                <a:lnTo>
                  <a:pt x="0" y="2975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l="-85578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934966" y="4581856"/>
            <a:ext cx="200414" cy="297539"/>
          </a:xfrm>
          <a:custGeom>
            <a:avLst/>
            <a:gdLst/>
            <a:ahLst/>
            <a:cxnLst/>
            <a:rect l="l" t="t" r="r" b="b"/>
            <a:pathLst>
              <a:path w="200414" h="297539">
                <a:moveTo>
                  <a:pt x="200414" y="0"/>
                </a:moveTo>
                <a:lnTo>
                  <a:pt x="0" y="0"/>
                </a:lnTo>
                <a:lnTo>
                  <a:pt x="0" y="297539"/>
                </a:lnTo>
                <a:lnTo>
                  <a:pt x="200414" y="297539"/>
                </a:lnTo>
                <a:lnTo>
                  <a:pt x="20041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l="-85578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11680" y="5577840"/>
            <a:ext cx="329184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Ellas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no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sabian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que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otros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animales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tambien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podian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trabajar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y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eso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les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causaba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algo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intriga</a:t>
            </a:r>
            <a:endParaRPr lang="en-US" sz="21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54480" y="457200"/>
            <a:ext cx="420624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y Sam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comezaron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observar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como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trabajaba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otros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animales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.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8" name="Freeform 18"/>
          <p:cNvSpPr/>
          <p:nvPr/>
        </p:nvSpPr>
        <p:spPr>
          <a:xfrm rot="-9786020">
            <a:off x="1196861" y="5237795"/>
            <a:ext cx="382670" cy="479837"/>
          </a:xfrm>
          <a:custGeom>
            <a:avLst/>
            <a:gdLst/>
            <a:ahLst/>
            <a:cxnLst/>
            <a:rect l="l" t="t" r="r" b="b"/>
            <a:pathLst>
              <a:path w="382670" h="479837">
                <a:moveTo>
                  <a:pt x="0" y="0"/>
                </a:moveTo>
                <a:lnTo>
                  <a:pt x="382670" y="0"/>
                </a:lnTo>
                <a:lnTo>
                  <a:pt x="382670" y="479837"/>
                </a:lnTo>
                <a:lnTo>
                  <a:pt x="0" y="47983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708937">
            <a:off x="5848999" y="6369754"/>
            <a:ext cx="326623" cy="344266"/>
          </a:xfrm>
          <a:custGeom>
            <a:avLst/>
            <a:gdLst/>
            <a:ahLst/>
            <a:cxnLst/>
            <a:rect l="l" t="t" r="r" b="b"/>
            <a:pathLst>
              <a:path w="326623" h="344266">
                <a:moveTo>
                  <a:pt x="0" y="0"/>
                </a:moveTo>
                <a:lnTo>
                  <a:pt x="326623" y="0"/>
                </a:lnTo>
                <a:lnTo>
                  <a:pt x="326623" y="344266"/>
                </a:lnTo>
                <a:lnTo>
                  <a:pt x="0" y="3442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593" y="4447692"/>
            <a:ext cx="8667314" cy="3220865"/>
            <a:chOff x="0" y="0"/>
            <a:chExt cx="11556418" cy="4294487"/>
          </a:xfrm>
        </p:grpSpPr>
        <p:grpSp>
          <p:nvGrpSpPr>
            <p:cNvPr id="3" name="Group 3"/>
            <p:cNvGrpSpPr/>
            <p:nvPr/>
          </p:nvGrpSpPr>
          <p:grpSpPr>
            <a:xfrm>
              <a:off x="1173463" y="2817826"/>
              <a:ext cx="10112255" cy="1476661"/>
              <a:chOff x="0" y="0"/>
              <a:chExt cx="2808960" cy="4101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08960" cy="410184"/>
              </a:xfrm>
              <a:custGeom>
                <a:avLst/>
                <a:gdLst/>
                <a:ahLst/>
                <a:cxnLst/>
                <a:rect l="l" t="t" r="r" b="b"/>
                <a:pathLst>
                  <a:path w="2808960" h="410184">
                    <a:moveTo>
                      <a:pt x="0" y="0"/>
                    </a:moveTo>
                    <a:lnTo>
                      <a:pt x="2808960" y="0"/>
                    </a:lnTo>
                    <a:lnTo>
                      <a:pt x="2808960" y="410184"/>
                    </a:lnTo>
                    <a:lnTo>
                      <a:pt x="0" y="410184"/>
                    </a:lnTo>
                    <a:close/>
                  </a:path>
                </a:pathLst>
              </a:custGeom>
              <a:solidFill>
                <a:srgbClr val="11A777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9525"/>
                <a:ext cx="2808960" cy="4006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67002">
              <a:off x="33990" y="111607"/>
              <a:ext cx="11488437" cy="3600130"/>
            </a:xfrm>
            <a:custGeom>
              <a:avLst/>
              <a:gdLst/>
              <a:ahLst/>
              <a:cxnLst/>
              <a:rect l="l" t="t" r="r" b="b"/>
              <a:pathLst>
                <a:path w="11488437" h="3600130">
                  <a:moveTo>
                    <a:pt x="0" y="0"/>
                  </a:moveTo>
                  <a:lnTo>
                    <a:pt x="11488438" y="0"/>
                  </a:lnTo>
                  <a:lnTo>
                    <a:pt x="11488438" y="3600130"/>
                  </a:lnTo>
                  <a:lnTo>
                    <a:pt x="0" y="3600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805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517959" y="2636939"/>
            <a:ext cx="2279282" cy="814843"/>
          </a:xfrm>
          <a:custGeom>
            <a:avLst/>
            <a:gdLst/>
            <a:ahLst/>
            <a:cxnLst/>
            <a:rect l="l" t="t" r="r" b="b"/>
            <a:pathLst>
              <a:path w="2279282" h="814843">
                <a:moveTo>
                  <a:pt x="0" y="0"/>
                </a:moveTo>
                <a:lnTo>
                  <a:pt x="2279282" y="0"/>
                </a:lnTo>
                <a:lnTo>
                  <a:pt x="2279282" y="814843"/>
                </a:lnTo>
                <a:lnTo>
                  <a:pt x="0" y="81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89314" y="1776990"/>
            <a:ext cx="2279282" cy="1518571"/>
          </a:xfrm>
          <a:custGeom>
            <a:avLst/>
            <a:gdLst/>
            <a:ahLst/>
            <a:cxnLst/>
            <a:rect l="l" t="t" r="r" b="b"/>
            <a:pathLst>
              <a:path w="2279282" h="1518571">
                <a:moveTo>
                  <a:pt x="0" y="0"/>
                </a:moveTo>
                <a:lnTo>
                  <a:pt x="2279282" y="0"/>
                </a:lnTo>
                <a:lnTo>
                  <a:pt x="2279282" y="1518572"/>
                </a:lnTo>
                <a:lnTo>
                  <a:pt x="0" y="1518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363485">
            <a:off x="3625300" y="1843367"/>
            <a:ext cx="585913" cy="381376"/>
          </a:xfrm>
          <a:custGeom>
            <a:avLst/>
            <a:gdLst/>
            <a:ahLst/>
            <a:cxnLst/>
            <a:rect l="l" t="t" r="r" b="b"/>
            <a:pathLst>
              <a:path w="585913" h="381376">
                <a:moveTo>
                  <a:pt x="0" y="0"/>
                </a:moveTo>
                <a:lnTo>
                  <a:pt x="585912" y="0"/>
                </a:lnTo>
                <a:lnTo>
                  <a:pt x="585912" y="381375"/>
                </a:lnTo>
                <a:lnTo>
                  <a:pt x="0" y="3813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65483">
            <a:off x="4471526" y="2160530"/>
            <a:ext cx="646938" cy="183495"/>
          </a:xfrm>
          <a:custGeom>
            <a:avLst/>
            <a:gdLst/>
            <a:ahLst/>
            <a:cxnLst/>
            <a:rect l="l" t="t" r="r" b="b"/>
            <a:pathLst>
              <a:path w="646938" h="183495">
                <a:moveTo>
                  <a:pt x="0" y="0"/>
                </a:moveTo>
                <a:lnTo>
                  <a:pt x="646938" y="0"/>
                </a:lnTo>
                <a:lnTo>
                  <a:pt x="646938" y="183495"/>
                </a:lnTo>
                <a:lnTo>
                  <a:pt x="0" y="1834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20990" flipH="1">
            <a:off x="4636725" y="2444529"/>
            <a:ext cx="646938" cy="183495"/>
          </a:xfrm>
          <a:custGeom>
            <a:avLst/>
            <a:gdLst/>
            <a:ahLst/>
            <a:cxnLst/>
            <a:rect l="l" t="t" r="r" b="b"/>
            <a:pathLst>
              <a:path w="646938" h="183495">
                <a:moveTo>
                  <a:pt x="646938" y="0"/>
                </a:moveTo>
                <a:lnTo>
                  <a:pt x="0" y="0"/>
                </a:lnTo>
                <a:lnTo>
                  <a:pt x="0" y="183495"/>
                </a:lnTo>
                <a:lnTo>
                  <a:pt x="646938" y="183495"/>
                </a:lnTo>
                <a:lnTo>
                  <a:pt x="64693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97280" y="3990492"/>
            <a:ext cx="512064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>
                <a:solidFill>
                  <a:srgbClr val="2F1C0E"/>
                </a:solidFill>
                <a:latin typeface="Dosis Semi-Bold"/>
              </a:rPr>
              <a:t>V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ieron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como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las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hormigas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hacian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filas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y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tenian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un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excelente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orden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en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cada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trabajo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que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hacian</a:t>
            </a:r>
            <a:endParaRPr lang="en-US" sz="21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7" name="Freeform 17"/>
          <p:cNvSpPr/>
          <p:nvPr/>
        </p:nvSpPr>
        <p:spPr>
          <a:xfrm rot="-548094" flipH="1">
            <a:off x="623588" y="6475756"/>
            <a:ext cx="7195000" cy="784909"/>
          </a:xfrm>
          <a:custGeom>
            <a:avLst/>
            <a:gdLst/>
            <a:ahLst/>
            <a:cxnLst/>
            <a:rect l="l" t="t" r="r" b="b"/>
            <a:pathLst>
              <a:path w="7195000" h="784909">
                <a:moveTo>
                  <a:pt x="7195000" y="0"/>
                </a:moveTo>
                <a:lnTo>
                  <a:pt x="0" y="0"/>
                </a:lnTo>
                <a:lnTo>
                  <a:pt x="0" y="784910"/>
                </a:lnTo>
                <a:lnTo>
                  <a:pt x="7195000" y="784910"/>
                </a:lnTo>
                <a:lnTo>
                  <a:pt x="719500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97520">
            <a:off x="2697517" y="4766755"/>
            <a:ext cx="3529169" cy="1898015"/>
          </a:xfrm>
          <a:custGeom>
            <a:avLst/>
            <a:gdLst/>
            <a:ahLst/>
            <a:cxnLst/>
            <a:rect l="l" t="t" r="r" b="b"/>
            <a:pathLst>
              <a:path w="3529169" h="1898015">
                <a:moveTo>
                  <a:pt x="0" y="0"/>
                </a:moveTo>
                <a:lnTo>
                  <a:pt x="3529170" y="0"/>
                </a:lnTo>
                <a:lnTo>
                  <a:pt x="3529170" y="1898015"/>
                </a:lnTo>
                <a:lnTo>
                  <a:pt x="0" y="1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l="-44923"/>
            </a:stretch>
          </a:blipFill>
        </p:spPr>
      </p:sp>
      <p:sp>
        <p:nvSpPr>
          <p:cNvPr id="19" name="Freeform 19"/>
          <p:cNvSpPr/>
          <p:nvPr/>
        </p:nvSpPr>
        <p:spPr>
          <a:xfrm rot="-681255">
            <a:off x="1058304" y="5265986"/>
            <a:ext cx="1574779" cy="1878422"/>
          </a:xfrm>
          <a:custGeom>
            <a:avLst/>
            <a:gdLst/>
            <a:ahLst/>
            <a:cxnLst/>
            <a:rect l="l" t="t" r="r" b="b"/>
            <a:pathLst>
              <a:path w="1574779" h="1878422">
                <a:moveTo>
                  <a:pt x="0" y="0"/>
                </a:moveTo>
                <a:lnTo>
                  <a:pt x="1574778" y="0"/>
                </a:lnTo>
                <a:lnTo>
                  <a:pt x="1574778" y="1878422"/>
                </a:lnTo>
                <a:lnTo>
                  <a:pt x="0" y="18784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t="-1043" r="-224782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14534" y="457200"/>
            <a:ext cx="512064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Observaron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que los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topos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eran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muy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buenos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cavando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muy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profundo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,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además de que sabían hacer figuras con el lodo que se formaba</a:t>
            </a:r>
            <a:endParaRPr lang="en-US" sz="21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24" name="AutoShape 24"/>
          <p:cNvSpPr/>
          <p:nvPr/>
        </p:nvSpPr>
        <p:spPr>
          <a:xfrm flipV="1">
            <a:off x="1231508" y="3748087"/>
            <a:ext cx="4852184" cy="0"/>
          </a:xfrm>
          <a:prstGeom prst="line">
            <a:avLst/>
          </a:prstGeom>
          <a:ln w="66675" cap="rnd">
            <a:solidFill>
              <a:srgbClr val="006C56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932">
            <a:off x="-564510" y="1264641"/>
            <a:ext cx="8833301" cy="4786043"/>
          </a:xfrm>
          <a:custGeom>
            <a:avLst/>
            <a:gdLst/>
            <a:ahLst/>
            <a:cxnLst/>
            <a:rect l="l" t="t" r="r" b="b"/>
            <a:pathLst>
              <a:path w="8833301" h="4786043">
                <a:moveTo>
                  <a:pt x="0" y="0"/>
                </a:moveTo>
                <a:lnTo>
                  <a:pt x="8833301" y="0"/>
                </a:lnTo>
                <a:lnTo>
                  <a:pt x="8833301" y="4786043"/>
                </a:lnTo>
                <a:lnTo>
                  <a:pt x="0" y="4786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13596" flipH="1">
            <a:off x="3503916" y="870065"/>
            <a:ext cx="2880499" cy="2722072"/>
          </a:xfrm>
          <a:custGeom>
            <a:avLst/>
            <a:gdLst/>
            <a:ahLst/>
            <a:cxnLst/>
            <a:rect l="l" t="t" r="r" b="b"/>
            <a:pathLst>
              <a:path w="2880499" h="2722072">
                <a:moveTo>
                  <a:pt x="2880499" y="0"/>
                </a:moveTo>
                <a:lnTo>
                  <a:pt x="0" y="0"/>
                </a:lnTo>
                <a:lnTo>
                  <a:pt x="0" y="2722071"/>
                </a:lnTo>
                <a:lnTo>
                  <a:pt x="2880499" y="2722071"/>
                </a:lnTo>
                <a:lnTo>
                  <a:pt x="28804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4434" y="3846236"/>
            <a:ext cx="3257706" cy="2451424"/>
          </a:xfrm>
          <a:custGeom>
            <a:avLst/>
            <a:gdLst/>
            <a:ahLst/>
            <a:cxnLst/>
            <a:rect l="l" t="t" r="r" b="b"/>
            <a:pathLst>
              <a:path w="3257706" h="2451424">
                <a:moveTo>
                  <a:pt x="0" y="0"/>
                </a:moveTo>
                <a:lnTo>
                  <a:pt x="3257706" y="0"/>
                </a:lnTo>
                <a:lnTo>
                  <a:pt x="3257706" y="2451424"/>
                </a:lnTo>
                <a:lnTo>
                  <a:pt x="0" y="2451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1630825">
            <a:off x="1233626" y="1542134"/>
            <a:ext cx="2018515" cy="2101848"/>
            <a:chOff x="0" y="0"/>
            <a:chExt cx="2691353" cy="2802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1353" cy="2802464"/>
            </a:xfrm>
            <a:custGeom>
              <a:avLst/>
              <a:gdLst/>
              <a:ahLst/>
              <a:cxnLst/>
              <a:rect l="l" t="t" r="r" b="b"/>
              <a:pathLst>
                <a:path w="2691353" h="2802464">
                  <a:moveTo>
                    <a:pt x="0" y="0"/>
                  </a:moveTo>
                  <a:lnTo>
                    <a:pt x="2691353" y="0"/>
                  </a:lnTo>
                  <a:lnTo>
                    <a:pt x="2691353" y="2802464"/>
                  </a:lnTo>
                  <a:lnTo>
                    <a:pt x="0" y="2802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038687">
              <a:off x="1929694" y="1840190"/>
              <a:ext cx="552917" cy="253857"/>
            </a:xfrm>
            <a:custGeom>
              <a:avLst/>
              <a:gdLst/>
              <a:ahLst/>
              <a:cxnLst/>
              <a:rect l="l" t="t" r="r" b="b"/>
              <a:pathLst>
                <a:path w="552917" h="253857">
                  <a:moveTo>
                    <a:pt x="0" y="0"/>
                  </a:moveTo>
                  <a:lnTo>
                    <a:pt x="552917" y="0"/>
                  </a:lnTo>
                  <a:lnTo>
                    <a:pt x="552917" y="253857"/>
                  </a:lnTo>
                  <a:lnTo>
                    <a:pt x="0" y="253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l="-85655" t="-270533" r="-83843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7588724">
            <a:off x="331078" y="2976329"/>
            <a:ext cx="800883" cy="450727"/>
          </a:xfrm>
          <a:custGeom>
            <a:avLst/>
            <a:gdLst/>
            <a:ahLst/>
            <a:cxnLst/>
            <a:rect l="l" t="t" r="r" b="b"/>
            <a:pathLst>
              <a:path w="800883" h="450727">
                <a:moveTo>
                  <a:pt x="0" y="0"/>
                </a:moveTo>
                <a:lnTo>
                  <a:pt x="800884" y="0"/>
                </a:lnTo>
                <a:lnTo>
                  <a:pt x="800884" y="450726"/>
                </a:lnTo>
                <a:lnTo>
                  <a:pt x="0" y="4507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068426">
            <a:off x="5934322" y="838427"/>
            <a:ext cx="444872" cy="355898"/>
          </a:xfrm>
          <a:custGeom>
            <a:avLst/>
            <a:gdLst/>
            <a:ahLst/>
            <a:cxnLst/>
            <a:rect l="l" t="t" r="r" b="b"/>
            <a:pathLst>
              <a:path w="444872" h="355898">
                <a:moveTo>
                  <a:pt x="0" y="0"/>
                </a:moveTo>
                <a:lnTo>
                  <a:pt x="444872" y="0"/>
                </a:lnTo>
                <a:lnTo>
                  <a:pt x="444872" y="355898"/>
                </a:lnTo>
                <a:lnTo>
                  <a:pt x="0" y="3558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278834">
            <a:off x="6632013" y="5210622"/>
            <a:ext cx="534530" cy="345987"/>
          </a:xfrm>
          <a:custGeom>
            <a:avLst/>
            <a:gdLst/>
            <a:ahLst/>
            <a:cxnLst/>
            <a:rect l="l" t="t" r="r" b="b"/>
            <a:pathLst>
              <a:path w="534530" h="345987">
                <a:moveTo>
                  <a:pt x="0" y="0"/>
                </a:moveTo>
                <a:lnTo>
                  <a:pt x="534530" y="0"/>
                </a:lnTo>
                <a:lnTo>
                  <a:pt x="534530" y="345987"/>
                </a:lnTo>
                <a:lnTo>
                  <a:pt x="0" y="3459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018731">
            <a:off x="5316411" y="4754830"/>
            <a:ext cx="1204948" cy="1830722"/>
            <a:chOff x="0" y="0"/>
            <a:chExt cx="1606597" cy="24409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06597" cy="2440963"/>
            </a:xfrm>
            <a:custGeom>
              <a:avLst/>
              <a:gdLst/>
              <a:ahLst/>
              <a:cxnLst/>
              <a:rect l="l" t="t" r="r" b="b"/>
              <a:pathLst>
                <a:path w="1606597" h="2440963">
                  <a:moveTo>
                    <a:pt x="0" y="0"/>
                  </a:moveTo>
                  <a:lnTo>
                    <a:pt x="1606597" y="0"/>
                  </a:lnTo>
                  <a:lnTo>
                    <a:pt x="1606597" y="2440963"/>
                  </a:lnTo>
                  <a:lnTo>
                    <a:pt x="0" y="2440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5400000">
              <a:off x="560723" y="1713493"/>
              <a:ext cx="485152" cy="480116"/>
            </a:xfrm>
            <a:custGeom>
              <a:avLst/>
              <a:gdLst/>
              <a:ahLst/>
              <a:cxnLst/>
              <a:rect l="l" t="t" r="r" b="b"/>
              <a:pathLst>
                <a:path w="485152" h="480116">
                  <a:moveTo>
                    <a:pt x="0" y="0"/>
                  </a:moveTo>
                  <a:lnTo>
                    <a:pt x="485152" y="0"/>
                  </a:lnTo>
                  <a:lnTo>
                    <a:pt x="485152" y="480115"/>
                  </a:lnTo>
                  <a:lnTo>
                    <a:pt x="0" y="480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3962198" y="1570944"/>
            <a:ext cx="219456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 smtClean="0">
                <a:solidFill>
                  <a:srgbClr val="000001"/>
                </a:solidFill>
                <a:latin typeface="Dosis Semi-Bold"/>
              </a:rPr>
              <a:t>Me la </a:t>
            </a:r>
            <a:r>
              <a:rPr lang="en-US" sz="2199" dirty="0" err="1" smtClean="0">
                <a:solidFill>
                  <a:srgbClr val="000001"/>
                </a:solidFill>
                <a:latin typeface="Dosis Semi-Bold"/>
              </a:rPr>
              <a:t>pase</a:t>
            </a:r>
            <a:r>
              <a:rPr lang="en-US" sz="2199" dirty="0" smtClean="0">
                <a:solidFill>
                  <a:srgbClr val="000001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000001"/>
                </a:solidFill>
                <a:latin typeface="Dosis Semi-Bold"/>
              </a:rPr>
              <a:t>muy</a:t>
            </a:r>
            <a:r>
              <a:rPr lang="en-US" sz="2199" dirty="0" smtClean="0">
                <a:solidFill>
                  <a:srgbClr val="000001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000001"/>
                </a:solidFill>
                <a:latin typeface="Dosis Semi-Bold"/>
              </a:rPr>
              <a:t>bien</a:t>
            </a:r>
            <a:r>
              <a:rPr lang="en-US" sz="2199" dirty="0" smtClean="0">
                <a:solidFill>
                  <a:srgbClr val="000001"/>
                </a:solidFill>
                <a:latin typeface="Dosis Semi-Bold"/>
              </a:rPr>
              <a:t> en el </a:t>
            </a:r>
            <a:r>
              <a:rPr lang="en-US" sz="2199" dirty="0" err="1" smtClean="0">
                <a:solidFill>
                  <a:srgbClr val="000001"/>
                </a:solidFill>
                <a:latin typeface="Dosis Semi-Bold"/>
              </a:rPr>
              <a:t>trabajo</a:t>
            </a:r>
            <a:r>
              <a:rPr lang="en-US" sz="2199" dirty="0" smtClean="0">
                <a:solidFill>
                  <a:srgbClr val="000001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000001"/>
                </a:solidFill>
                <a:latin typeface="Dosis Semi-Bold"/>
              </a:rPr>
              <a:t>contigo</a:t>
            </a:r>
            <a:r>
              <a:rPr lang="en-US" sz="2199" dirty="0" smtClean="0">
                <a:solidFill>
                  <a:srgbClr val="000001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000001"/>
                </a:solidFill>
                <a:latin typeface="Dosis Semi-Bold"/>
              </a:rPr>
              <a:t>Moli</a:t>
            </a:r>
            <a:endParaRPr lang="en-US" sz="2199" dirty="0">
              <a:solidFill>
                <a:srgbClr val="000001"/>
              </a:solidFill>
              <a:latin typeface="Dosis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13823" y="4112568"/>
            <a:ext cx="203707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1600" dirty="0" err="1" smtClean="0">
                <a:solidFill>
                  <a:srgbClr val="2F1C0E"/>
                </a:solidFill>
                <a:latin typeface="Dosis Semi-Bold"/>
              </a:rPr>
              <a:t>Yo</a:t>
            </a:r>
            <a:r>
              <a:rPr lang="en-US" sz="1600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s-ES" sz="1600" dirty="0" smtClean="0">
                <a:solidFill>
                  <a:srgbClr val="2F1C0E"/>
                </a:solidFill>
                <a:latin typeface="Dosis Semi-Bold"/>
              </a:rPr>
              <a:t>también</a:t>
            </a:r>
            <a:r>
              <a:rPr lang="en-US" sz="1600" dirty="0" smtClean="0">
                <a:solidFill>
                  <a:srgbClr val="2F1C0E"/>
                </a:solidFill>
                <a:latin typeface="Dosis Semi-Bold"/>
              </a:rPr>
              <a:t> Sam, </a:t>
            </a:r>
            <a:r>
              <a:rPr lang="es-ES" sz="1600" dirty="0" smtClean="0">
                <a:solidFill>
                  <a:srgbClr val="2F1C0E"/>
                </a:solidFill>
                <a:latin typeface="Dosis Semi-Bold"/>
              </a:rPr>
              <a:t>además de que me emociona llegar a mi nueva habitación y poder llevarme algo de miel.</a:t>
            </a:r>
          </a:p>
          <a:p>
            <a:pPr algn="ctr">
              <a:lnSpc>
                <a:spcPts val="2639"/>
              </a:lnSpc>
            </a:pPr>
            <a:r>
              <a:rPr lang="es-ES" sz="1600" dirty="0" smtClean="0">
                <a:solidFill>
                  <a:srgbClr val="2F1C0E"/>
                </a:solidFill>
                <a:latin typeface="Dosis Semi-Bold"/>
              </a:rPr>
              <a:t>Hasta luego Sam!!</a:t>
            </a:r>
            <a:endParaRPr lang="en-US" sz="1600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6" name="Freeform 16"/>
          <p:cNvSpPr/>
          <p:nvPr/>
        </p:nvSpPr>
        <p:spPr>
          <a:xfrm rot="128010">
            <a:off x="3454443" y="3152886"/>
            <a:ext cx="2887475" cy="3188979"/>
          </a:xfrm>
          <a:custGeom>
            <a:avLst/>
            <a:gdLst/>
            <a:ahLst/>
            <a:cxnLst/>
            <a:rect l="l" t="t" r="r" b="b"/>
            <a:pathLst>
              <a:path w="2887475" h="3188979">
                <a:moveTo>
                  <a:pt x="0" y="0"/>
                </a:moveTo>
                <a:lnTo>
                  <a:pt x="2887476" y="0"/>
                </a:lnTo>
                <a:lnTo>
                  <a:pt x="2887476" y="3188979"/>
                </a:lnTo>
                <a:lnTo>
                  <a:pt x="0" y="31889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46271">
            <a:off x="788268" y="1237371"/>
            <a:ext cx="5738664" cy="5571721"/>
          </a:xfrm>
          <a:custGeom>
            <a:avLst/>
            <a:gdLst/>
            <a:ahLst/>
            <a:cxnLst/>
            <a:rect l="l" t="t" r="r" b="b"/>
            <a:pathLst>
              <a:path w="5738664" h="5571721">
                <a:moveTo>
                  <a:pt x="0" y="0"/>
                </a:moveTo>
                <a:lnTo>
                  <a:pt x="5738664" y="0"/>
                </a:lnTo>
                <a:lnTo>
                  <a:pt x="5738664" y="5571721"/>
                </a:lnTo>
                <a:lnTo>
                  <a:pt x="0" y="557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20240" y="2742812"/>
            <a:ext cx="347472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Este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cuento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se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trata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una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pequeña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abeja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que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soñaba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con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conocer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a la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Reyna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y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esté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día por fin había llegado.</a:t>
            </a:r>
            <a:endParaRPr lang="en-US" sz="21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20240" y="4603921"/>
            <a:ext cx="347472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s-MX" sz="2199" dirty="0" smtClean="0">
                <a:solidFill>
                  <a:srgbClr val="2F1C0E"/>
                </a:solidFill>
                <a:latin typeface="Dosis Semi-Bold"/>
              </a:rPr>
              <a:t>Al conocer a la Reyna, logro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también</a:t>
            </a:r>
            <a:r>
              <a:rPr lang="es-MX" sz="2199" dirty="0" smtClean="0">
                <a:solidFill>
                  <a:srgbClr val="2F1C0E"/>
                </a:solidFill>
                <a:latin typeface="Dosis Semi-Bold"/>
              </a:rPr>
              <a:t> su meta de vivir en la gran colmena.</a:t>
            </a:r>
            <a:endParaRPr lang="es-MX" sz="21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44157" y="471539"/>
            <a:ext cx="3426887" cy="66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</a:pPr>
            <a:r>
              <a:rPr lang="es-ES" sz="4500" spc="89" dirty="0" smtClean="0">
                <a:solidFill>
                  <a:srgbClr val="2F1C0E"/>
                </a:solidFill>
                <a:latin typeface="Bobby Jones Soft"/>
              </a:rPr>
              <a:t>INTRODUCCIÓN </a:t>
            </a:r>
            <a:endParaRPr lang="en-US" sz="4500" spc="89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6" name="Freeform 6"/>
          <p:cNvSpPr/>
          <p:nvPr/>
        </p:nvSpPr>
        <p:spPr>
          <a:xfrm rot="216649">
            <a:off x="758401" y="5864108"/>
            <a:ext cx="890985" cy="881736"/>
          </a:xfrm>
          <a:custGeom>
            <a:avLst/>
            <a:gdLst/>
            <a:ahLst/>
            <a:cxnLst/>
            <a:rect l="l" t="t" r="r" b="b"/>
            <a:pathLst>
              <a:path w="890985" h="881736">
                <a:moveTo>
                  <a:pt x="0" y="0"/>
                </a:moveTo>
                <a:lnTo>
                  <a:pt x="890985" y="0"/>
                </a:lnTo>
                <a:lnTo>
                  <a:pt x="890985" y="881735"/>
                </a:lnTo>
                <a:lnTo>
                  <a:pt x="0" y="881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43462" flipH="1">
            <a:off x="480908" y="1364149"/>
            <a:ext cx="903165" cy="942582"/>
          </a:xfrm>
          <a:custGeom>
            <a:avLst/>
            <a:gdLst/>
            <a:ahLst/>
            <a:cxnLst/>
            <a:rect l="l" t="t" r="r" b="b"/>
            <a:pathLst>
              <a:path w="903165" h="942582">
                <a:moveTo>
                  <a:pt x="903166" y="0"/>
                </a:moveTo>
                <a:lnTo>
                  <a:pt x="0" y="0"/>
                </a:lnTo>
                <a:lnTo>
                  <a:pt x="0" y="942583"/>
                </a:lnTo>
                <a:lnTo>
                  <a:pt x="903166" y="942583"/>
                </a:lnTo>
                <a:lnTo>
                  <a:pt x="9031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5892719" y="2244578"/>
            <a:ext cx="710447" cy="710447"/>
          </a:xfrm>
          <a:custGeom>
            <a:avLst/>
            <a:gdLst/>
            <a:ahLst/>
            <a:cxnLst/>
            <a:rect l="l" t="t" r="r" b="b"/>
            <a:pathLst>
              <a:path w="710447" h="710447">
                <a:moveTo>
                  <a:pt x="0" y="0"/>
                </a:moveTo>
                <a:lnTo>
                  <a:pt x="710447" y="0"/>
                </a:lnTo>
                <a:lnTo>
                  <a:pt x="710447" y="710446"/>
                </a:lnTo>
                <a:lnTo>
                  <a:pt x="0" y="7104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83365">
            <a:off x="564321" y="4260313"/>
            <a:ext cx="687216" cy="687216"/>
          </a:xfrm>
          <a:custGeom>
            <a:avLst/>
            <a:gdLst/>
            <a:ahLst/>
            <a:cxnLst/>
            <a:rect l="l" t="t" r="r" b="b"/>
            <a:pathLst>
              <a:path w="687216" h="687216">
                <a:moveTo>
                  <a:pt x="0" y="0"/>
                </a:moveTo>
                <a:lnTo>
                  <a:pt x="687217" y="0"/>
                </a:lnTo>
                <a:lnTo>
                  <a:pt x="687217" y="687216"/>
                </a:lnTo>
                <a:lnTo>
                  <a:pt x="0" y="687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23273">
            <a:off x="5935565" y="703448"/>
            <a:ext cx="903165" cy="942582"/>
          </a:xfrm>
          <a:custGeom>
            <a:avLst/>
            <a:gdLst/>
            <a:ahLst/>
            <a:cxnLst/>
            <a:rect l="l" t="t" r="r" b="b"/>
            <a:pathLst>
              <a:path w="903165" h="942582">
                <a:moveTo>
                  <a:pt x="0" y="0"/>
                </a:moveTo>
                <a:lnTo>
                  <a:pt x="903165" y="0"/>
                </a:lnTo>
                <a:lnTo>
                  <a:pt x="903165" y="942583"/>
                </a:lnTo>
                <a:lnTo>
                  <a:pt x="0" y="942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868901">
            <a:off x="5710364" y="5821402"/>
            <a:ext cx="1212484" cy="685605"/>
          </a:xfrm>
          <a:custGeom>
            <a:avLst/>
            <a:gdLst/>
            <a:ahLst/>
            <a:cxnLst/>
            <a:rect l="l" t="t" r="r" b="b"/>
            <a:pathLst>
              <a:path w="1212484" h="685605">
                <a:moveTo>
                  <a:pt x="0" y="0"/>
                </a:moveTo>
                <a:lnTo>
                  <a:pt x="1212484" y="0"/>
                </a:lnTo>
                <a:lnTo>
                  <a:pt x="1212484" y="685605"/>
                </a:lnTo>
                <a:lnTo>
                  <a:pt x="0" y="685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2597991" y="4186529"/>
            <a:ext cx="2119218" cy="0"/>
          </a:xfrm>
          <a:prstGeom prst="line">
            <a:avLst/>
          </a:prstGeom>
          <a:ln w="66675" cap="rnd">
            <a:solidFill>
              <a:srgbClr val="3E2412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2084928" y="1841655"/>
            <a:ext cx="3943441" cy="4587740"/>
          </a:xfrm>
          <a:custGeom>
            <a:avLst/>
            <a:gdLst/>
            <a:ahLst/>
            <a:cxnLst/>
            <a:rect l="l" t="t" r="r" b="b"/>
            <a:pathLst>
              <a:path w="3943441" h="4587740">
                <a:moveTo>
                  <a:pt x="3943441" y="4587740"/>
                </a:moveTo>
                <a:lnTo>
                  <a:pt x="0" y="4587740"/>
                </a:lnTo>
                <a:lnTo>
                  <a:pt x="0" y="0"/>
                </a:lnTo>
                <a:lnTo>
                  <a:pt x="3943441" y="0"/>
                </a:lnTo>
                <a:lnTo>
                  <a:pt x="3943441" y="45877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8805"/>
            </a:stretch>
          </a:blipFill>
        </p:spPr>
      </p:sp>
      <p:sp>
        <p:nvSpPr>
          <p:cNvPr id="3" name="Freeform 3"/>
          <p:cNvSpPr/>
          <p:nvPr/>
        </p:nvSpPr>
        <p:spPr>
          <a:xfrm rot="-1859920">
            <a:off x="324151" y="2337558"/>
            <a:ext cx="2398627" cy="1923964"/>
          </a:xfrm>
          <a:custGeom>
            <a:avLst/>
            <a:gdLst/>
            <a:ahLst/>
            <a:cxnLst/>
            <a:rect l="l" t="t" r="r" b="b"/>
            <a:pathLst>
              <a:path w="2398627" h="1923964">
                <a:moveTo>
                  <a:pt x="0" y="0"/>
                </a:moveTo>
                <a:lnTo>
                  <a:pt x="2398627" y="0"/>
                </a:lnTo>
                <a:lnTo>
                  <a:pt x="2398627" y="1923965"/>
                </a:lnTo>
                <a:lnTo>
                  <a:pt x="0" y="1923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1658649">
            <a:off x="693484" y="2664816"/>
            <a:ext cx="164592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0"/>
              </a:lnSpc>
            </a:pPr>
            <a:r>
              <a:rPr lang="es-MX" sz="3000" dirty="0" smtClean="0">
                <a:solidFill>
                  <a:srgbClr val="2F1C0E"/>
                </a:solidFill>
                <a:latin typeface="Bobby Jones Soft"/>
              </a:rPr>
              <a:t>Hoy es un gran día!!!</a:t>
            </a:r>
            <a:endParaRPr lang="es-MX" sz="3000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5" name="Freeform 5"/>
          <p:cNvSpPr/>
          <p:nvPr/>
        </p:nvSpPr>
        <p:spPr>
          <a:xfrm rot="128010">
            <a:off x="1779774" y="1614487"/>
            <a:ext cx="4230933" cy="4672717"/>
          </a:xfrm>
          <a:custGeom>
            <a:avLst/>
            <a:gdLst/>
            <a:ahLst/>
            <a:cxnLst/>
            <a:rect l="l" t="t" r="r" b="b"/>
            <a:pathLst>
              <a:path w="4230933" h="4672717">
                <a:moveTo>
                  <a:pt x="0" y="0"/>
                </a:moveTo>
                <a:lnTo>
                  <a:pt x="4230932" y="0"/>
                </a:lnTo>
                <a:lnTo>
                  <a:pt x="4230932" y="4672717"/>
                </a:lnTo>
                <a:lnTo>
                  <a:pt x="0" y="4672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78336" y="5145384"/>
            <a:ext cx="1568886" cy="1782825"/>
            <a:chOff x="0" y="0"/>
            <a:chExt cx="2091848" cy="237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1848" cy="2377100"/>
            </a:xfrm>
            <a:custGeom>
              <a:avLst/>
              <a:gdLst/>
              <a:ahLst/>
              <a:cxnLst/>
              <a:rect l="l" t="t" r="r" b="b"/>
              <a:pathLst>
                <a:path w="2091848" h="2377100">
                  <a:moveTo>
                    <a:pt x="0" y="0"/>
                  </a:moveTo>
                  <a:lnTo>
                    <a:pt x="2091848" y="0"/>
                  </a:lnTo>
                  <a:lnTo>
                    <a:pt x="2091848" y="2377100"/>
                  </a:lnTo>
                  <a:lnTo>
                    <a:pt x="0" y="237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87416" y="1109257"/>
              <a:ext cx="1917016" cy="1188550"/>
            </a:xfrm>
            <a:custGeom>
              <a:avLst/>
              <a:gdLst/>
              <a:ahLst/>
              <a:cxnLst/>
              <a:rect l="l" t="t" r="r" b="b"/>
              <a:pathLst>
                <a:path w="1917016" h="1188550">
                  <a:moveTo>
                    <a:pt x="1917016" y="0"/>
                  </a:moveTo>
                  <a:lnTo>
                    <a:pt x="0" y="0"/>
                  </a:lnTo>
                  <a:lnTo>
                    <a:pt x="0" y="1188550"/>
                  </a:lnTo>
                  <a:lnTo>
                    <a:pt x="1917016" y="1188550"/>
                  </a:lnTo>
                  <a:lnTo>
                    <a:pt x="1917016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6894957" flipH="1">
            <a:off x="5792087" y="2989011"/>
            <a:ext cx="760226" cy="554274"/>
          </a:xfrm>
          <a:custGeom>
            <a:avLst/>
            <a:gdLst/>
            <a:ahLst/>
            <a:cxnLst/>
            <a:rect l="l" t="t" r="r" b="b"/>
            <a:pathLst>
              <a:path w="760226" h="554274">
                <a:moveTo>
                  <a:pt x="760226" y="0"/>
                </a:moveTo>
                <a:lnTo>
                  <a:pt x="0" y="0"/>
                </a:lnTo>
                <a:lnTo>
                  <a:pt x="0" y="554274"/>
                </a:lnTo>
                <a:lnTo>
                  <a:pt x="760226" y="554274"/>
                </a:lnTo>
                <a:lnTo>
                  <a:pt x="7602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07234" y="5639419"/>
            <a:ext cx="8156484" cy="1423677"/>
          </a:xfrm>
          <a:custGeom>
            <a:avLst/>
            <a:gdLst/>
            <a:ahLst/>
            <a:cxnLst/>
            <a:rect l="l" t="t" r="r" b="b"/>
            <a:pathLst>
              <a:path w="8156484" h="1423677">
                <a:moveTo>
                  <a:pt x="0" y="0"/>
                </a:moveTo>
                <a:lnTo>
                  <a:pt x="8156484" y="0"/>
                </a:lnTo>
                <a:lnTo>
                  <a:pt x="8156484" y="1423677"/>
                </a:lnTo>
                <a:lnTo>
                  <a:pt x="0" y="14236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374395" flipH="1">
            <a:off x="3969204" y="3723385"/>
            <a:ext cx="3182998" cy="2395206"/>
          </a:xfrm>
          <a:custGeom>
            <a:avLst/>
            <a:gdLst/>
            <a:ahLst/>
            <a:cxnLst/>
            <a:rect l="l" t="t" r="r" b="b"/>
            <a:pathLst>
              <a:path w="3182998" h="2395206">
                <a:moveTo>
                  <a:pt x="3182997" y="0"/>
                </a:moveTo>
                <a:lnTo>
                  <a:pt x="0" y="0"/>
                </a:lnTo>
                <a:lnTo>
                  <a:pt x="0" y="2395206"/>
                </a:lnTo>
                <a:lnTo>
                  <a:pt x="3182997" y="2395206"/>
                </a:lnTo>
                <a:lnTo>
                  <a:pt x="318299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134496" y="6928209"/>
            <a:ext cx="7584192" cy="626048"/>
            <a:chOff x="0" y="0"/>
            <a:chExt cx="2808960" cy="2318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08960" cy="231870"/>
            </a:xfrm>
            <a:custGeom>
              <a:avLst/>
              <a:gdLst/>
              <a:ahLst/>
              <a:cxnLst/>
              <a:rect l="l" t="t" r="r" b="b"/>
              <a:pathLst>
                <a:path w="2808960" h="231870">
                  <a:moveTo>
                    <a:pt x="0" y="0"/>
                  </a:moveTo>
                  <a:lnTo>
                    <a:pt x="2808960" y="0"/>
                  </a:lnTo>
                  <a:lnTo>
                    <a:pt x="2808960" y="231870"/>
                  </a:lnTo>
                  <a:lnTo>
                    <a:pt x="0" y="231870"/>
                  </a:lnTo>
                  <a:close/>
                </a:path>
              </a:pathLst>
            </a:custGeom>
            <a:solidFill>
              <a:srgbClr val="11A7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2808960" cy="22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54880" y="4578218"/>
            <a:ext cx="201168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s-MX" sz="2199" u="none" strike="noStrike" dirty="0" smtClean="0">
                <a:solidFill>
                  <a:srgbClr val="2F1C0E"/>
                </a:solidFill>
                <a:latin typeface="Dosis Semi-Bold"/>
              </a:rPr>
              <a:t>Iré a buscar algo de comida para llevarle a la Reyna </a:t>
            </a:r>
            <a:endParaRPr lang="es-MX" sz="2199" u="none" strike="noStrike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6" name="Freeform 16"/>
          <p:cNvSpPr/>
          <p:nvPr/>
        </p:nvSpPr>
        <p:spPr>
          <a:xfrm rot="2219949">
            <a:off x="3891930" y="1714174"/>
            <a:ext cx="1278441" cy="606678"/>
          </a:xfrm>
          <a:custGeom>
            <a:avLst/>
            <a:gdLst/>
            <a:ahLst/>
            <a:cxnLst/>
            <a:rect l="l" t="t" r="r" b="b"/>
            <a:pathLst>
              <a:path w="1278441" h="606678">
                <a:moveTo>
                  <a:pt x="0" y="0"/>
                </a:moveTo>
                <a:lnTo>
                  <a:pt x="1278441" y="0"/>
                </a:lnTo>
                <a:lnTo>
                  <a:pt x="1278441" y="606679"/>
                </a:lnTo>
                <a:lnTo>
                  <a:pt x="0" y="6066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54480" y="457200"/>
            <a:ext cx="4206240" cy="1098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s-MX" sz="1400" dirty="0" smtClean="0">
                <a:solidFill>
                  <a:srgbClr val="2F1C0E"/>
                </a:solidFill>
                <a:latin typeface="Dosis Semi-Bold"/>
              </a:rPr>
              <a:t>Una abejita llamada </a:t>
            </a:r>
            <a:r>
              <a:rPr lang="es-MX" sz="1400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s-MX" sz="1400" dirty="0" smtClean="0">
                <a:solidFill>
                  <a:srgbClr val="2F1C0E"/>
                </a:solidFill>
                <a:latin typeface="Dosis Semi-Bold"/>
              </a:rPr>
              <a:t>, despertó una mañana muy pero muy alegre</a:t>
            </a:r>
            <a:r>
              <a:rPr lang="es-MX" sz="1400" dirty="0" smtClean="0">
                <a:solidFill>
                  <a:srgbClr val="2F1C0E"/>
                </a:solidFill>
                <a:latin typeface="Dosis Semi-Bold"/>
              </a:rPr>
              <a:t> porque ese día conocería a la reina de la colmena y por fin </a:t>
            </a:r>
            <a:r>
              <a:rPr lang="es-ES" sz="1400" dirty="0" smtClean="0">
                <a:solidFill>
                  <a:srgbClr val="2F1C0E"/>
                </a:solidFill>
                <a:latin typeface="Dosis Semi-Bold"/>
              </a:rPr>
              <a:t>podría</a:t>
            </a:r>
            <a:r>
              <a:rPr lang="es-MX" sz="1400" dirty="0" smtClean="0">
                <a:solidFill>
                  <a:srgbClr val="2F1C0E"/>
                </a:solidFill>
                <a:latin typeface="Dosis Semi-Bold"/>
              </a:rPr>
              <a:t> mudarse a la gran colmena.</a:t>
            </a:r>
            <a:r>
              <a:rPr lang="es-MX" sz="1400" dirty="0" smtClean="0">
                <a:solidFill>
                  <a:srgbClr val="2F1C0E"/>
                </a:solidFill>
                <a:latin typeface="Dosis Semi-Bold"/>
              </a:rPr>
              <a:t> </a:t>
            </a:r>
            <a:endParaRPr lang="es-MX" sz="1400" dirty="0">
              <a:solidFill>
                <a:srgbClr val="2F1C0E"/>
              </a:solidFill>
              <a:latin typeface="Dosis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3675052" y="3144839"/>
            <a:ext cx="2334743" cy="2716205"/>
          </a:xfrm>
          <a:custGeom>
            <a:avLst/>
            <a:gdLst/>
            <a:ahLst/>
            <a:cxnLst/>
            <a:rect l="l" t="t" r="r" b="b"/>
            <a:pathLst>
              <a:path w="2334743" h="2716205">
                <a:moveTo>
                  <a:pt x="2334744" y="2716205"/>
                </a:moveTo>
                <a:lnTo>
                  <a:pt x="0" y="2716205"/>
                </a:lnTo>
                <a:lnTo>
                  <a:pt x="0" y="0"/>
                </a:lnTo>
                <a:lnTo>
                  <a:pt x="2334744" y="0"/>
                </a:lnTo>
                <a:lnTo>
                  <a:pt x="2334744" y="27162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8805"/>
            </a:stretch>
          </a:blipFill>
        </p:spPr>
      </p:sp>
      <p:sp>
        <p:nvSpPr>
          <p:cNvPr id="3" name="Freeform 3"/>
          <p:cNvSpPr/>
          <p:nvPr/>
        </p:nvSpPr>
        <p:spPr>
          <a:xfrm rot="-2193460">
            <a:off x="-1756867" y="831226"/>
            <a:ext cx="6993676" cy="4374245"/>
          </a:xfrm>
          <a:custGeom>
            <a:avLst/>
            <a:gdLst/>
            <a:ahLst/>
            <a:cxnLst/>
            <a:rect l="l" t="t" r="r" b="b"/>
            <a:pathLst>
              <a:path w="6993676" h="4374245">
                <a:moveTo>
                  <a:pt x="0" y="0"/>
                </a:moveTo>
                <a:lnTo>
                  <a:pt x="6993676" y="0"/>
                </a:lnTo>
                <a:lnTo>
                  <a:pt x="6993676" y="4374245"/>
                </a:lnTo>
                <a:lnTo>
                  <a:pt x="0" y="4374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436"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1103607" y="869529"/>
            <a:ext cx="2079531" cy="2419295"/>
          </a:xfrm>
          <a:custGeom>
            <a:avLst/>
            <a:gdLst/>
            <a:ahLst/>
            <a:cxnLst/>
            <a:rect l="l" t="t" r="r" b="b"/>
            <a:pathLst>
              <a:path w="2079531" h="2419295">
                <a:moveTo>
                  <a:pt x="0" y="2419295"/>
                </a:moveTo>
                <a:lnTo>
                  <a:pt x="2079532" y="2419295"/>
                </a:lnTo>
                <a:lnTo>
                  <a:pt x="2079532" y="0"/>
                </a:lnTo>
                <a:lnTo>
                  <a:pt x="0" y="0"/>
                </a:lnTo>
                <a:lnTo>
                  <a:pt x="0" y="24192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805"/>
            </a:stretch>
          </a:blipFill>
        </p:spPr>
      </p:sp>
      <p:sp>
        <p:nvSpPr>
          <p:cNvPr id="5" name="Freeform 5"/>
          <p:cNvSpPr/>
          <p:nvPr/>
        </p:nvSpPr>
        <p:spPr>
          <a:xfrm rot="1213596" flipH="1">
            <a:off x="3691214" y="379640"/>
            <a:ext cx="2215678" cy="2093816"/>
          </a:xfrm>
          <a:custGeom>
            <a:avLst/>
            <a:gdLst/>
            <a:ahLst/>
            <a:cxnLst/>
            <a:rect l="l" t="t" r="r" b="b"/>
            <a:pathLst>
              <a:path w="2215678" h="2093816">
                <a:moveTo>
                  <a:pt x="2215679" y="0"/>
                </a:moveTo>
                <a:lnTo>
                  <a:pt x="0" y="0"/>
                </a:lnTo>
                <a:lnTo>
                  <a:pt x="0" y="2093816"/>
                </a:lnTo>
                <a:lnTo>
                  <a:pt x="2215679" y="2093816"/>
                </a:lnTo>
                <a:lnTo>
                  <a:pt x="22156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101460">
            <a:off x="1524367" y="3806594"/>
            <a:ext cx="2353919" cy="1771324"/>
          </a:xfrm>
          <a:custGeom>
            <a:avLst/>
            <a:gdLst/>
            <a:ahLst/>
            <a:cxnLst/>
            <a:rect l="l" t="t" r="r" b="b"/>
            <a:pathLst>
              <a:path w="2353919" h="1771324">
                <a:moveTo>
                  <a:pt x="0" y="0"/>
                </a:moveTo>
                <a:lnTo>
                  <a:pt x="2353919" y="0"/>
                </a:lnTo>
                <a:lnTo>
                  <a:pt x="2353919" y="1771324"/>
                </a:lnTo>
                <a:lnTo>
                  <a:pt x="0" y="1771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00769" y="3200158"/>
            <a:ext cx="2422780" cy="2675761"/>
          </a:xfrm>
          <a:custGeom>
            <a:avLst/>
            <a:gdLst/>
            <a:ahLst/>
            <a:cxnLst/>
            <a:rect l="l" t="t" r="r" b="b"/>
            <a:pathLst>
              <a:path w="2422780" h="2675761">
                <a:moveTo>
                  <a:pt x="0" y="0"/>
                </a:moveTo>
                <a:lnTo>
                  <a:pt x="2422780" y="0"/>
                </a:lnTo>
                <a:lnTo>
                  <a:pt x="2422780" y="2675761"/>
                </a:lnTo>
                <a:lnTo>
                  <a:pt x="0" y="2675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1630825">
            <a:off x="1551694" y="1014170"/>
            <a:ext cx="1724173" cy="1795354"/>
            <a:chOff x="0" y="0"/>
            <a:chExt cx="2298897" cy="23938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8897" cy="2393805"/>
            </a:xfrm>
            <a:custGeom>
              <a:avLst/>
              <a:gdLst/>
              <a:ahLst/>
              <a:cxnLst/>
              <a:rect l="l" t="t" r="r" b="b"/>
              <a:pathLst>
                <a:path w="2298897" h="2393805">
                  <a:moveTo>
                    <a:pt x="0" y="0"/>
                  </a:moveTo>
                  <a:lnTo>
                    <a:pt x="2298897" y="0"/>
                  </a:lnTo>
                  <a:lnTo>
                    <a:pt x="2298897" y="2393805"/>
                  </a:lnTo>
                  <a:lnTo>
                    <a:pt x="0" y="2393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2038687">
              <a:off x="1648303" y="1571851"/>
              <a:ext cx="472290" cy="216840"/>
            </a:xfrm>
            <a:custGeom>
              <a:avLst/>
              <a:gdLst/>
              <a:ahLst/>
              <a:cxnLst/>
              <a:rect l="l" t="t" r="r" b="b"/>
              <a:pathLst>
                <a:path w="472290" h="216840">
                  <a:moveTo>
                    <a:pt x="0" y="0"/>
                  </a:moveTo>
                  <a:lnTo>
                    <a:pt x="472290" y="0"/>
                  </a:lnTo>
                  <a:lnTo>
                    <a:pt x="472290" y="216840"/>
                  </a:lnTo>
                  <a:lnTo>
                    <a:pt x="0" y="21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 l="-85655" t="-270533" r="-8384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1201741">
            <a:off x="5393572" y="2347327"/>
            <a:ext cx="653519" cy="682041"/>
          </a:xfrm>
          <a:custGeom>
            <a:avLst/>
            <a:gdLst/>
            <a:ahLst/>
            <a:cxnLst/>
            <a:rect l="l" t="t" r="r" b="b"/>
            <a:pathLst>
              <a:path w="653519" h="682041">
                <a:moveTo>
                  <a:pt x="0" y="0"/>
                </a:moveTo>
                <a:lnTo>
                  <a:pt x="653520" y="0"/>
                </a:lnTo>
                <a:lnTo>
                  <a:pt x="653520" y="682041"/>
                </a:lnTo>
                <a:lnTo>
                  <a:pt x="0" y="6820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63340" y="767121"/>
            <a:ext cx="2008243" cy="95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37"/>
              </a:lnSpc>
              <a:spcBef>
                <a:spcPct val="0"/>
              </a:spcBef>
            </a:pPr>
            <a:r>
              <a:rPr lang="es-MX" sz="1400" u="none" strike="noStrike" dirty="0" smtClean="0">
                <a:solidFill>
                  <a:srgbClr val="2F1C0E"/>
                </a:solidFill>
                <a:latin typeface="Dosis Semi-Bold"/>
              </a:rPr>
              <a:t>Hola </a:t>
            </a:r>
            <a:r>
              <a:rPr lang="es-MX" sz="1400" u="none" strike="noStrike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s-MX" sz="1400" u="none" strike="noStrike" dirty="0" smtClean="0">
                <a:solidFill>
                  <a:srgbClr val="2F1C0E"/>
                </a:solidFill>
                <a:latin typeface="Dosis Semi-Bold"/>
              </a:rPr>
              <a:t>, ¿Cómo te sientes hoy?¿estas emocionada de conocer a la Reyna? </a:t>
            </a:r>
            <a:endParaRPr lang="es-MX" sz="1400" u="none" strike="noStrike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54480" y="6115050"/>
            <a:ext cx="420624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s-MX" sz="2499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s-MX" sz="2499" dirty="0" smtClean="0">
                <a:solidFill>
                  <a:srgbClr val="2F1C0E"/>
                </a:solidFill>
                <a:latin typeface="Dosis Semi-Bold"/>
              </a:rPr>
              <a:t> se encontró con su amiga Sam y tuvieron una </a:t>
            </a:r>
            <a:r>
              <a:rPr lang="es-ES" sz="2499" dirty="0" smtClean="0">
                <a:solidFill>
                  <a:srgbClr val="2F1C0E"/>
                </a:solidFill>
                <a:latin typeface="Dosis Semi-Bold"/>
              </a:rPr>
              <a:t>conversación sobre como estaba </a:t>
            </a:r>
            <a:r>
              <a:rPr lang="es-ES" sz="2499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endParaRPr lang="es-MX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65429" y="4371313"/>
            <a:ext cx="148636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37"/>
              </a:lnSpc>
              <a:spcBef>
                <a:spcPct val="0"/>
              </a:spcBef>
            </a:pPr>
            <a:r>
              <a:rPr lang="es-MX" sz="1200" u="none" strike="noStrike" dirty="0" smtClean="0">
                <a:solidFill>
                  <a:srgbClr val="2F1C0E"/>
                </a:solidFill>
                <a:latin typeface="Dosis Semi-Bold"/>
              </a:rPr>
              <a:t>Estoy muy bien, y </a:t>
            </a:r>
            <a:r>
              <a:rPr lang="es-MX" sz="1200" u="none" strike="noStrike" dirty="0" err="1" smtClean="0">
                <a:solidFill>
                  <a:srgbClr val="2F1C0E"/>
                </a:solidFill>
                <a:latin typeface="Dosis Semi-Bold"/>
              </a:rPr>
              <a:t>super</a:t>
            </a:r>
            <a:r>
              <a:rPr lang="es-MX" sz="1200" u="none" strike="noStrike" dirty="0" smtClean="0">
                <a:solidFill>
                  <a:srgbClr val="2F1C0E"/>
                </a:solidFill>
                <a:latin typeface="Dosis Semi-Bold"/>
              </a:rPr>
              <a:t> contenta, tu sabes que era mi sueño conocerla</a:t>
            </a:r>
            <a:endParaRPr lang="es-MX" sz="1200" u="none" strike="noStrike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28707" y="4039808"/>
            <a:ext cx="1463040" cy="31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s-MX" sz="1200" spc="48" dirty="0" smtClean="0">
                <a:solidFill>
                  <a:srgbClr val="2F1C0E"/>
                </a:solidFill>
                <a:latin typeface="Bobby Jones Soft"/>
              </a:rPr>
              <a:t>Hola </a:t>
            </a:r>
            <a:r>
              <a:rPr lang="es-MX" sz="1200" spc="48" dirty="0" err="1" smtClean="0">
                <a:solidFill>
                  <a:srgbClr val="2F1C0E"/>
                </a:solidFill>
                <a:latin typeface="Bobby Jones Soft"/>
              </a:rPr>
              <a:t>sam</a:t>
            </a:r>
            <a:endParaRPr lang="es-MX" sz="1200" u="none" strike="noStrike" spc="48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18" name="Freeform 18"/>
          <p:cNvSpPr/>
          <p:nvPr/>
        </p:nvSpPr>
        <p:spPr>
          <a:xfrm rot="5110754">
            <a:off x="1118505" y="3899635"/>
            <a:ext cx="658626" cy="572406"/>
          </a:xfrm>
          <a:custGeom>
            <a:avLst/>
            <a:gdLst/>
            <a:ahLst/>
            <a:cxnLst/>
            <a:rect l="l" t="t" r="r" b="b"/>
            <a:pathLst>
              <a:path w="658626" h="572406">
                <a:moveTo>
                  <a:pt x="0" y="0"/>
                </a:moveTo>
                <a:lnTo>
                  <a:pt x="658627" y="0"/>
                </a:lnTo>
                <a:lnTo>
                  <a:pt x="658627" y="572406"/>
                </a:lnTo>
                <a:lnTo>
                  <a:pt x="0" y="572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032295">
            <a:off x="5694236" y="523024"/>
            <a:ext cx="658626" cy="572406"/>
          </a:xfrm>
          <a:custGeom>
            <a:avLst/>
            <a:gdLst/>
            <a:ahLst/>
            <a:cxnLst/>
            <a:rect l="l" t="t" r="r" b="b"/>
            <a:pathLst>
              <a:path w="658626" h="572406">
                <a:moveTo>
                  <a:pt x="0" y="0"/>
                </a:moveTo>
                <a:lnTo>
                  <a:pt x="658626" y="0"/>
                </a:lnTo>
                <a:lnTo>
                  <a:pt x="658626" y="572407"/>
                </a:lnTo>
                <a:lnTo>
                  <a:pt x="0" y="57240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032295">
            <a:off x="4800038" y="2285177"/>
            <a:ext cx="296420" cy="296791"/>
          </a:xfrm>
          <a:custGeom>
            <a:avLst/>
            <a:gdLst/>
            <a:ahLst/>
            <a:cxnLst/>
            <a:rect l="l" t="t" r="r" b="b"/>
            <a:pathLst>
              <a:path w="296420" h="296791">
                <a:moveTo>
                  <a:pt x="0" y="0"/>
                </a:moveTo>
                <a:lnTo>
                  <a:pt x="296419" y="0"/>
                </a:lnTo>
                <a:lnTo>
                  <a:pt x="296419" y="296791"/>
                </a:lnTo>
                <a:lnTo>
                  <a:pt x="0" y="29679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r="-122193" b="-92865"/>
            </a:stretch>
          </a:blipFill>
        </p:spPr>
      </p:sp>
      <p:sp>
        <p:nvSpPr>
          <p:cNvPr id="21" name="Freeform 21"/>
          <p:cNvSpPr/>
          <p:nvPr/>
        </p:nvSpPr>
        <p:spPr>
          <a:xfrm rot="-625494" flipH="1">
            <a:off x="1191265" y="303873"/>
            <a:ext cx="653519" cy="682041"/>
          </a:xfrm>
          <a:custGeom>
            <a:avLst/>
            <a:gdLst/>
            <a:ahLst/>
            <a:cxnLst/>
            <a:rect l="l" t="t" r="r" b="b"/>
            <a:pathLst>
              <a:path w="653519" h="682041">
                <a:moveTo>
                  <a:pt x="653519" y="0"/>
                </a:moveTo>
                <a:lnTo>
                  <a:pt x="0" y="0"/>
                </a:lnTo>
                <a:lnTo>
                  <a:pt x="0" y="682041"/>
                </a:lnTo>
                <a:lnTo>
                  <a:pt x="653519" y="682041"/>
                </a:lnTo>
                <a:lnTo>
                  <a:pt x="65351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65517">
            <a:off x="482252" y="4383943"/>
            <a:ext cx="1885119" cy="2101592"/>
          </a:xfrm>
          <a:custGeom>
            <a:avLst/>
            <a:gdLst/>
            <a:ahLst/>
            <a:cxnLst/>
            <a:rect l="l" t="t" r="r" b="b"/>
            <a:pathLst>
              <a:path w="1885119" h="2101592">
                <a:moveTo>
                  <a:pt x="0" y="0"/>
                </a:moveTo>
                <a:lnTo>
                  <a:pt x="1885119" y="0"/>
                </a:lnTo>
                <a:lnTo>
                  <a:pt x="1885119" y="2101592"/>
                </a:lnTo>
                <a:lnTo>
                  <a:pt x="0" y="2101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2594"/>
            </a:stretch>
          </a:blipFill>
        </p:spPr>
      </p:sp>
      <p:sp>
        <p:nvSpPr>
          <p:cNvPr id="3" name="Freeform 3"/>
          <p:cNvSpPr/>
          <p:nvPr/>
        </p:nvSpPr>
        <p:spPr>
          <a:xfrm rot="-1436745">
            <a:off x="344418" y="3906593"/>
            <a:ext cx="3551838" cy="2944796"/>
          </a:xfrm>
          <a:custGeom>
            <a:avLst/>
            <a:gdLst/>
            <a:ahLst/>
            <a:cxnLst/>
            <a:rect l="l" t="t" r="r" b="b"/>
            <a:pathLst>
              <a:path w="3551838" h="2944796">
                <a:moveTo>
                  <a:pt x="0" y="0"/>
                </a:moveTo>
                <a:lnTo>
                  <a:pt x="3551837" y="0"/>
                </a:lnTo>
                <a:lnTo>
                  <a:pt x="3551837" y="2944796"/>
                </a:lnTo>
                <a:lnTo>
                  <a:pt x="0" y="29447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9082">
            <a:off x="606802" y="4499860"/>
            <a:ext cx="2171143" cy="2232044"/>
          </a:xfrm>
          <a:custGeom>
            <a:avLst/>
            <a:gdLst/>
            <a:ahLst/>
            <a:cxnLst/>
            <a:rect l="l" t="t" r="r" b="b"/>
            <a:pathLst>
              <a:path w="2171143" h="2232044">
                <a:moveTo>
                  <a:pt x="0" y="0"/>
                </a:moveTo>
                <a:lnTo>
                  <a:pt x="2171143" y="0"/>
                </a:lnTo>
                <a:lnTo>
                  <a:pt x="2171143" y="2232045"/>
                </a:lnTo>
                <a:lnTo>
                  <a:pt x="0" y="2232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795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0952" y="4328195"/>
            <a:ext cx="1885119" cy="2101592"/>
          </a:xfrm>
          <a:custGeom>
            <a:avLst/>
            <a:gdLst/>
            <a:ahLst/>
            <a:cxnLst/>
            <a:rect l="l" t="t" r="r" b="b"/>
            <a:pathLst>
              <a:path w="1885119" h="2101592">
                <a:moveTo>
                  <a:pt x="0" y="0"/>
                </a:moveTo>
                <a:lnTo>
                  <a:pt x="1885119" y="0"/>
                </a:lnTo>
                <a:lnTo>
                  <a:pt x="1885119" y="2101592"/>
                </a:lnTo>
                <a:lnTo>
                  <a:pt x="0" y="2101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42594"/>
            </a:stretch>
          </a:blipFill>
        </p:spPr>
      </p:sp>
      <p:sp>
        <p:nvSpPr>
          <p:cNvPr id="6" name="Freeform 6"/>
          <p:cNvSpPr/>
          <p:nvPr/>
        </p:nvSpPr>
        <p:spPr>
          <a:xfrm rot="-2617420">
            <a:off x="3391972" y="2087560"/>
            <a:ext cx="3536361" cy="3662897"/>
          </a:xfrm>
          <a:custGeom>
            <a:avLst/>
            <a:gdLst/>
            <a:ahLst/>
            <a:cxnLst/>
            <a:rect l="l" t="t" r="r" b="b"/>
            <a:pathLst>
              <a:path w="3536361" h="3662897">
                <a:moveTo>
                  <a:pt x="0" y="0"/>
                </a:moveTo>
                <a:lnTo>
                  <a:pt x="3536361" y="0"/>
                </a:lnTo>
                <a:lnTo>
                  <a:pt x="3536361" y="3662897"/>
                </a:lnTo>
                <a:lnTo>
                  <a:pt x="0" y="3662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3772815" y="4532781"/>
            <a:ext cx="2660374" cy="2755566"/>
          </a:xfrm>
          <a:custGeom>
            <a:avLst/>
            <a:gdLst/>
            <a:ahLst/>
            <a:cxnLst/>
            <a:rect l="l" t="t" r="r" b="b"/>
            <a:pathLst>
              <a:path w="2660374" h="2755566">
                <a:moveTo>
                  <a:pt x="0" y="0"/>
                </a:moveTo>
                <a:lnTo>
                  <a:pt x="2660374" y="0"/>
                </a:lnTo>
                <a:lnTo>
                  <a:pt x="2660374" y="2755567"/>
                </a:lnTo>
                <a:lnTo>
                  <a:pt x="0" y="2755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14553" y="1808651"/>
            <a:ext cx="1976899" cy="3366236"/>
          </a:xfrm>
          <a:custGeom>
            <a:avLst/>
            <a:gdLst/>
            <a:ahLst/>
            <a:cxnLst/>
            <a:rect l="l" t="t" r="r" b="b"/>
            <a:pathLst>
              <a:path w="1976899" h="3366236">
                <a:moveTo>
                  <a:pt x="0" y="0"/>
                </a:moveTo>
                <a:lnTo>
                  <a:pt x="1976899" y="0"/>
                </a:lnTo>
                <a:lnTo>
                  <a:pt x="1976899" y="3366237"/>
                </a:lnTo>
                <a:lnTo>
                  <a:pt x="0" y="33662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1741" flipH="1">
            <a:off x="3925491" y="4085769"/>
            <a:ext cx="644500" cy="672628"/>
          </a:xfrm>
          <a:custGeom>
            <a:avLst/>
            <a:gdLst/>
            <a:ahLst/>
            <a:cxnLst/>
            <a:rect l="l" t="t" r="r" b="b"/>
            <a:pathLst>
              <a:path w="644500" h="672628">
                <a:moveTo>
                  <a:pt x="644500" y="0"/>
                </a:moveTo>
                <a:lnTo>
                  <a:pt x="0" y="0"/>
                </a:lnTo>
                <a:lnTo>
                  <a:pt x="0" y="672628"/>
                </a:lnTo>
                <a:lnTo>
                  <a:pt x="644500" y="672628"/>
                </a:lnTo>
                <a:lnTo>
                  <a:pt x="6445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04700">
            <a:off x="6011966" y="2504121"/>
            <a:ext cx="742644" cy="775055"/>
          </a:xfrm>
          <a:custGeom>
            <a:avLst/>
            <a:gdLst/>
            <a:ahLst/>
            <a:cxnLst/>
            <a:rect l="l" t="t" r="r" b="b"/>
            <a:pathLst>
              <a:path w="742644" h="775055">
                <a:moveTo>
                  <a:pt x="0" y="0"/>
                </a:moveTo>
                <a:lnTo>
                  <a:pt x="742644" y="0"/>
                </a:lnTo>
                <a:lnTo>
                  <a:pt x="742644" y="775055"/>
                </a:lnTo>
                <a:lnTo>
                  <a:pt x="0" y="7750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19654">
            <a:off x="2403494" y="3642793"/>
            <a:ext cx="998553" cy="1042133"/>
          </a:xfrm>
          <a:custGeom>
            <a:avLst/>
            <a:gdLst/>
            <a:ahLst/>
            <a:cxnLst/>
            <a:rect l="l" t="t" r="r" b="b"/>
            <a:pathLst>
              <a:path w="998553" h="1042133">
                <a:moveTo>
                  <a:pt x="0" y="0"/>
                </a:moveTo>
                <a:lnTo>
                  <a:pt x="998553" y="0"/>
                </a:lnTo>
                <a:lnTo>
                  <a:pt x="998553" y="1042133"/>
                </a:lnTo>
                <a:lnTo>
                  <a:pt x="0" y="10421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35847">
            <a:off x="552184" y="1604239"/>
            <a:ext cx="2979548" cy="2180040"/>
          </a:xfrm>
          <a:custGeom>
            <a:avLst/>
            <a:gdLst/>
            <a:ahLst/>
            <a:cxnLst/>
            <a:rect l="l" t="t" r="r" b="b"/>
            <a:pathLst>
              <a:path w="2979548" h="2180040">
                <a:moveTo>
                  <a:pt x="0" y="0"/>
                </a:moveTo>
                <a:lnTo>
                  <a:pt x="2979547" y="0"/>
                </a:lnTo>
                <a:lnTo>
                  <a:pt x="2979547" y="2180040"/>
                </a:lnTo>
                <a:lnTo>
                  <a:pt x="0" y="21800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t="-16904" b="-2465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0952" y="325853"/>
            <a:ext cx="626687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s-MX" sz="2499" dirty="0" smtClean="0">
                <a:solidFill>
                  <a:srgbClr val="2F1C0E"/>
                </a:solidFill>
                <a:latin typeface="Dosis Semi-Bold"/>
              </a:rPr>
              <a:t>Mientras tanto, en la gran colmena ya se encontraban algunas abejas recolectando polen de las flores que se encontraban cerca</a:t>
            </a:r>
            <a:endParaRPr lang="es-MX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4" name="Freeform 14"/>
          <p:cNvSpPr/>
          <p:nvPr/>
        </p:nvSpPr>
        <p:spPr>
          <a:xfrm rot="-7319423" flipH="1">
            <a:off x="769235" y="3734849"/>
            <a:ext cx="503921" cy="368320"/>
          </a:xfrm>
          <a:custGeom>
            <a:avLst/>
            <a:gdLst/>
            <a:ahLst/>
            <a:cxnLst/>
            <a:rect l="l" t="t" r="r" b="b"/>
            <a:pathLst>
              <a:path w="503921" h="368320">
                <a:moveTo>
                  <a:pt x="503921" y="0"/>
                </a:moveTo>
                <a:lnTo>
                  <a:pt x="0" y="0"/>
                </a:lnTo>
                <a:lnTo>
                  <a:pt x="0" y="368320"/>
                </a:lnTo>
                <a:lnTo>
                  <a:pt x="503921" y="368320"/>
                </a:lnTo>
                <a:lnTo>
                  <a:pt x="503921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833120">
            <a:off x="5817430" y="1135472"/>
            <a:ext cx="871050" cy="2101592"/>
          </a:xfrm>
          <a:custGeom>
            <a:avLst/>
            <a:gdLst/>
            <a:ahLst/>
            <a:cxnLst/>
            <a:rect l="l" t="t" r="r" b="b"/>
            <a:pathLst>
              <a:path w="871050" h="2101592">
                <a:moveTo>
                  <a:pt x="0" y="0"/>
                </a:moveTo>
                <a:lnTo>
                  <a:pt x="871050" y="0"/>
                </a:lnTo>
                <a:lnTo>
                  <a:pt x="871050" y="2101592"/>
                </a:lnTo>
                <a:lnTo>
                  <a:pt x="0" y="2101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08602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5656615" y="5066419"/>
            <a:ext cx="503921" cy="368320"/>
          </a:xfrm>
          <a:custGeom>
            <a:avLst/>
            <a:gdLst/>
            <a:ahLst/>
            <a:cxnLst/>
            <a:rect l="l" t="t" r="r" b="b"/>
            <a:pathLst>
              <a:path w="503921" h="368320">
                <a:moveTo>
                  <a:pt x="503921" y="0"/>
                </a:moveTo>
                <a:lnTo>
                  <a:pt x="0" y="0"/>
                </a:lnTo>
                <a:lnTo>
                  <a:pt x="0" y="368320"/>
                </a:lnTo>
                <a:lnTo>
                  <a:pt x="503921" y="368320"/>
                </a:lnTo>
                <a:lnTo>
                  <a:pt x="503921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36587" y="2027509"/>
            <a:ext cx="219456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Las </a:t>
            </a:r>
            <a:r>
              <a:rPr lang="en-US" sz="2000" u="none" strike="noStrike" dirty="0" err="1" smtClean="0">
                <a:solidFill>
                  <a:srgbClr val="2F1C0E"/>
                </a:solidFill>
                <a:latin typeface="Dosis Semi-Bold"/>
              </a:rPr>
              <a:t>abejas</a:t>
            </a: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000" u="none" strike="noStrike" dirty="0" err="1" smtClean="0">
                <a:solidFill>
                  <a:srgbClr val="2F1C0E"/>
                </a:solidFill>
                <a:latin typeface="Dosis Semi-Bold"/>
              </a:rPr>
              <a:t>eran</a:t>
            </a: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000" u="none" strike="noStrike" dirty="0" err="1" smtClean="0">
                <a:solidFill>
                  <a:srgbClr val="2F1C0E"/>
                </a:solidFill>
                <a:latin typeface="Dosis Semi-Bold"/>
              </a:rPr>
              <a:t>muy</a:t>
            </a: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000" u="none" strike="noStrike" dirty="0" err="1" smtClean="0">
                <a:solidFill>
                  <a:srgbClr val="2F1C0E"/>
                </a:solidFill>
                <a:latin typeface="Dosis Semi-Bold"/>
              </a:rPr>
              <a:t>felices</a:t>
            </a: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000" u="none" strike="noStrike" dirty="0" err="1" smtClean="0">
                <a:solidFill>
                  <a:srgbClr val="2F1C0E"/>
                </a:solidFill>
                <a:latin typeface="Dosis Semi-Bold"/>
              </a:rPr>
              <a:t>recolectando</a:t>
            </a: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 el </a:t>
            </a:r>
            <a:r>
              <a:rPr lang="en-US" sz="2000" u="none" strike="noStrike" dirty="0" err="1" smtClean="0">
                <a:solidFill>
                  <a:srgbClr val="2F1C0E"/>
                </a:solidFill>
                <a:latin typeface="Dosis Semi-Bold"/>
              </a:rPr>
              <a:t>polen</a:t>
            </a:r>
            <a:r>
              <a:rPr lang="en-US" sz="2000" u="none" strike="noStrike" dirty="0" smtClean="0">
                <a:solidFill>
                  <a:srgbClr val="2F1C0E"/>
                </a:solidFill>
                <a:latin typeface="Dosis Semi-Bold"/>
              </a:rPr>
              <a:t> para la Reyna</a:t>
            </a:r>
            <a:endParaRPr lang="en-US" sz="2000" u="none" strike="noStrike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36072" y="5220298"/>
            <a:ext cx="2377440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Pero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tambien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habia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otras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abejitas</a:t>
            </a:r>
            <a:r>
              <a:rPr lang="en-US" dirty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que se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encargaban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reparar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cualquier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grieta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 de la </a:t>
            </a:r>
            <a:r>
              <a:rPr lang="en-US" dirty="0" err="1" smtClean="0">
                <a:solidFill>
                  <a:srgbClr val="2F1C0E"/>
                </a:solidFill>
                <a:latin typeface="Dosis Semi-Bold"/>
              </a:rPr>
              <a:t>colmena</a:t>
            </a:r>
            <a:r>
              <a:rPr lang="en-US" dirty="0" smtClean="0">
                <a:solidFill>
                  <a:srgbClr val="2F1C0E"/>
                </a:solidFill>
                <a:latin typeface="Dosis Semi-Bold"/>
              </a:rPr>
              <a:t>.</a:t>
            </a:r>
            <a:endParaRPr lang="en-US" u="none" strike="noStrike" dirty="0">
              <a:solidFill>
                <a:srgbClr val="2F1C0E"/>
              </a:solidFill>
              <a:latin typeface="Dosis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5840" y="6195391"/>
            <a:ext cx="530352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u="none" strike="noStrike" dirty="0" err="1" smtClean="0">
                <a:solidFill>
                  <a:srgbClr val="2F1C0E"/>
                </a:solidFill>
                <a:latin typeface="Dosis Semi-Bold"/>
              </a:rPr>
              <a:t>Pues</a:t>
            </a:r>
            <a:r>
              <a:rPr lang="en-US" sz="2199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s-ES" sz="2199" u="none" strike="noStrike" dirty="0" smtClean="0">
                <a:solidFill>
                  <a:srgbClr val="2F1C0E"/>
                </a:solidFill>
                <a:latin typeface="Dosis Semi-Bold"/>
              </a:rPr>
              <a:t>creían</a:t>
            </a:r>
            <a:r>
              <a:rPr lang="en-US" sz="2199" u="none" strike="noStrike" dirty="0" smtClean="0">
                <a:solidFill>
                  <a:srgbClr val="2F1C0E"/>
                </a:solidFill>
                <a:latin typeface="Dosis Semi-Bold"/>
              </a:rPr>
              <a:t> que era mas </a:t>
            </a:r>
            <a:r>
              <a:rPr lang="en-US" sz="2199" u="none" strike="noStrike" dirty="0" err="1" smtClean="0">
                <a:solidFill>
                  <a:srgbClr val="2F1C0E"/>
                </a:solidFill>
                <a:latin typeface="Dosis Semi-Bold"/>
              </a:rPr>
              <a:t>divertido</a:t>
            </a:r>
            <a:r>
              <a:rPr lang="en-US" sz="2199" dirty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hacerlo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así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, </a:t>
            </a:r>
            <a:r>
              <a:rPr lang="es-ES" sz="2199" dirty="0" smtClean="0">
                <a:solidFill>
                  <a:srgbClr val="2F1C0E"/>
                </a:solidFill>
                <a:latin typeface="Dosis Semi-Bold"/>
              </a:rPr>
              <a:t>además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de que el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polen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que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recolectaban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mientras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bailaban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,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siempre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era el major.</a:t>
            </a:r>
            <a:endParaRPr lang="en-US" sz="2199" u="none" strike="noStrike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54480" y="457200"/>
            <a:ext cx="420624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las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abejitas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les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encantaba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bailar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mientras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recolectaban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el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polen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.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68090" y="2411871"/>
            <a:ext cx="1501586" cy="2192764"/>
          </a:xfrm>
          <a:custGeom>
            <a:avLst/>
            <a:gdLst/>
            <a:ahLst/>
            <a:cxnLst/>
            <a:rect l="l" t="t" r="r" b="b"/>
            <a:pathLst>
              <a:path w="1501586" h="2192764">
                <a:moveTo>
                  <a:pt x="1501585" y="0"/>
                </a:moveTo>
                <a:lnTo>
                  <a:pt x="0" y="0"/>
                </a:lnTo>
                <a:lnTo>
                  <a:pt x="0" y="2192764"/>
                </a:lnTo>
                <a:lnTo>
                  <a:pt x="1501585" y="2192764"/>
                </a:lnTo>
                <a:lnTo>
                  <a:pt x="15015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678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7560" y="1921705"/>
            <a:ext cx="4189779" cy="3433662"/>
          </a:xfrm>
          <a:custGeom>
            <a:avLst/>
            <a:gdLst/>
            <a:ahLst/>
            <a:cxnLst/>
            <a:rect l="l" t="t" r="r" b="b"/>
            <a:pathLst>
              <a:path w="4189779" h="3433662">
                <a:moveTo>
                  <a:pt x="0" y="0"/>
                </a:moveTo>
                <a:lnTo>
                  <a:pt x="4189779" y="0"/>
                </a:lnTo>
                <a:lnTo>
                  <a:pt x="4189779" y="3433661"/>
                </a:lnTo>
                <a:lnTo>
                  <a:pt x="0" y="3433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823"/>
            </a:stretch>
          </a:blipFill>
        </p:spPr>
      </p:sp>
      <p:sp>
        <p:nvSpPr>
          <p:cNvPr id="6" name="Freeform 6"/>
          <p:cNvSpPr/>
          <p:nvPr/>
        </p:nvSpPr>
        <p:spPr>
          <a:xfrm rot="-1994225" flipH="1">
            <a:off x="1792631" y="3801595"/>
            <a:ext cx="578348" cy="603589"/>
          </a:xfrm>
          <a:custGeom>
            <a:avLst/>
            <a:gdLst/>
            <a:ahLst/>
            <a:cxnLst/>
            <a:rect l="l" t="t" r="r" b="b"/>
            <a:pathLst>
              <a:path w="578348" h="603589">
                <a:moveTo>
                  <a:pt x="578348" y="0"/>
                </a:moveTo>
                <a:lnTo>
                  <a:pt x="0" y="0"/>
                </a:lnTo>
                <a:lnTo>
                  <a:pt x="0" y="603589"/>
                </a:lnTo>
                <a:lnTo>
                  <a:pt x="578348" y="603589"/>
                </a:lnTo>
                <a:lnTo>
                  <a:pt x="5783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61817">
            <a:off x="2442621" y="1890836"/>
            <a:ext cx="578348" cy="603589"/>
          </a:xfrm>
          <a:custGeom>
            <a:avLst/>
            <a:gdLst/>
            <a:ahLst/>
            <a:cxnLst/>
            <a:rect l="l" t="t" r="r" b="b"/>
            <a:pathLst>
              <a:path w="578348" h="603589">
                <a:moveTo>
                  <a:pt x="0" y="0"/>
                </a:moveTo>
                <a:lnTo>
                  <a:pt x="578348" y="0"/>
                </a:lnTo>
                <a:lnTo>
                  <a:pt x="578348" y="603589"/>
                </a:lnTo>
                <a:lnTo>
                  <a:pt x="0" y="603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2564386" y="2645519"/>
            <a:ext cx="1955064" cy="2230882"/>
          </a:xfrm>
          <a:custGeom>
            <a:avLst/>
            <a:gdLst/>
            <a:ahLst/>
            <a:cxnLst/>
            <a:rect l="l" t="t" r="r" b="b"/>
            <a:pathLst>
              <a:path w="1955064" h="2230882">
                <a:moveTo>
                  <a:pt x="0" y="0"/>
                </a:moveTo>
                <a:lnTo>
                  <a:pt x="1955063" y="0"/>
                </a:lnTo>
                <a:lnTo>
                  <a:pt x="1955063" y="2230881"/>
                </a:lnTo>
                <a:lnTo>
                  <a:pt x="0" y="22308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700000" flipH="1">
            <a:off x="3670621" y="4917478"/>
            <a:ext cx="578348" cy="603589"/>
          </a:xfrm>
          <a:custGeom>
            <a:avLst/>
            <a:gdLst/>
            <a:ahLst/>
            <a:cxnLst/>
            <a:rect l="l" t="t" r="r" b="b"/>
            <a:pathLst>
              <a:path w="578348" h="603589">
                <a:moveTo>
                  <a:pt x="578348" y="0"/>
                </a:moveTo>
                <a:lnTo>
                  <a:pt x="0" y="0"/>
                </a:lnTo>
                <a:lnTo>
                  <a:pt x="0" y="603589"/>
                </a:lnTo>
                <a:lnTo>
                  <a:pt x="578348" y="603589"/>
                </a:lnTo>
                <a:lnTo>
                  <a:pt x="5783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2518706" y="4986632"/>
            <a:ext cx="547512" cy="547512"/>
          </a:xfrm>
          <a:custGeom>
            <a:avLst/>
            <a:gdLst/>
            <a:ahLst/>
            <a:cxnLst/>
            <a:rect l="l" t="t" r="r" b="b"/>
            <a:pathLst>
              <a:path w="547512" h="547512">
                <a:moveTo>
                  <a:pt x="0" y="0"/>
                </a:moveTo>
                <a:lnTo>
                  <a:pt x="547512" y="0"/>
                </a:lnTo>
                <a:lnTo>
                  <a:pt x="547512" y="547512"/>
                </a:lnTo>
                <a:lnTo>
                  <a:pt x="0" y="5475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3350457" y="1639921"/>
            <a:ext cx="601112" cy="601112"/>
          </a:xfrm>
          <a:custGeom>
            <a:avLst/>
            <a:gdLst/>
            <a:ahLst/>
            <a:cxnLst/>
            <a:rect l="l" t="t" r="r" b="b"/>
            <a:pathLst>
              <a:path w="601112" h="601112">
                <a:moveTo>
                  <a:pt x="0" y="0"/>
                </a:moveTo>
                <a:lnTo>
                  <a:pt x="601112" y="0"/>
                </a:lnTo>
                <a:lnTo>
                  <a:pt x="601112" y="601112"/>
                </a:lnTo>
                <a:lnTo>
                  <a:pt x="0" y="601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026045">
            <a:off x="1553938" y="4585090"/>
            <a:ext cx="419708" cy="543726"/>
          </a:xfrm>
          <a:custGeom>
            <a:avLst/>
            <a:gdLst/>
            <a:ahLst/>
            <a:cxnLst/>
            <a:rect l="l" t="t" r="r" b="b"/>
            <a:pathLst>
              <a:path w="419708" h="543726">
                <a:moveTo>
                  <a:pt x="0" y="0"/>
                </a:moveTo>
                <a:lnTo>
                  <a:pt x="419708" y="0"/>
                </a:lnTo>
                <a:lnTo>
                  <a:pt x="419708" y="543725"/>
                </a:lnTo>
                <a:lnTo>
                  <a:pt x="0" y="5437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365815" t="-100770" b="-209524"/>
            </a:stretch>
          </a:blipFill>
        </p:spPr>
      </p:sp>
      <p:sp>
        <p:nvSpPr>
          <p:cNvPr id="13" name="Freeform 13"/>
          <p:cNvSpPr/>
          <p:nvPr/>
        </p:nvSpPr>
        <p:spPr>
          <a:xfrm rot="2841723">
            <a:off x="1590718" y="2501903"/>
            <a:ext cx="701398" cy="760900"/>
          </a:xfrm>
          <a:custGeom>
            <a:avLst/>
            <a:gdLst/>
            <a:ahLst/>
            <a:cxnLst/>
            <a:rect l="l" t="t" r="r" b="b"/>
            <a:pathLst>
              <a:path w="701398" h="760900">
                <a:moveTo>
                  <a:pt x="0" y="0"/>
                </a:moveTo>
                <a:lnTo>
                  <a:pt x="701398" y="0"/>
                </a:lnTo>
                <a:lnTo>
                  <a:pt x="701398" y="760899"/>
                </a:lnTo>
                <a:lnTo>
                  <a:pt x="0" y="7608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192892" b="-181771"/>
            </a:stretch>
          </a:blipFill>
        </p:spPr>
      </p:sp>
      <p:sp>
        <p:nvSpPr>
          <p:cNvPr id="14" name="Freeform 14"/>
          <p:cNvSpPr/>
          <p:nvPr/>
        </p:nvSpPr>
        <p:spPr>
          <a:xfrm rot="922298">
            <a:off x="4799088" y="4013686"/>
            <a:ext cx="516885" cy="1139096"/>
          </a:xfrm>
          <a:custGeom>
            <a:avLst/>
            <a:gdLst/>
            <a:ahLst/>
            <a:cxnLst/>
            <a:rect l="l" t="t" r="r" b="b"/>
            <a:pathLst>
              <a:path w="516885" h="1139096">
                <a:moveTo>
                  <a:pt x="0" y="0"/>
                </a:moveTo>
                <a:lnTo>
                  <a:pt x="516885" y="0"/>
                </a:lnTo>
                <a:lnTo>
                  <a:pt x="516885" y="1139097"/>
                </a:lnTo>
                <a:lnTo>
                  <a:pt x="0" y="11390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l="-278239" t="-95846"/>
            </a:stretch>
          </a:blipFill>
        </p:spPr>
      </p:sp>
      <p:sp>
        <p:nvSpPr>
          <p:cNvPr id="15" name="Freeform 15"/>
          <p:cNvSpPr/>
          <p:nvPr/>
        </p:nvSpPr>
        <p:spPr>
          <a:xfrm rot="6343094">
            <a:off x="4296140" y="1964897"/>
            <a:ext cx="783706" cy="850190"/>
          </a:xfrm>
          <a:custGeom>
            <a:avLst/>
            <a:gdLst/>
            <a:ahLst/>
            <a:cxnLst/>
            <a:rect l="l" t="t" r="r" b="b"/>
            <a:pathLst>
              <a:path w="783706" h="850190">
                <a:moveTo>
                  <a:pt x="0" y="0"/>
                </a:moveTo>
                <a:lnTo>
                  <a:pt x="783705" y="0"/>
                </a:lnTo>
                <a:lnTo>
                  <a:pt x="783705" y="850189"/>
                </a:lnTo>
                <a:lnTo>
                  <a:pt x="0" y="8501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l="-192892" b="-181771"/>
            </a:stretch>
          </a:blipFill>
        </p:spPr>
      </p:sp>
      <p:sp>
        <p:nvSpPr>
          <p:cNvPr id="16" name="Freeform 16"/>
          <p:cNvSpPr/>
          <p:nvPr/>
        </p:nvSpPr>
        <p:spPr>
          <a:xfrm rot="1758917">
            <a:off x="4969428" y="3081053"/>
            <a:ext cx="578348" cy="603589"/>
          </a:xfrm>
          <a:custGeom>
            <a:avLst/>
            <a:gdLst/>
            <a:ahLst/>
            <a:cxnLst/>
            <a:rect l="l" t="t" r="r" b="b"/>
            <a:pathLst>
              <a:path w="578348" h="603589">
                <a:moveTo>
                  <a:pt x="0" y="0"/>
                </a:moveTo>
                <a:lnTo>
                  <a:pt x="578348" y="0"/>
                </a:lnTo>
                <a:lnTo>
                  <a:pt x="578348" y="603589"/>
                </a:lnTo>
                <a:lnTo>
                  <a:pt x="0" y="603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486321">
            <a:off x="1321512" y="3437530"/>
            <a:ext cx="452096" cy="432564"/>
          </a:xfrm>
          <a:custGeom>
            <a:avLst/>
            <a:gdLst/>
            <a:ahLst/>
            <a:cxnLst/>
            <a:rect l="l" t="t" r="r" b="b"/>
            <a:pathLst>
              <a:path w="452096" h="432564">
                <a:moveTo>
                  <a:pt x="0" y="0"/>
                </a:moveTo>
                <a:lnTo>
                  <a:pt x="452096" y="0"/>
                </a:lnTo>
                <a:lnTo>
                  <a:pt x="452096" y="432564"/>
                </a:lnTo>
                <a:lnTo>
                  <a:pt x="0" y="43256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r="-117097" b="-97196"/>
            </a:stretch>
          </a:blipFill>
        </p:spPr>
      </p:sp>
      <p:sp>
        <p:nvSpPr>
          <p:cNvPr id="18" name="Freeform 18"/>
          <p:cNvSpPr/>
          <p:nvPr/>
        </p:nvSpPr>
        <p:spPr>
          <a:xfrm rot="6868901">
            <a:off x="5128539" y="4843798"/>
            <a:ext cx="747642" cy="422758"/>
          </a:xfrm>
          <a:custGeom>
            <a:avLst/>
            <a:gdLst/>
            <a:ahLst/>
            <a:cxnLst/>
            <a:rect l="l" t="t" r="r" b="b"/>
            <a:pathLst>
              <a:path w="747642" h="422758">
                <a:moveTo>
                  <a:pt x="0" y="0"/>
                </a:moveTo>
                <a:lnTo>
                  <a:pt x="747642" y="0"/>
                </a:lnTo>
                <a:lnTo>
                  <a:pt x="747642" y="422758"/>
                </a:lnTo>
                <a:lnTo>
                  <a:pt x="0" y="4227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499100">
            <a:off x="5319717" y="2551208"/>
            <a:ext cx="462279" cy="422758"/>
          </a:xfrm>
          <a:custGeom>
            <a:avLst/>
            <a:gdLst/>
            <a:ahLst/>
            <a:cxnLst/>
            <a:rect l="l" t="t" r="r" b="b"/>
            <a:pathLst>
              <a:path w="462279" h="422758">
                <a:moveTo>
                  <a:pt x="0" y="0"/>
                </a:moveTo>
                <a:lnTo>
                  <a:pt x="462278" y="0"/>
                </a:lnTo>
                <a:lnTo>
                  <a:pt x="462278" y="422758"/>
                </a:lnTo>
                <a:lnTo>
                  <a:pt x="0" y="4227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 r="-61729"/>
            </a:stretch>
          </a:blipFill>
        </p:spPr>
      </p:sp>
      <p:sp>
        <p:nvSpPr>
          <p:cNvPr id="20" name="Freeform 20"/>
          <p:cNvSpPr/>
          <p:nvPr/>
        </p:nvSpPr>
        <p:spPr>
          <a:xfrm rot="-4513475">
            <a:off x="1802350" y="1864311"/>
            <a:ext cx="447498" cy="366077"/>
          </a:xfrm>
          <a:custGeom>
            <a:avLst/>
            <a:gdLst/>
            <a:ahLst/>
            <a:cxnLst/>
            <a:rect l="l" t="t" r="r" b="b"/>
            <a:pathLst>
              <a:path w="447498" h="366077">
                <a:moveTo>
                  <a:pt x="0" y="0"/>
                </a:moveTo>
                <a:lnTo>
                  <a:pt x="447498" y="0"/>
                </a:lnTo>
                <a:lnTo>
                  <a:pt x="447498" y="366077"/>
                </a:lnTo>
                <a:lnTo>
                  <a:pt x="0" y="36607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 t="-42141"/>
            </a:stretch>
          </a:blipFill>
        </p:spPr>
      </p:sp>
      <p:sp>
        <p:nvSpPr>
          <p:cNvPr id="21" name="Freeform 21"/>
          <p:cNvSpPr/>
          <p:nvPr/>
        </p:nvSpPr>
        <p:spPr>
          <a:xfrm rot="-1928834">
            <a:off x="1838738" y="5161941"/>
            <a:ext cx="462279" cy="422758"/>
          </a:xfrm>
          <a:custGeom>
            <a:avLst/>
            <a:gdLst/>
            <a:ahLst/>
            <a:cxnLst/>
            <a:rect l="l" t="t" r="r" b="b"/>
            <a:pathLst>
              <a:path w="462279" h="422758">
                <a:moveTo>
                  <a:pt x="0" y="0"/>
                </a:moveTo>
                <a:lnTo>
                  <a:pt x="462279" y="0"/>
                </a:lnTo>
                <a:lnTo>
                  <a:pt x="462279" y="422757"/>
                </a:lnTo>
                <a:lnTo>
                  <a:pt x="0" y="42275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 r="-61729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6410" y="2101387"/>
            <a:ext cx="2892885" cy="3093994"/>
          </a:xfrm>
          <a:custGeom>
            <a:avLst/>
            <a:gdLst/>
            <a:ahLst/>
            <a:cxnLst/>
            <a:rect l="l" t="t" r="r" b="b"/>
            <a:pathLst>
              <a:path w="2892885" h="3093994">
                <a:moveTo>
                  <a:pt x="0" y="0"/>
                </a:moveTo>
                <a:lnTo>
                  <a:pt x="2892885" y="0"/>
                </a:lnTo>
                <a:lnTo>
                  <a:pt x="2892885" y="3093994"/>
                </a:lnTo>
                <a:lnTo>
                  <a:pt x="0" y="3093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9087" y="2798552"/>
            <a:ext cx="2892885" cy="3093994"/>
          </a:xfrm>
          <a:custGeom>
            <a:avLst/>
            <a:gdLst/>
            <a:ahLst/>
            <a:cxnLst/>
            <a:rect l="l" t="t" r="r" b="b"/>
            <a:pathLst>
              <a:path w="2892885" h="3093994">
                <a:moveTo>
                  <a:pt x="0" y="0"/>
                </a:moveTo>
                <a:lnTo>
                  <a:pt x="2892884" y="0"/>
                </a:lnTo>
                <a:lnTo>
                  <a:pt x="2892884" y="3093994"/>
                </a:lnTo>
                <a:lnTo>
                  <a:pt x="0" y="3093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6852" y="1243843"/>
            <a:ext cx="2857372" cy="2623184"/>
            <a:chOff x="0" y="0"/>
            <a:chExt cx="3809830" cy="3497579"/>
          </a:xfrm>
        </p:grpSpPr>
        <p:sp>
          <p:nvSpPr>
            <p:cNvPr id="5" name="Freeform 5"/>
            <p:cNvSpPr/>
            <p:nvPr/>
          </p:nvSpPr>
          <p:spPr>
            <a:xfrm rot="4339900">
              <a:off x="571025" y="174456"/>
              <a:ext cx="2667779" cy="3148666"/>
            </a:xfrm>
            <a:custGeom>
              <a:avLst/>
              <a:gdLst/>
              <a:ahLst/>
              <a:cxnLst/>
              <a:rect l="l" t="t" r="r" b="b"/>
              <a:pathLst>
                <a:path w="2667779" h="3148666">
                  <a:moveTo>
                    <a:pt x="0" y="0"/>
                  </a:moveTo>
                  <a:lnTo>
                    <a:pt x="2667779" y="0"/>
                  </a:lnTo>
                  <a:lnTo>
                    <a:pt x="2667779" y="3148666"/>
                  </a:lnTo>
                  <a:lnTo>
                    <a:pt x="0" y="314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740950" y="645520"/>
              <a:ext cx="2707345" cy="1964844"/>
            </a:xfrm>
            <a:custGeom>
              <a:avLst/>
              <a:gdLst/>
              <a:ahLst/>
              <a:cxnLst/>
              <a:rect l="l" t="t" r="r" b="b"/>
              <a:pathLst>
                <a:path w="2707345" h="1964844">
                  <a:moveTo>
                    <a:pt x="0" y="0"/>
                  </a:moveTo>
                  <a:lnTo>
                    <a:pt x="2707345" y="0"/>
                  </a:lnTo>
                  <a:lnTo>
                    <a:pt x="2707345" y="1964844"/>
                  </a:lnTo>
                  <a:lnTo>
                    <a:pt x="0" y="1964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t="-17438" b="-25281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1618510" flipH="1">
            <a:off x="3054417" y="3735595"/>
            <a:ext cx="477260" cy="498089"/>
          </a:xfrm>
          <a:custGeom>
            <a:avLst/>
            <a:gdLst/>
            <a:ahLst/>
            <a:cxnLst/>
            <a:rect l="l" t="t" r="r" b="b"/>
            <a:pathLst>
              <a:path w="477260" h="498089">
                <a:moveTo>
                  <a:pt x="477260" y="0"/>
                </a:moveTo>
                <a:lnTo>
                  <a:pt x="0" y="0"/>
                </a:lnTo>
                <a:lnTo>
                  <a:pt x="0" y="498089"/>
                </a:lnTo>
                <a:lnTo>
                  <a:pt x="477260" y="498089"/>
                </a:lnTo>
                <a:lnTo>
                  <a:pt x="47726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864040" flipH="1">
            <a:off x="5088583" y="4432971"/>
            <a:ext cx="477260" cy="498089"/>
          </a:xfrm>
          <a:custGeom>
            <a:avLst/>
            <a:gdLst/>
            <a:ahLst/>
            <a:cxnLst/>
            <a:rect l="l" t="t" r="r" b="b"/>
            <a:pathLst>
              <a:path w="477260" h="498089">
                <a:moveTo>
                  <a:pt x="477261" y="0"/>
                </a:moveTo>
                <a:lnTo>
                  <a:pt x="0" y="0"/>
                </a:lnTo>
                <a:lnTo>
                  <a:pt x="0" y="498089"/>
                </a:lnTo>
                <a:lnTo>
                  <a:pt x="477261" y="498089"/>
                </a:lnTo>
                <a:lnTo>
                  <a:pt x="47726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587622" y="2381440"/>
            <a:ext cx="417112" cy="41711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660C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1760"/>
                </a:lnSpc>
                <a:spcBef>
                  <a:spcPct val="0"/>
                </a:spcBef>
              </a:pPr>
              <a:r>
                <a:rPr lang="en-US" sz="1600" u="none" strike="noStrike">
                  <a:solidFill>
                    <a:srgbClr val="F9F1DF"/>
                  </a:solidFill>
                  <a:latin typeface="Dosis Ultra-Bold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18519" y="3059572"/>
            <a:ext cx="417112" cy="41711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660C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1760"/>
                </a:lnSpc>
                <a:spcBef>
                  <a:spcPct val="0"/>
                </a:spcBef>
              </a:pPr>
              <a:r>
                <a:rPr lang="en-US" sz="1600" u="none" strike="noStrike">
                  <a:solidFill>
                    <a:srgbClr val="F9F1DF"/>
                  </a:solidFill>
                  <a:latin typeface="Dosis Ultra-Bold"/>
                </a:rPr>
                <a:t>6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14515" y="3097308"/>
            <a:ext cx="417112" cy="41711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660C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1760"/>
                </a:lnSpc>
                <a:spcBef>
                  <a:spcPct val="0"/>
                </a:spcBef>
              </a:pPr>
              <a:r>
                <a:rPr lang="en-US" sz="1600" u="none" strike="noStrike">
                  <a:solidFill>
                    <a:srgbClr val="F9F1DF"/>
                  </a:solidFill>
                  <a:latin typeface="Dosis Ultra-Bold"/>
                </a:rPr>
                <a:t>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52008" y="3800925"/>
            <a:ext cx="417112" cy="41711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660C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1760"/>
                </a:lnSpc>
                <a:spcBef>
                  <a:spcPct val="0"/>
                </a:spcBef>
              </a:pPr>
              <a:r>
                <a:rPr lang="en-US" sz="1600" u="none" strike="noStrike">
                  <a:solidFill>
                    <a:srgbClr val="F9F1DF"/>
                  </a:solidFill>
                  <a:latin typeface="Dosis Ultra-Bold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061094" y="5130519"/>
            <a:ext cx="417112" cy="41711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660C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1760"/>
                </a:lnSpc>
                <a:spcBef>
                  <a:spcPct val="0"/>
                </a:spcBef>
              </a:pPr>
              <a:r>
                <a:rPr lang="en-US" sz="1600" u="none" strike="noStrike">
                  <a:solidFill>
                    <a:srgbClr val="F9F1DF"/>
                  </a:solidFill>
                  <a:latin typeface="Dosis Ultra-Bold"/>
                </a:rPr>
                <a:t>4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49044" y="4491113"/>
            <a:ext cx="417112" cy="41711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660C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60"/>
                </a:lnSpc>
              </a:pPr>
              <a:r>
                <a:rPr lang="en-US" sz="1600">
                  <a:solidFill>
                    <a:srgbClr val="F9F1DF"/>
                  </a:solidFill>
                  <a:latin typeface="Dosis Ultra-Bold"/>
                </a:rPr>
                <a:t>5</a:t>
              </a:r>
            </a:p>
          </p:txBody>
        </p:sp>
      </p:grpSp>
      <p:sp>
        <p:nvSpPr>
          <p:cNvPr id="27" name="Freeform 27"/>
          <p:cNvSpPr/>
          <p:nvPr/>
        </p:nvSpPr>
        <p:spPr>
          <a:xfrm rot="1572574">
            <a:off x="3418467" y="1909620"/>
            <a:ext cx="814247" cy="595140"/>
          </a:xfrm>
          <a:custGeom>
            <a:avLst/>
            <a:gdLst/>
            <a:ahLst/>
            <a:cxnLst/>
            <a:rect l="l" t="t" r="r" b="b"/>
            <a:pathLst>
              <a:path w="814247" h="595140">
                <a:moveTo>
                  <a:pt x="0" y="0"/>
                </a:moveTo>
                <a:lnTo>
                  <a:pt x="814247" y="0"/>
                </a:lnTo>
                <a:lnTo>
                  <a:pt x="814247" y="595140"/>
                </a:lnTo>
                <a:lnTo>
                  <a:pt x="0" y="5951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245007" flipH="1">
            <a:off x="909259" y="4001000"/>
            <a:ext cx="477260" cy="498089"/>
          </a:xfrm>
          <a:custGeom>
            <a:avLst/>
            <a:gdLst/>
            <a:ahLst/>
            <a:cxnLst/>
            <a:rect l="l" t="t" r="r" b="b"/>
            <a:pathLst>
              <a:path w="477260" h="498089">
                <a:moveTo>
                  <a:pt x="477261" y="0"/>
                </a:moveTo>
                <a:lnTo>
                  <a:pt x="0" y="0"/>
                </a:lnTo>
                <a:lnTo>
                  <a:pt x="0" y="498090"/>
                </a:lnTo>
                <a:lnTo>
                  <a:pt x="477261" y="498090"/>
                </a:lnTo>
                <a:lnTo>
                  <a:pt x="4772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245007">
            <a:off x="4149100" y="5034842"/>
            <a:ext cx="477260" cy="498089"/>
          </a:xfrm>
          <a:custGeom>
            <a:avLst/>
            <a:gdLst/>
            <a:ahLst/>
            <a:cxnLst/>
            <a:rect l="l" t="t" r="r" b="b"/>
            <a:pathLst>
              <a:path w="477260" h="498089">
                <a:moveTo>
                  <a:pt x="0" y="0"/>
                </a:moveTo>
                <a:lnTo>
                  <a:pt x="477260" y="0"/>
                </a:lnTo>
                <a:lnTo>
                  <a:pt x="477260" y="498089"/>
                </a:lnTo>
                <a:lnTo>
                  <a:pt x="0" y="4980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492789" y="1243843"/>
            <a:ext cx="942006" cy="113041"/>
          </a:xfrm>
          <a:custGeom>
            <a:avLst/>
            <a:gdLst/>
            <a:ahLst/>
            <a:cxnLst/>
            <a:rect l="l" t="t" r="r" b="b"/>
            <a:pathLst>
              <a:path w="942006" h="113041">
                <a:moveTo>
                  <a:pt x="0" y="0"/>
                </a:moveTo>
                <a:lnTo>
                  <a:pt x="942007" y="0"/>
                </a:lnTo>
                <a:lnTo>
                  <a:pt x="942007" y="113041"/>
                </a:lnTo>
                <a:lnTo>
                  <a:pt x="0" y="1130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4238860" y="6915150"/>
            <a:ext cx="1841445" cy="100442"/>
          </a:xfrm>
          <a:custGeom>
            <a:avLst/>
            <a:gdLst/>
            <a:ahLst/>
            <a:cxnLst/>
            <a:rect l="l" t="t" r="r" b="b"/>
            <a:pathLst>
              <a:path w="1841445" h="100442">
                <a:moveTo>
                  <a:pt x="0" y="0"/>
                </a:moveTo>
                <a:lnTo>
                  <a:pt x="1841444" y="0"/>
                </a:lnTo>
                <a:lnTo>
                  <a:pt x="1841444" y="100442"/>
                </a:lnTo>
                <a:lnTo>
                  <a:pt x="0" y="100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974192" y="1771039"/>
            <a:ext cx="146304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u="none" strike="noStrike" spc="48" dirty="0" smtClean="0">
                <a:solidFill>
                  <a:srgbClr val="2F1C0E"/>
                </a:solidFill>
                <a:latin typeface="Bobby Jones Soft"/>
              </a:rPr>
              <a:t>A </a:t>
            </a:r>
            <a:r>
              <a:rPr lang="en-US" u="none" strike="noStrike" spc="48" dirty="0" err="1" smtClean="0">
                <a:solidFill>
                  <a:srgbClr val="2F1C0E"/>
                </a:solidFill>
                <a:latin typeface="Bobby Jones Soft"/>
              </a:rPr>
              <a:t>Moli</a:t>
            </a:r>
            <a:r>
              <a:rPr lang="en-US" u="none" strike="noStrike" spc="48" dirty="0" smtClean="0">
                <a:solidFill>
                  <a:srgbClr val="2F1C0E"/>
                </a:solidFill>
                <a:latin typeface="Bobby Jones Soft"/>
              </a:rPr>
              <a:t> </a:t>
            </a:r>
            <a:r>
              <a:rPr lang="en-US" u="none" strike="noStrike" spc="48" dirty="0" err="1" smtClean="0">
                <a:solidFill>
                  <a:srgbClr val="2F1C0E"/>
                </a:solidFill>
                <a:latin typeface="Bobby Jones Soft"/>
              </a:rPr>
              <a:t>ya</a:t>
            </a:r>
            <a:r>
              <a:rPr lang="en-US" u="none" strike="noStrike" spc="48" dirty="0" smtClean="0">
                <a:solidFill>
                  <a:srgbClr val="2F1C0E"/>
                </a:solidFill>
                <a:latin typeface="Bobby Jones Soft"/>
              </a:rPr>
              <a:t> le </a:t>
            </a:r>
            <a:r>
              <a:rPr lang="en-US" u="none" strike="noStrike" spc="48" dirty="0" err="1" smtClean="0">
                <a:solidFill>
                  <a:srgbClr val="2F1C0E"/>
                </a:solidFill>
                <a:latin typeface="Bobby Jones Soft"/>
              </a:rPr>
              <a:t>tenian</a:t>
            </a:r>
            <a:r>
              <a:rPr lang="en-US" u="none" strike="noStrike" spc="48" dirty="0" smtClean="0">
                <a:solidFill>
                  <a:srgbClr val="2F1C0E"/>
                </a:solidFill>
                <a:latin typeface="Bobby Jones Soft"/>
              </a:rPr>
              <a:t> </a:t>
            </a:r>
            <a:r>
              <a:rPr lang="en-US" u="none" strike="noStrike" spc="48" dirty="0" err="1" smtClean="0">
                <a:solidFill>
                  <a:srgbClr val="2F1C0E"/>
                </a:solidFill>
                <a:latin typeface="Bobby Jones Soft"/>
              </a:rPr>
              <a:t>reservada</a:t>
            </a:r>
            <a:r>
              <a:rPr lang="en-US" u="none" strike="noStrike" spc="48" dirty="0" smtClean="0">
                <a:solidFill>
                  <a:srgbClr val="2F1C0E"/>
                </a:solidFill>
                <a:latin typeface="Bobby Jones Soft"/>
              </a:rPr>
              <a:t> la </a:t>
            </a:r>
            <a:r>
              <a:rPr lang="en-US" u="none" strike="noStrike" spc="48" dirty="0" err="1" smtClean="0">
                <a:solidFill>
                  <a:srgbClr val="2F1C0E"/>
                </a:solidFill>
                <a:latin typeface="Bobby Jones Soft"/>
              </a:rPr>
              <a:t>habiacion</a:t>
            </a:r>
            <a:r>
              <a:rPr lang="en-US" u="none" strike="noStrike" spc="48" dirty="0" smtClean="0">
                <a:solidFill>
                  <a:srgbClr val="2F1C0E"/>
                </a:solidFill>
                <a:latin typeface="Bobby Jones Soft"/>
              </a:rPr>
              <a:t> 3</a:t>
            </a:r>
            <a:endParaRPr lang="en-US" u="none" strike="noStrike" spc="48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54480" y="457200"/>
            <a:ext cx="420624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u="none" strike="noStrike" dirty="0" smtClean="0">
                <a:solidFill>
                  <a:srgbClr val="2F1C0E"/>
                </a:solidFill>
                <a:latin typeface="Dosis Semi-Bold"/>
              </a:rPr>
              <a:t>Las </a:t>
            </a:r>
            <a:r>
              <a:rPr lang="en-US" sz="2499" u="none" strike="noStrike" dirty="0" err="1" smtClean="0">
                <a:solidFill>
                  <a:srgbClr val="2F1C0E"/>
                </a:solidFill>
                <a:latin typeface="Dosis Semi-Bold"/>
              </a:rPr>
              <a:t>habitaciones</a:t>
            </a:r>
            <a:r>
              <a:rPr lang="en-US" sz="2499" u="none" strike="noStrike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sz="2499" u="none" strike="noStrike" dirty="0" err="1" smtClean="0">
                <a:solidFill>
                  <a:srgbClr val="2F1C0E"/>
                </a:solidFill>
                <a:latin typeface="Dosis Semi-Bold"/>
              </a:rPr>
              <a:t>las</a:t>
            </a:r>
            <a:r>
              <a:rPr lang="en-US" sz="2499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u="none" strike="noStrike" dirty="0" err="1" smtClean="0">
                <a:solidFill>
                  <a:srgbClr val="2F1C0E"/>
                </a:solidFill>
                <a:latin typeface="Dosis Semi-Bold"/>
              </a:rPr>
              <a:t>abejas</a:t>
            </a:r>
            <a:r>
              <a:rPr lang="en-US" sz="2499" u="none" strike="noStrike" dirty="0" smtClean="0">
                <a:solidFill>
                  <a:srgbClr val="2F1C0E"/>
                </a:solidFill>
                <a:latin typeface="Dosis Semi-Bold"/>
              </a:rPr>
              <a:t> de la gran </a:t>
            </a:r>
            <a:r>
              <a:rPr lang="en-US" sz="2499" u="none" strike="noStrike" dirty="0" err="1" smtClean="0">
                <a:solidFill>
                  <a:srgbClr val="2F1C0E"/>
                </a:solidFill>
                <a:latin typeface="Dosis Semi-Bold"/>
              </a:rPr>
              <a:t>colmena</a:t>
            </a:r>
            <a:r>
              <a:rPr lang="en-US" sz="2499" u="none" strike="noStrike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u="none" strike="noStrike" dirty="0" err="1" smtClean="0">
                <a:solidFill>
                  <a:srgbClr val="2F1C0E"/>
                </a:solidFill>
                <a:latin typeface="Dosis Semi-Bold"/>
              </a:rPr>
              <a:t>eran</a:t>
            </a:r>
            <a:r>
              <a:rPr lang="en-US" sz="2499" u="none" strike="noStrike" dirty="0" smtClean="0">
                <a:solidFill>
                  <a:srgbClr val="2F1C0E"/>
                </a:solidFill>
                <a:latin typeface="Dosis Semi-Bold"/>
              </a:rPr>
              <a:t> de forma hexagonal.</a:t>
            </a:r>
            <a:endParaRPr lang="en-US" sz="2499" u="none" strike="noStrike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31520" y="6191250"/>
            <a:ext cx="585216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estaba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en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camino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conocer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a la Reyna,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quien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ya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la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esperaba</a:t>
            </a:r>
            <a:r>
              <a:rPr lang="en-US" sz="2199" dirty="0" smtClean="0">
                <a:solidFill>
                  <a:srgbClr val="2F1C0E"/>
                </a:solidFill>
                <a:latin typeface="Dosis Semi-Bold"/>
              </a:rPr>
              <a:t> con </a:t>
            </a:r>
            <a:r>
              <a:rPr lang="en-US" sz="2199" dirty="0" err="1" smtClean="0">
                <a:solidFill>
                  <a:srgbClr val="2F1C0E"/>
                </a:solidFill>
                <a:latin typeface="Dosis Semi-Bold"/>
              </a:rPr>
              <a:t>ansias</a:t>
            </a:r>
            <a:endParaRPr lang="en-US" sz="2199" dirty="0" smtClean="0">
              <a:solidFill>
                <a:srgbClr val="2F1C0E"/>
              </a:solidFill>
              <a:latin typeface="Dosis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4883">
            <a:off x="3245820" y="1512633"/>
            <a:ext cx="1127438" cy="764608"/>
          </a:xfrm>
          <a:custGeom>
            <a:avLst/>
            <a:gdLst/>
            <a:ahLst/>
            <a:cxnLst/>
            <a:rect l="l" t="t" r="r" b="b"/>
            <a:pathLst>
              <a:path w="1127438" h="764608">
                <a:moveTo>
                  <a:pt x="0" y="0"/>
                </a:moveTo>
                <a:lnTo>
                  <a:pt x="1127438" y="0"/>
                </a:lnTo>
                <a:lnTo>
                  <a:pt x="1127438" y="764608"/>
                </a:lnTo>
                <a:lnTo>
                  <a:pt x="0" y="76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7477" y="1894937"/>
            <a:ext cx="3724692" cy="3240482"/>
          </a:xfrm>
          <a:custGeom>
            <a:avLst/>
            <a:gdLst/>
            <a:ahLst/>
            <a:cxnLst/>
            <a:rect l="l" t="t" r="r" b="b"/>
            <a:pathLst>
              <a:path w="3724692" h="3240482">
                <a:moveTo>
                  <a:pt x="0" y="0"/>
                </a:moveTo>
                <a:lnTo>
                  <a:pt x="3724692" y="0"/>
                </a:lnTo>
                <a:lnTo>
                  <a:pt x="3724692" y="3240482"/>
                </a:lnTo>
                <a:lnTo>
                  <a:pt x="0" y="3240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3996">
            <a:off x="4342133" y="3994427"/>
            <a:ext cx="1446364" cy="1581511"/>
          </a:xfrm>
          <a:custGeom>
            <a:avLst/>
            <a:gdLst/>
            <a:ahLst/>
            <a:cxnLst/>
            <a:rect l="l" t="t" r="r" b="b"/>
            <a:pathLst>
              <a:path w="1446364" h="1581511">
                <a:moveTo>
                  <a:pt x="0" y="0"/>
                </a:moveTo>
                <a:lnTo>
                  <a:pt x="1446364" y="0"/>
                </a:lnTo>
                <a:lnTo>
                  <a:pt x="1446364" y="1581511"/>
                </a:lnTo>
                <a:lnTo>
                  <a:pt x="0" y="1581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8743" flipH="1">
            <a:off x="5315855" y="1853236"/>
            <a:ext cx="661129" cy="689983"/>
          </a:xfrm>
          <a:custGeom>
            <a:avLst/>
            <a:gdLst/>
            <a:ahLst/>
            <a:cxnLst/>
            <a:rect l="l" t="t" r="r" b="b"/>
            <a:pathLst>
              <a:path w="661129" h="689983">
                <a:moveTo>
                  <a:pt x="661130" y="0"/>
                </a:moveTo>
                <a:lnTo>
                  <a:pt x="0" y="0"/>
                </a:lnTo>
                <a:lnTo>
                  <a:pt x="0" y="689983"/>
                </a:lnTo>
                <a:lnTo>
                  <a:pt x="661130" y="689983"/>
                </a:lnTo>
                <a:lnTo>
                  <a:pt x="6611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489047" flipH="1">
            <a:off x="773596" y="3500941"/>
            <a:ext cx="661129" cy="689983"/>
          </a:xfrm>
          <a:custGeom>
            <a:avLst/>
            <a:gdLst/>
            <a:ahLst/>
            <a:cxnLst/>
            <a:rect l="l" t="t" r="r" b="b"/>
            <a:pathLst>
              <a:path w="661129" h="689983">
                <a:moveTo>
                  <a:pt x="661130" y="0"/>
                </a:moveTo>
                <a:lnTo>
                  <a:pt x="0" y="0"/>
                </a:lnTo>
                <a:lnTo>
                  <a:pt x="0" y="689984"/>
                </a:lnTo>
                <a:lnTo>
                  <a:pt x="661130" y="689984"/>
                </a:lnTo>
                <a:lnTo>
                  <a:pt x="6611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456250">
            <a:off x="5346060" y="3086614"/>
            <a:ext cx="794942" cy="449503"/>
          </a:xfrm>
          <a:custGeom>
            <a:avLst/>
            <a:gdLst/>
            <a:ahLst/>
            <a:cxnLst/>
            <a:rect l="l" t="t" r="r" b="b"/>
            <a:pathLst>
              <a:path w="794942" h="449503">
                <a:moveTo>
                  <a:pt x="0" y="0"/>
                </a:moveTo>
                <a:lnTo>
                  <a:pt x="794942" y="0"/>
                </a:lnTo>
                <a:lnTo>
                  <a:pt x="794942" y="449504"/>
                </a:lnTo>
                <a:lnTo>
                  <a:pt x="0" y="449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588237">
            <a:off x="1124907" y="2741962"/>
            <a:ext cx="447498" cy="366077"/>
          </a:xfrm>
          <a:custGeom>
            <a:avLst/>
            <a:gdLst/>
            <a:ahLst/>
            <a:cxnLst/>
            <a:rect l="l" t="t" r="r" b="b"/>
            <a:pathLst>
              <a:path w="447498" h="366077">
                <a:moveTo>
                  <a:pt x="0" y="0"/>
                </a:moveTo>
                <a:lnTo>
                  <a:pt x="447498" y="0"/>
                </a:lnTo>
                <a:lnTo>
                  <a:pt x="447498" y="366077"/>
                </a:lnTo>
                <a:lnTo>
                  <a:pt x="0" y="3660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t="-4214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54480" y="5764696"/>
            <a:ext cx="420624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Al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ver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la gran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actitud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Moli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, la Reyna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decidio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presentarle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otras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personas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importantes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de la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colmena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.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47583" y="457200"/>
            <a:ext cx="482003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La Reyna era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muy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grande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comparacion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de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las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otras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abejas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, y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tambien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era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muy</a:t>
            </a: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 </a:t>
            </a:r>
            <a:r>
              <a:rPr lang="en-US" sz="2499" dirty="0" err="1" smtClean="0">
                <a:solidFill>
                  <a:srgbClr val="2F1C0E"/>
                </a:solidFill>
                <a:latin typeface="Dosis Semi-Bold"/>
              </a:rPr>
              <a:t>hermosa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  <p:sp>
        <p:nvSpPr>
          <p:cNvPr id="11" name="Freeform 5"/>
          <p:cNvSpPr/>
          <p:nvPr/>
        </p:nvSpPr>
        <p:spPr>
          <a:xfrm rot="128010">
            <a:off x="5476952" y="3329112"/>
            <a:ext cx="1766563" cy="2519461"/>
          </a:xfrm>
          <a:custGeom>
            <a:avLst/>
            <a:gdLst/>
            <a:ahLst/>
            <a:cxnLst/>
            <a:rect l="l" t="t" r="r" b="b"/>
            <a:pathLst>
              <a:path w="4230933" h="4672717">
                <a:moveTo>
                  <a:pt x="0" y="0"/>
                </a:moveTo>
                <a:lnTo>
                  <a:pt x="4230932" y="0"/>
                </a:lnTo>
                <a:lnTo>
                  <a:pt x="4230932" y="4672717"/>
                </a:lnTo>
                <a:lnTo>
                  <a:pt x="0" y="46727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9894" y="4544285"/>
            <a:ext cx="2115412" cy="2096545"/>
            <a:chOff x="0" y="0"/>
            <a:chExt cx="2820550" cy="2795393"/>
          </a:xfrm>
        </p:grpSpPr>
        <p:sp>
          <p:nvSpPr>
            <p:cNvPr id="3" name="Freeform 3"/>
            <p:cNvSpPr/>
            <p:nvPr/>
          </p:nvSpPr>
          <p:spPr>
            <a:xfrm>
              <a:off x="0" y="107160"/>
              <a:ext cx="2820550" cy="2564136"/>
            </a:xfrm>
            <a:custGeom>
              <a:avLst/>
              <a:gdLst/>
              <a:ahLst/>
              <a:cxnLst/>
              <a:rect l="l" t="t" r="r" b="b"/>
              <a:pathLst>
                <a:path w="2820550" h="2564136">
                  <a:moveTo>
                    <a:pt x="0" y="0"/>
                  </a:moveTo>
                  <a:lnTo>
                    <a:pt x="2820550" y="0"/>
                  </a:lnTo>
                  <a:lnTo>
                    <a:pt x="2820550" y="2564136"/>
                  </a:lnTo>
                  <a:lnTo>
                    <a:pt x="0" y="2564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028154" y="0"/>
              <a:ext cx="764242" cy="668712"/>
            </a:xfrm>
            <a:custGeom>
              <a:avLst/>
              <a:gdLst/>
              <a:ahLst/>
              <a:cxnLst/>
              <a:rect l="l" t="t" r="r" b="b"/>
              <a:pathLst>
                <a:path w="764242" h="668712">
                  <a:moveTo>
                    <a:pt x="0" y="0"/>
                  </a:moveTo>
                  <a:lnTo>
                    <a:pt x="764242" y="0"/>
                  </a:lnTo>
                  <a:lnTo>
                    <a:pt x="764242" y="668712"/>
                  </a:lnTo>
                  <a:lnTo>
                    <a:pt x="0" y="668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502527" y="1621576"/>
              <a:ext cx="959596" cy="1173818"/>
            </a:xfrm>
            <a:custGeom>
              <a:avLst/>
              <a:gdLst/>
              <a:ahLst/>
              <a:cxnLst/>
              <a:rect l="l" t="t" r="r" b="b"/>
              <a:pathLst>
                <a:path w="959596" h="1173818">
                  <a:moveTo>
                    <a:pt x="0" y="0"/>
                  </a:moveTo>
                  <a:lnTo>
                    <a:pt x="959596" y="0"/>
                  </a:lnTo>
                  <a:lnTo>
                    <a:pt x="959596" y="1173817"/>
                  </a:lnTo>
                  <a:lnTo>
                    <a:pt x="0" y="1173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1589807">
            <a:off x="1093121" y="2988577"/>
            <a:ext cx="1600167" cy="1974519"/>
            <a:chOff x="0" y="0"/>
            <a:chExt cx="2133556" cy="26326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0820" cy="1823102"/>
            </a:xfrm>
            <a:custGeom>
              <a:avLst/>
              <a:gdLst/>
              <a:ahLst/>
              <a:cxnLst/>
              <a:rect l="l" t="t" r="r" b="b"/>
              <a:pathLst>
                <a:path w="1750820" h="1823102">
                  <a:moveTo>
                    <a:pt x="0" y="0"/>
                  </a:moveTo>
                  <a:lnTo>
                    <a:pt x="1750820" y="0"/>
                  </a:lnTo>
                  <a:lnTo>
                    <a:pt x="1750820" y="1823102"/>
                  </a:lnTo>
                  <a:lnTo>
                    <a:pt x="0" y="1823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0" y="1244379"/>
              <a:ext cx="2133556" cy="1388314"/>
            </a:xfrm>
            <a:custGeom>
              <a:avLst/>
              <a:gdLst/>
              <a:ahLst/>
              <a:cxnLst/>
              <a:rect l="l" t="t" r="r" b="b"/>
              <a:pathLst>
                <a:path w="2133556" h="1388314">
                  <a:moveTo>
                    <a:pt x="2133556" y="0"/>
                  </a:moveTo>
                  <a:lnTo>
                    <a:pt x="0" y="0"/>
                  </a:lnTo>
                  <a:lnTo>
                    <a:pt x="0" y="1388313"/>
                  </a:lnTo>
                  <a:lnTo>
                    <a:pt x="2133556" y="1388313"/>
                  </a:lnTo>
                  <a:lnTo>
                    <a:pt x="2133556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t="-20062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1412481">
              <a:off x="980091" y="975886"/>
              <a:ext cx="904020" cy="616377"/>
            </a:xfrm>
            <a:custGeom>
              <a:avLst/>
              <a:gdLst/>
              <a:ahLst/>
              <a:cxnLst/>
              <a:rect l="l" t="t" r="r" b="b"/>
              <a:pathLst>
                <a:path w="904020" h="616377">
                  <a:moveTo>
                    <a:pt x="0" y="0"/>
                  </a:moveTo>
                  <a:lnTo>
                    <a:pt x="904019" y="0"/>
                  </a:lnTo>
                  <a:lnTo>
                    <a:pt x="904019" y="616377"/>
                  </a:lnTo>
                  <a:lnTo>
                    <a:pt x="0" y="616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1198846">
            <a:off x="4535593" y="2932247"/>
            <a:ext cx="2216936" cy="2259992"/>
            <a:chOff x="0" y="0"/>
            <a:chExt cx="2955914" cy="3013322"/>
          </a:xfrm>
        </p:grpSpPr>
        <p:sp>
          <p:nvSpPr>
            <p:cNvPr id="11" name="Freeform 11"/>
            <p:cNvSpPr/>
            <p:nvPr/>
          </p:nvSpPr>
          <p:spPr>
            <a:xfrm>
              <a:off x="251410" y="0"/>
              <a:ext cx="2704504" cy="2461099"/>
            </a:xfrm>
            <a:custGeom>
              <a:avLst/>
              <a:gdLst/>
              <a:ahLst/>
              <a:cxnLst/>
              <a:rect l="l" t="t" r="r" b="b"/>
              <a:pathLst>
                <a:path w="2704504" h="2461099">
                  <a:moveTo>
                    <a:pt x="0" y="0"/>
                  </a:moveTo>
                  <a:lnTo>
                    <a:pt x="2704504" y="0"/>
                  </a:lnTo>
                  <a:lnTo>
                    <a:pt x="2704504" y="2461099"/>
                  </a:lnTo>
                  <a:lnTo>
                    <a:pt x="0" y="2461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3889838">
              <a:off x="653426" y="1091786"/>
              <a:ext cx="986140" cy="2070141"/>
            </a:xfrm>
            <a:custGeom>
              <a:avLst/>
              <a:gdLst/>
              <a:ahLst/>
              <a:cxnLst/>
              <a:rect l="l" t="t" r="r" b="b"/>
              <a:pathLst>
                <a:path w="986140" h="2070141">
                  <a:moveTo>
                    <a:pt x="0" y="0"/>
                  </a:moveTo>
                  <a:lnTo>
                    <a:pt x="986139" y="0"/>
                  </a:lnTo>
                  <a:lnTo>
                    <a:pt x="986139" y="2070141"/>
                  </a:lnTo>
                  <a:lnTo>
                    <a:pt x="0" y="2070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2863251" flipH="1">
              <a:off x="1471109" y="349578"/>
              <a:ext cx="824302" cy="421424"/>
            </a:xfrm>
            <a:custGeom>
              <a:avLst/>
              <a:gdLst/>
              <a:ahLst/>
              <a:cxnLst/>
              <a:rect l="l" t="t" r="r" b="b"/>
              <a:pathLst>
                <a:path w="824302" h="421424">
                  <a:moveTo>
                    <a:pt x="824302" y="0"/>
                  </a:moveTo>
                  <a:lnTo>
                    <a:pt x="0" y="0"/>
                  </a:lnTo>
                  <a:lnTo>
                    <a:pt x="0" y="421424"/>
                  </a:lnTo>
                  <a:lnTo>
                    <a:pt x="824302" y="421424"/>
                  </a:lnTo>
                  <a:lnTo>
                    <a:pt x="824302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76292" y="560290"/>
              <a:ext cx="454742" cy="300129"/>
            </a:xfrm>
            <a:custGeom>
              <a:avLst/>
              <a:gdLst/>
              <a:ahLst/>
              <a:cxnLst/>
              <a:rect l="l" t="t" r="r" b="b"/>
              <a:pathLst>
                <a:path w="454742" h="300129">
                  <a:moveTo>
                    <a:pt x="0" y="0"/>
                  </a:moveTo>
                  <a:lnTo>
                    <a:pt x="454741" y="0"/>
                  </a:lnTo>
                  <a:lnTo>
                    <a:pt x="454741" y="300130"/>
                  </a:lnTo>
                  <a:lnTo>
                    <a:pt x="0" y="300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6843310">
            <a:off x="5608078" y="4932760"/>
            <a:ext cx="686746" cy="491960"/>
          </a:xfrm>
          <a:custGeom>
            <a:avLst/>
            <a:gdLst/>
            <a:ahLst/>
            <a:cxnLst/>
            <a:rect l="l" t="t" r="r" b="b"/>
            <a:pathLst>
              <a:path w="686746" h="491960">
                <a:moveTo>
                  <a:pt x="0" y="0"/>
                </a:moveTo>
                <a:lnTo>
                  <a:pt x="686745" y="0"/>
                </a:lnTo>
                <a:lnTo>
                  <a:pt x="686745" y="491960"/>
                </a:lnTo>
                <a:lnTo>
                  <a:pt x="0" y="4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255938" flipH="1">
            <a:off x="3210257" y="3457426"/>
            <a:ext cx="666087" cy="577679"/>
          </a:xfrm>
          <a:custGeom>
            <a:avLst/>
            <a:gdLst/>
            <a:ahLst/>
            <a:cxnLst/>
            <a:rect l="l" t="t" r="r" b="b"/>
            <a:pathLst>
              <a:path w="666087" h="577679">
                <a:moveTo>
                  <a:pt x="666086" y="0"/>
                </a:moveTo>
                <a:lnTo>
                  <a:pt x="0" y="0"/>
                </a:lnTo>
                <a:lnTo>
                  <a:pt x="0" y="577679"/>
                </a:lnTo>
                <a:lnTo>
                  <a:pt x="666086" y="577679"/>
                </a:lnTo>
                <a:lnTo>
                  <a:pt x="666086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185126">
            <a:off x="556060" y="3897918"/>
            <a:ext cx="548301" cy="392783"/>
          </a:xfrm>
          <a:custGeom>
            <a:avLst/>
            <a:gdLst/>
            <a:ahLst/>
            <a:cxnLst/>
            <a:rect l="l" t="t" r="r" b="b"/>
            <a:pathLst>
              <a:path w="548301" h="392783">
                <a:moveTo>
                  <a:pt x="0" y="0"/>
                </a:moveTo>
                <a:lnTo>
                  <a:pt x="548301" y="0"/>
                </a:lnTo>
                <a:lnTo>
                  <a:pt x="548301" y="392783"/>
                </a:lnTo>
                <a:lnTo>
                  <a:pt x="0" y="392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70258">
            <a:off x="1371147" y="2307414"/>
            <a:ext cx="1196481" cy="130525"/>
          </a:xfrm>
          <a:custGeom>
            <a:avLst/>
            <a:gdLst/>
            <a:ahLst/>
            <a:cxnLst/>
            <a:rect l="l" t="t" r="r" b="b"/>
            <a:pathLst>
              <a:path w="1196481" h="130525">
                <a:moveTo>
                  <a:pt x="0" y="0"/>
                </a:moveTo>
                <a:lnTo>
                  <a:pt x="1196481" y="0"/>
                </a:lnTo>
                <a:lnTo>
                  <a:pt x="1196481" y="130526"/>
                </a:lnTo>
                <a:lnTo>
                  <a:pt x="0" y="13052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946769" y="4128086"/>
            <a:ext cx="125329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9"/>
              </a:lnSpc>
            </a:pPr>
            <a:r>
              <a:rPr lang="en-US" sz="2399" u="none" strike="noStrike" spc="47" dirty="0" smtClean="0">
                <a:solidFill>
                  <a:srgbClr val="2F1C0E"/>
                </a:solidFill>
                <a:latin typeface="Bobby Jones Soft"/>
              </a:rPr>
              <a:t>Guardia</a:t>
            </a:r>
            <a:endParaRPr lang="en-US" sz="2399" u="none" strike="noStrike" spc="47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20" name="TextBox 20"/>
          <p:cNvSpPr txBox="1"/>
          <p:nvPr/>
        </p:nvSpPr>
        <p:spPr>
          <a:xfrm rot="996175">
            <a:off x="1354962" y="2569625"/>
            <a:ext cx="1701456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9"/>
              </a:lnSpc>
            </a:pPr>
            <a:r>
              <a:rPr lang="en-US" sz="2399" spc="47" dirty="0" err="1" smtClean="0">
                <a:solidFill>
                  <a:srgbClr val="2F1C0E"/>
                </a:solidFill>
                <a:latin typeface="Bobby Jones Soft"/>
              </a:rPr>
              <a:t>enfermera</a:t>
            </a:r>
            <a:endParaRPr lang="en-US" sz="2399" u="none" strike="noStrike" spc="47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21" name="TextBox 21"/>
          <p:cNvSpPr txBox="1"/>
          <p:nvPr/>
        </p:nvSpPr>
        <p:spPr>
          <a:xfrm rot="-1385614">
            <a:off x="4069910" y="2659150"/>
            <a:ext cx="217626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9"/>
              </a:lnSpc>
            </a:pPr>
            <a:r>
              <a:rPr lang="en-US" sz="2399" spc="47" dirty="0" err="1" smtClean="0">
                <a:solidFill>
                  <a:srgbClr val="2F1C0E"/>
                </a:solidFill>
                <a:latin typeface="Bobby Jones Soft"/>
              </a:rPr>
              <a:t>Mantenimiento</a:t>
            </a:r>
            <a:endParaRPr lang="en-US" sz="2399" spc="47" dirty="0">
              <a:solidFill>
                <a:srgbClr val="2F1C0E"/>
              </a:solidFill>
              <a:latin typeface="Bobby Jones Sof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600" y="457200"/>
            <a:ext cx="457200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dirty="0" smtClean="0">
                <a:solidFill>
                  <a:srgbClr val="2F1C0E"/>
                </a:solidFill>
                <a:latin typeface="Dosis Semi-Bold"/>
              </a:rPr>
              <a:t>Le </a:t>
            </a:r>
            <a:r>
              <a:rPr lang="es-ES" sz="2499" dirty="0" smtClean="0">
                <a:solidFill>
                  <a:srgbClr val="2F1C0E"/>
                </a:solidFill>
                <a:latin typeface="Dosis Semi-Bold"/>
              </a:rPr>
              <a:t>presentó a las enfermeras, a los que hacían el mantenimiento y también a los guardias de seguridad </a:t>
            </a:r>
            <a:endParaRPr lang="en-US" sz="2499" dirty="0">
              <a:solidFill>
                <a:srgbClr val="2F1C0E"/>
              </a:solidFill>
              <a:latin typeface="Dosis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510</Words>
  <Application>Microsoft Office PowerPoint</Application>
  <PresentationFormat>Personalizado</PresentationFormat>
  <Paragraphs>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Dosis Semi-Bold</vt:lpstr>
      <vt:lpstr>Calibri</vt:lpstr>
      <vt:lpstr>Dosis Ultra-Bold</vt:lpstr>
      <vt:lpstr>Bobby Jones Soft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CUENTO</dc:title>
  <cp:lastModifiedBy>ALONDRA DANAHE ORTIZ CHAVEZ</cp:lastModifiedBy>
  <cp:revision>8</cp:revision>
  <dcterms:created xsi:type="dcterms:W3CDTF">2006-08-16T00:00:00Z</dcterms:created>
  <dcterms:modified xsi:type="dcterms:W3CDTF">2023-11-01T03:47:36Z</dcterms:modified>
  <dc:identifier>DAFy4cYttiU</dc:identifier>
</cp:coreProperties>
</file>