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34D16-68C0-680A-C2BD-A7CED6237AD7}" name="MIA KATIUSKA SANCHEZ VALDES" initials="MS" userId="S::miakatiuska.sanchez.v0509@alumnocoahuila.gob.mx::a266de8a-5ae2-4420-bfba-f3776854f9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1" d="100"/>
          <a:sy n="61" d="100"/>
        </p:scale>
        <p:origin x="54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8A3544-385A-47A9-AAA5-ECDE6612A11F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73BE05-6C7D-468D-B433-DDFC4F0819BE}" type="datetime1">
              <a:rPr lang="es-ES" smtClean="0"/>
              <a:t>31/10/2023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Haga clic para modificar los estilos de texto del patrón</a:t>
            </a:r>
            <a:endParaRPr lang="en-US"/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DFBDD6E0-AD8D-45E4-AD9F-19818203D7BD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0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7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8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2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1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FC992A-CC56-4D4E-AD85-36A20390DB11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4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3A0641-D90D-45EF-A619-84D92EAC9606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48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0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790B00-0530-4D1E-BDCB-36188ECD53E6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4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B5D441-F920-4B23-9C83-2DCFFDC4C28F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1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905ED3-47DC-4785-91BE-A3159F909C32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72A2E-2D1F-4CE9-8283-32B623FD9550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4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EBED02-4679-462C-830F-722888DF8E2D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9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B690EE5-24CD-41B5-AD70-FAB1408B17DB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C1A3244-5DCD-5F88-232F-7D6659FF9B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5" r="9330" b="-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4E336B-0BDF-4230-A6C7-4E32B1B5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0"/>
            <a:ext cx="7808159" cy="6872226"/>
            <a:chOff x="2202616" y="0"/>
            <a:chExt cx="7808159" cy="68722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78F58F-6585-4FA8-BEA1-4B1A53334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4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3E360F-5BD9-4A37-8758-FAA6AC589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EFF12D-AB87-4573-8A3A-EFB81E670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5" name="Rounded Rectangle 22">
                <a:extLst>
                  <a:ext uri="{FF2B5EF4-FFF2-40B4-BE49-F238E27FC236}">
                    <a16:creationId xmlns:a16="http://schemas.microsoft.com/office/drawing/2014/main" id="{4F3348CF-7288-4A62-A5CC-E2DF58F60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DE0680F-6360-427D-9643-7277DB1FA6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7" name="Rounded Rectangle 24">
                <a:extLst>
                  <a:ext uri="{FF2B5EF4-FFF2-40B4-BE49-F238E27FC236}">
                    <a16:creationId xmlns:a16="http://schemas.microsoft.com/office/drawing/2014/main" id="{A4EA2619-23CE-4D1B-933D-D2F4FDEA88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E7B8736-4190-4685-8363-C08566FB08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es-ES" sz="5000"/>
              <a:t>C</a:t>
            </a:r>
            <a:r>
              <a:rPr lang="es" sz="5000"/>
              <a:t>aperucita </a:t>
            </a:r>
            <a:br>
              <a:rPr lang="es" sz="5000"/>
            </a:br>
            <a:r>
              <a:rPr lang="es" sz="5000"/>
              <a:t>roja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r>
              <a:rPr lang="es-ES" b="1" i="1" dirty="0"/>
              <a:t>Adaptación del cuento de Charles Perrault</a:t>
            </a:r>
            <a:endParaRPr lang="es-ES" b="1" dirty="0"/>
          </a:p>
          <a:p>
            <a:r>
              <a:rPr lang="es-ES" dirty="0"/>
              <a:t> </a:t>
            </a:r>
          </a:p>
          <a:p>
            <a:pPr rtl="0"/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EA55F4E0-DBFA-0F01-989A-DC440E514E0E}"/>
              </a:ext>
            </a:extLst>
          </p:cNvPr>
          <p:cNvSpPr/>
          <p:nvPr/>
        </p:nvSpPr>
        <p:spPr>
          <a:xfrm>
            <a:off x="6096000" y="1529255"/>
            <a:ext cx="5339255" cy="320440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6189986" y="1840560"/>
            <a:ext cx="51512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effectLst/>
                <a:latin typeface="Amasis MT Pro" panose="02040504050005020304" pitchFamily="18" charset="0"/>
              </a:rPr>
              <a:t>Después de liberarlas, el cazador cosió la barriga del lobo y esperaron un rato a que el animal se despertara. Cuando por fin abrió los ojos, vio como los tres le rodeaban y escuchó la profunda y amenazante voz del cazador que le gritaba enfurecido:</a:t>
            </a:r>
          </a:p>
          <a:p>
            <a:pPr algn="just"/>
            <a:r>
              <a:rPr lang="es-ES" b="0" i="0" dirty="0">
                <a:effectLst/>
                <a:latin typeface="Amasis MT Pro" panose="02040504050005020304" pitchFamily="18" charset="0"/>
              </a:rPr>
              <a:t>– ¡Lárgate, lobo malvado! ¡No te queremos en este bosque! ¡Como vuelva a verte por aquí, no volverás a contarlo!</a:t>
            </a:r>
          </a:p>
          <a:p>
            <a:pPr algn="just"/>
            <a:endParaRPr lang="es-ES" sz="2000" b="0" i="0" dirty="0">
              <a:solidFill>
                <a:srgbClr val="393F40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7" name="Picture 2" descr="Cuento: La caperucita roja timeline | Timetoast timelines">
            <a:extLst>
              <a:ext uri="{FF2B5EF4-FFF2-40B4-BE49-F238E27FC236}">
                <a16:creationId xmlns:a16="http://schemas.microsoft.com/office/drawing/2014/main" id="{FF949934-74B0-E930-8224-7BC55EDB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3" y="1748032"/>
            <a:ext cx="4303987" cy="2766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E18BFD-F064-5CD4-EC44-93D20C34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72A2E-2D1F-4CE9-8283-32B623FD9550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1CF1CE4D-9E2A-40AB-4EB7-E6CBF400A1E4}"/>
              </a:ext>
            </a:extLst>
          </p:cNvPr>
          <p:cNvSpPr/>
          <p:nvPr/>
        </p:nvSpPr>
        <p:spPr>
          <a:xfrm>
            <a:off x="917027" y="1347951"/>
            <a:ext cx="4960883" cy="4162098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3CCA54-ED8E-E5F3-26B9-FA5AEBBE28B7}"/>
              </a:ext>
            </a:extLst>
          </p:cNvPr>
          <p:cNvSpPr txBox="1"/>
          <p:nvPr/>
        </p:nvSpPr>
        <p:spPr>
          <a:xfrm>
            <a:off x="1135117" y="1545019"/>
            <a:ext cx="4524704" cy="336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El lobo, aterrado, puso pies en polvorosa y salió despavorido.</a:t>
            </a:r>
          </a:p>
          <a:p>
            <a:pPr algn="just">
              <a:lnSpc>
                <a:spcPct val="150000"/>
              </a:lnSpc>
            </a:pPr>
            <a:r>
              <a:rPr lang="es-ES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Caperucita y su abuelita, con lágrimas cayendo sobre sus mejillas, se abrazaron. El susto había pasado y la niña había aprendido una importante lección: nunca más desobedecería a su mamá ni se fiaría de extraños.</a:t>
            </a:r>
          </a:p>
        </p:txBody>
      </p:sp>
      <p:pic>
        <p:nvPicPr>
          <p:cNvPr id="5" name="Picture 2" descr="Resultat d'imatges de cazador de caperucita roja matando al lobo |  Caperucita roja cuento infantil, Caperucita roja cuento, Cuento de  caperucita">
            <a:extLst>
              <a:ext uri="{FF2B5EF4-FFF2-40B4-BE49-F238E27FC236}">
                <a16:creationId xmlns:a16="http://schemas.microsoft.com/office/drawing/2014/main" id="{B43E5656-C563-7124-562E-42C24F78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38" y="1545019"/>
            <a:ext cx="3278899" cy="3615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923309D9-C0EC-5777-6ADC-1D566FC2055A}"/>
              </a:ext>
            </a:extLst>
          </p:cNvPr>
          <p:cNvSpPr/>
          <p:nvPr/>
        </p:nvSpPr>
        <p:spPr>
          <a:xfrm>
            <a:off x="903180" y="993227"/>
            <a:ext cx="5318236" cy="449317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1527837" y="2035758"/>
            <a:ext cx="40689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393F40"/>
                </a:solidFill>
                <a:effectLst/>
                <a:latin typeface="Montserrat" panose="00000500000000000000" pitchFamily="2" charset="0"/>
              </a:rPr>
              <a:t> </a:t>
            </a:r>
            <a:endParaRPr lang="es-ES" b="0" i="0" dirty="0">
              <a:effectLst/>
              <a:latin typeface="Montserrat" panose="00000500000000000000" pitchFamily="2" charset="0"/>
            </a:endParaRPr>
          </a:p>
          <a:p>
            <a:pPr algn="ctr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" panose="02040502050405020303" pitchFamily="18" charset="0"/>
              </a:rPr>
              <a:t>Érase una vez una preciosa niña que siempre llevaba una capa roja con capucha para protegerse del frío. Por eso, todo el mundo la llamaba Caperucita Roja.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4FF4E4-06E5-1D16-A17A-24247E66D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41" t="50276" r="8129"/>
          <a:stretch/>
        </p:blipFill>
        <p:spPr>
          <a:xfrm>
            <a:off x="7204841" y="1518791"/>
            <a:ext cx="3633501" cy="3557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26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3731777" y="1935880"/>
            <a:ext cx="395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393F40"/>
                </a:solidFill>
                <a:effectLst/>
                <a:latin typeface="Montserrat" panose="00000500000000000000" pitchFamily="2" charset="0"/>
              </a:rPr>
              <a:t> </a:t>
            </a:r>
            <a:endParaRPr lang="es-ES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3E5A9911-9BBF-7801-B5A9-123B41DBCBB4}"/>
              </a:ext>
            </a:extLst>
          </p:cNvPr>
          <p:cNvSpPr/>
          <p:nvPr/>
        </p:nvSpPr>
        <p:spPr>
          <a:xfrm>
            <a:off x="6096000" y="1253358"/>
            <a:ext cx="5349766" cy="4351282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E4B1AA4-25B2-CDC9-36ED-119EA091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750" y="1843949"/>
            <a:ext cx="469226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Caperucita vivía en una casita cerca del bosque. Un día, la mamá de  Caperucita le dijo: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Hija mía, tu abuelita está enferma. He preparado una cestita con tortas y un tarrito de miel para que se la lleves. ¡Ya verás qué contenta se pone!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¡Estupendo, mamá! Yo también tengo muchas ganas de ir a visitarla – dijo Caperucita saltando de alegría.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B8E319-259D-EE0F-6B08-63D663476650}"/>
              </a:ext>
            </a:extLst>
          </p:cNvPr>
          <p:cNvSpPr txBox="1"/>
          <p:nvPr/>
        </p:nvSpPr>
        <p:spPr>
          <a:xfrm>
            <a:off x="3046686" y="2828836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393F40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524C80-7777-3B50-4AD3-9E8AFC4B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28" y="1843949"/>
            <a:ext cx="4695226" cy="3170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1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5F95A8AD-18B1-651D-0411-0B77F30B1190}"/>
              </a:ext>
            </a:extLst>
          </p:cNvPr>
          <p:cNvSpPr/>
          <p:nvPr/>
        </p:nvSpPr>
        <p:spPr>
          <a:xfrm>
            <a:off x="1182414" y="1103586"/>
            <a:ext cx="5580993" cy="4865414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1422941" y="1716624"/>
            <a:ext cx="516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393F40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Cuando Caperucita se disponía  a salir de casa, su mamá, con gesto un poco serio, le hizo una advertencia: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Ten mucho cuidado, cariño. No te entretengas con nada y no hables con extraños. Sabes que en el bosque vive el lobo y es muy peligroso. Si ves que aparece, sigue tu camino sin detenerte.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No te preocupes, mamita – dijo la niña -. Tendré en cuenta todo lo que me dices.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Está bien – contestó la mamá, confiada –. Dame un besito y no tardes en regresar.</a:t>
            </a:r>
          </a:p>
        </p:txBody>
      </p:sp>
      <p:pic>
        <p:nvPicPr>
          <p:cNvPr id="2050" name="Picture 2" descr="Escena Caperucita roja | Red riding hood story, Fairytale art, Family  cartoon">
            <a:extLst>
              <a:ext uri="{FF2B5EF4-FFF2-40B4-BE49-F238E27FC236}">
                <a16:creationId xmlns:a16="http://schemas.microsoft.com/office/drawing/2014/main" id="{A27086C8-6572-CA46-7FBC-0C3305E9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18" y="1492605"/>
            <a:ext cx="2827283" cy="3872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4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DD819FFB-FD89-DC72-F6EC-C72358E2C6AA}"/>
              </a:ext>
            </a:extLst>
          </p:cNvPr>
          <p:cNvSpPr/>
          <p:nvPr/>
        </p:nvSpPr>
        <p:spPr>
          <a:xfrm>
            <a:off x="5842316" y="1103585"/>
            <a:ext cx="5528441" cy="4650828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6024327" y="1394284"/>
            <a:ext cx="516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i="0" dirty="0">
                <a:solidFill>
                  <a:srgbClr val="393F40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Cuando llegó al bosque, la pequeña comenzó a distraerse contemplando los pajaritos y recogiendo flores. No se dio cuenta de que alguien la observaba detrás de un viejo y frondoso árbol. De repente, oyó una voz dulce y zalamera.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¿A dónde vas, Caperucita?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La niña, dando un respingo, se giró y vio que quien le hablaba era un enorme lobo.</a:t>
            </a:r>
          </a:p>
          <a:p>
            <a:pPr algn="just"/>
            <a:r>
              <a:rPr lang="es-ES" sz="20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Voy a casa de mi abuelita, al otro lado del bosque. Está enferma y le llevo una deliciosa merienda y unas flores para alegrarle el día.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031F2C-38F3-C0C6-1756-2942D143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43" y="2120097"/>
            <a:ext cx="4666818" cy="2870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814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69930722-EE3F-7381-8B94-26EA857C3ED0}"/>
              </a:ext>
            </a:extLst>
          </p:cNvPr>
          <p:cNvSpPr/>
          <p:nvPr/>
        </p:nvSpPr>
        <p:spPr>
          <a:xfrm>
            <a:off x="1162810" y="1616487"/>
            <a:ext cx="5144814" cy="3251775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1518848" y="2426766"/>
            <a:ext cx="4432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i="0" dirty="0">
                <a:solidFill>
                  <a:srgbClr val="393F40"/>
                </a:solidFill>
                <a:effectLst/>
                <a:latin typeface="Amasis MT Pro" panose="02040504050005020304" pitchFamily="18" charset="0"/>
              </a:rPr>
              <a:t> </a:t>
            </a:r>
            <a:r>
              <a:rPr lang="es-ES" sz="2000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¡Oh, eso es estupendo! – dijo el astuto lobo -. Yo también vivo por allí. Te echo una carrera a ver quién llega antes. Cada uno iremos por un camino diferente. ¿Te parece bien?</a:t>
            </a:r>
            <a:endParaRPr lang="es-ES" sz="2000" b="0" i="0" dirty="0">
              <a:solidFill>
                <a:sysClr val="windowText" lastClr="000000"/>
              </a:solidFill>
              <a:effectLst/>
              <a:latin typeface="Amasis MT Pro" panose="02040504050005020304" pitchFamily="18" charset="0"/>
            </a:endParaRPr>
          </a:p>
        </p:txBody>
      </p:sp>
      <p:pic>
        <p:nvPicPr>
          <p:cNvPr id="3074" name="Picture 2" descr="Pin en Palabritas">
            <a:extLst>
              <a:ext uri="{FF2B5EF4-FFF2-40B4-BE49-F238E27FC236}">
                <a16:creationId xmlns:a16="http://schemas.microsoft.com/office/drawing/2014/main" id="{D3B1746B-8748-0344-3269-0DE22B6D3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8674"/>
          <a:stretch/>
        </p:blipFill>
        <p:spPr bwMode="auto">
          <a:xfrm>
            <a:off x="6867093" y="1827911"/>
            <a:ext cx="4162097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EF687-9A3B-30FE-3D02-96090071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72A2E-2D1F-4CE9-8283-32B623FD9550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45F235FC-FA36-D36F-8FBF-EDA470FB05C8}"/>
              </a:ext>
            </a:extLst>
          </p:cNvPr>
          <p:cNvSpPr/>
          <p:nvPr/>
        </p:nvSpPr>
        <p:spPr>
          <a:xfrm>
            <a:off x="5565228" y="1311659"/>
            <a:ext cx="5848346" cy="447127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5851997" y="1654471"/>
            <a:ext cx="51644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La inocente niña pensó que era una idea divertida y asintió con la cabeza. No sabía que el lobo había elegido el camino más corto para llegar primero a su destino. Cuando el animal  llegó a casa de la abuela, llamó a la puerta.</a:t>
            </a:r>
          </a:p>
          <a:p>
            <a:pPr algn="just"/>
            <a:r>
              <a:rPr lang="es-ES" sz="1600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 ¿Quién es? – gritó la mujer.</a:t>
            </a:r>
          </a:p>
          <a:p>
            <a:pPr algn="just"/>
            <a:r>
              <a:rPr lang="es-ES" sz="1600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Soy yo, abuelita, tu querida nieta Caperucita. Ábreme la puerta – dijo el lobo imitando la voz de la niña.</a:t>
            </a:r>
          </a:p>
          <a:p>
            <a:pPr algn="just"/>
            <a:r>
              <a:rPr lang="es-ES" sz="1600" i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Pasa, querida mía. La puerta está abierta – contestó la abuela.</a:t>
            </a:r>
          </a:p>
          <a:p>
            <a:pPr algn="just"/>
            <a:r>
              <a:rPr lang="es-ES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 – ¿Quién llama? – dijo el lobo forzando la voz como si fuera la abuelita.</a:t>
            </a:r>
          </a:p>
          <a:p>
            <a:pPr algn="just"/>
            <a:r>
              <a:rPr lang="es-ES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Soy yo, Caperucita. Vengo a hacerte una visita y a traerte unos ricos dulces para merendar.</a:t>
            </a:r>
          </a:p>
          <a:p>
            <a:pPr algn="just"/>
            <a:r>
              <a:rPr lang="es-ES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" panose="02040504050005020304" pitchFamily="18" charset="0"/>
              </a:rPr>
              <a:t>– Pasa, querida, estoy deseando abrazarte – dijo el lobo malvado relamiéndose.</a:t>
            </a:r>
          </a:p>
        </p:txBody>
      </p:sp>
      <p:pic>
        <p:nvPicPr>
          <p:cNvPr id="4098" name="Picture 2" descr="Libro Virtual MyScrapBook">
            <a:extLst>
              <a:ext uri="{FF2B5EF4-FFF2-40B4-BE49-F238E27FC236}">
                <a16:creationId xmlns:a16="http://schemas.microsoft.com/office/drawing/2014/main" id="{9E5AD334-CCB9-7FFC-3FDB-DFE10B00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6" y="2197665"/>
            <a:ext cx="4563646" cy="2531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2AB70B02-BDD5-2F3A-B82C-792E109FCC29}"/>
              </a:ext>
            </a:extLst>
          </p:cNvPr>
          <p:cNvSpPr/>
          <p:nvPr/>
        </p:nvSpPr>
        <p:spPr>
          <a:xfrm>
            <a:off x="5959366" y="1466193"/>
            <a:ext cx="5403529" cy="4076958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5959366" y="1504035"/>
            <a:ext cx="5151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La habitación estaba en penumbra. Cuando se acercó a la cama, a Caperucita le pareció que su abuela estaba muy cambiada. Extrañada, le dijo: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Abuelita, abuelita ¡qué ojos tan grandes tienes!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Son para verte mejor, preciosa mía – contestó el lobo, suavizando la voz.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Abuelita, abuelita ¡qué orejas tan grandes tienes!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Son para oírte mejor, querida.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Pero… abuelita, abuelita ¡qué boca tan grande tienes!</a:t>
            </a:r>
          </a:p>
          <a:p>
            <a:pPr algn="just"/>
            <a:r>
              <a:rPr lang="es-ES" b="0" i="0" dirty="0">
                <a:solidFill>
                  <a:sysClr val="windowText" lastClr="000000"/>
                </a:solidFill>
                <a:effectLst/>
                <a:latin typeface="Amasis MT Pro" panose="02040504050005020304" pitchFamily="18" charset="0"/>
              </a:rPr>
              <a:t>– ¡Es para comerte mejor! – gritó el lobo dando un enorme salto y comiéndose a la niña de un bocado</a:t>
            </a:r>
          </a:p>
        </p:txBody>
      </p:sp>
      <p:pic>
        <p:nvPicPr>
          <p:cNvPr id="5124" name="Picture 4" descr="Caperucita roja. Cuentos infantiles clásicos">
            <a:extLst>
              <a:ext uri="{FF2B5EF4-FFF2-40B4-BE49-F238E27FC236}">
                <a16:creationId xmlns:a16="http://schemas.microsoft.com/office/drawing/2014/main" id="{8D1C4940-B48A-24C4-5D15-83CBFE66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3" y="1855540"/>
            <a:ext cx="4036958" cy="3146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1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EF687-9A3B-30FE-3D02-96090071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572A2E-2D1F-4CE9-8283-32B623FD9550}" type="datetime1">
              <a:rPr lang="es-ES" smtClean="0"/>
              <a:t>31/10/2023</a:t>
            </a:fld>
            <a:endParaRPr lang="en-US" dirty="0"/>
          </a:p>
        </p:txBody>
      </p:sp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13E29049-2C98-BCF9-30A6-2635162E6240}"/>
              </a:ext>
            </a:extLst>
          </p:cNvPr>
          <p:cNvSpPr/>
          <p:nvPr/>
        </p:nvSpPr>
        <p:spPr>
          <a:xfrm>
            <a:off x="808085" y="1371780"/>
            <a:ext cx="5287915" cy="3878137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0147E-2989-AD94-1D0D-2C8A57846F30}"/>
              </a:ext>
            </a:extLst>
          </p:cNvPr>
          <p:cNvSpPr txBox="1"/>
          <p:nvPr/>
        </p:nvSpPr>
        <p:spPr>
          <a:xfrm>
            <a:off x="808085" y="1879687"/>
            <a:ext cx="5151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0" dirty="0">
                <a:ln w="0"/>
                <a:solidFill>
                  <a:sysClr val="windowText" lastClr="000000"/>
                </a:solidFill>
                <a:latin typeface="Amasis MT Pro" panose="02040504050005020304" pitchFamily="18" charset="0"/>
              </a:rPr>
              <a:t>Con la barriga llena después de tanta comida, al lobo le entró sueño. Salió de la casa, se tumbó en el jardín y cayó profundamente dormido. El fuerte sonido de sus ronquidos llamó la atención de un cazador que pasaba por allí. El hombre se acercó y vio que el animal tenía la panza muy hinchada, demasiado para ser un lobo. Sospechando que pasaba algo extraño, cogió un cuchillo y le rajó la tripa. ¡Se llevó una gran sorpresa cuando vio que de ella salieron sanas y salvas la abuela y la niña!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906B19-9F7C-682B-252E-4FA0639D2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8"/>
          <a:stretch/>
        </p:blipFill>
        <p:spPr>
          <a:xfrm>
            <a:off x="6501455" y="2082218"/>
            <a:ext cx="4904692" cy="2532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756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694DA1D127045B28910A99D282306" ma:contentTypeVersion="5" ma:contentTypeDescription="Create a new document." ma:contentTypeScope="" ma:versionID="4ab5a6520adede5fa824920f984e444d">
  <xsd:schema xmlns:xsd="http://www.w3.org/2001/XMLSchema" xmlns:xs="http://www.w3.org/2001/XMLSchema" xmlns:p="http://schemas.microsoft.com/office/2006/metadata/properties" xmlns:ns3="1612f93e-4505-4421-ba6e-4688c67e566d" targetNamespace="http://schemas.microsoft.com/office/2006/metadata/properties" ma:root="true" ma:fieldsID="7466a4eaf830feb9bed132a9ee7c0db8" ns3:_="">
    <xsd:import namespace="1612f93e-4505-4421-ba6e-4688c67e56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f93e-4505-4421-ba6e-4688c67e56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12f93e-4505-4421-ba6e-4688c67e566d" xsi:nil="true"/>
  </documentManagement>
</p:properties>
</file>

<file path=customXml/itemProps1.xml><?xml version="1.0" encoding="utf-8"?>
<ds:datastoreItem xmlns:ds="http://schemas.openxmlformats.org/officeDocument/2006/customXml" ds:itemID="{73050C2F-5F68-4886-9F51-0BE57CDC3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2f93e-4505-4421-ba6e-4688c67e5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8964CB-ACF9-46D7-B1A7-DF07728A2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B35AC-E1A8-4D53-94F4-63F19075C8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12f93e-4505-4421-ba6e-4688c67e566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872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Amasis MT Pro</vt:lpstr>
      <vt:lpstr>Arial</vt:lpstr>
      <vt:lpstr>Calibri</vt:lpstr>
      <vt:lpstr>Garamond</vt:lpstr>
      <vt:lpstr>Georgia Pro</vt:lpstr>
      <vt:lpstr>Montserrat</vt:lpstr>
      <vt:lpstr>Orgánico</vt:lpstr>
      <vt:lpstr>Caperucita  roja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Caperucita  roja</dc:title>
  <dc:creator>MIA KATIUSKA SANCHEZ VALDES</dc:creator>
  <cp:lastModifiedBy>MIA KATIUSKA SANCHEZ VALDES</cp:lastModifiedBy>
  <cp:revision>1</cp:revision>
  <dcterms:created xsi:type="dcterms:W3CDTF">2023-11-01T03:35:17Z</dcterms:created>
  <dcterms:modified xsi:type="dcterms:W3CDTF">2023-11-01T05:50:06Z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0x0101006AD694DA1D127045B28910A99D282306</vt:lpwstr>
  </property>
</Properties>
</file>