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7" r:id="rId4"/>
    <p:sldId id="259" r:id="rId5"/>
    <p:sldId id="264" r:id="rId6"/>
    <p:sldId id="265" r:id="rId7"/>
    <p:sldId id="266" r:id="rId8"/>
    <p:sldId id="260" r:id="rId9"/>
    <p:sldId id="261" r:id="rId10"/>
    <p:sldId id="262" r:id="rId11"/>
    <p:sldId id="263" r:id="rId12"/>
    <p:sldId id="267" r:id="rId13"/>
    <p:sldId id="268" r:id="rId14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59" d="100"/>
          <a:sy n="59" d="100"/>
        </p:scale>
        <p:origin x="1098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9E9372-D1C5-4245-8862-31223ED062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4C709EA-ABC0-4195-B21B-57F9EAA7E8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1032EE0-596E-465D-A142-A873F41F1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CBC5D-9B05-4A51-A2FD-1860091D77D1}" type="datetimeFigureOut">
              <a:rPr lang="es-MX" smtClean="0"/>
              <a:t>31/10/2023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32CAB27-C0E8-4575-A860-F052C61F5A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0CB79F7-EFB0-48CB-B1BB-C5881D15B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B1411-F093-462C-808E-7E886A262CA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92591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B327EA-E653-45B3-A8BA-0735142B1D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67652D1-BC74-4ED7-90FC-EE40CA95E0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516E6C7-9B8E-4C01-8162-8BFDFA5EE5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CBC5D-9B05-4A51-A2FD-1860091D77D1}" type="datetimeFigureOut">
              <a:rPr lang="es-MX" smtClean="0"/>
              <a:t>31/10/2023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DC79F1E-D445-443C-B2A3-E55DD0855A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E64C388-9E4B-4AA7-A0CA-305B7F9F4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B1411-F093-462C-808E-7E886A262CA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380481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BB50A88-C292-45B7-8297-33209B1C67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2FF6602-77C3-419F-ABA6-575AAFE9BD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B7E9D96-504B-4EF3-845B-6EE5BDB075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CBC5D-9B05-4A51-A2FD-1860091D77D1}" type="datetimeFigureOut">
              <a:rPr lang="es-MX" smtClean="0"/>
              <a:t>31/10/2023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2BC830C-906C-4B1B-AFF3-1E5BBC0B29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3354347-B604-44C2-8653-69EFF0884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B1411-F093-462C-808E-7E886A262CA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23421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31E29B-3390-4107-86C4-596E0EBCD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C61C2E0-BA47-47F2-9E85-F186880220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A863524-A625-4265-AF04-7567252D84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CBC5D-9B05-4A51-A2FD-1860091D77D1}" type="datetimeFigureOut">
              <a:rPr lang="es-MX" smtClean="0"/>
              <a:t>31/10/2023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AD38731-6214-4C55-992E-0ACC18345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3B512BA-14BC-4732-B823-7FA3599A3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B1411-F093-462C-808E-7E886A262CA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66665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62B52B-EE08-4F98-8A06-9C0AA714A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51ABD21-3669-44BE-88A6-572C762543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89FC006-FC8A-4701-9994-CAA7BDE92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CBC5D-9B05-4A51-A2FD-1860091D77D1}" type="datetimeFigureOut">
              <a:rPr lang="es-MX" smtClean="0"/>
              <a:t>31/10/2023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CCA7576-0F3D-4238-94C1-FC6B46BD8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C70F825-5E1A-41CC-8AC8-FF3936F4C5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B1411-F093-462C-808E-7E886A262CA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79431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348FFF-85AE-45A2-A93F-5030AA2FAC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40B0FAC-2B9E-4388-91FC-F7379DB540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66D5BFD-F9F9-49D6-B8EB-5EA0AF7DAB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6859A05-4B15-46F1-AB37-2453F09F17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CBC5D-9B05-4A51-A2FD-1860091D77D1}" type="datetimeFigureOut">
              <a:rPr lang="es-MX" smtClean="0"/>
              <a:t>31/10/2023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A6DAF7D-1A62-4826-ABDA-067EFFE177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D5A4F03-0CE5-4780-901A-03A170BAD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B1411-F093-462C-808E-7E886A262CA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1257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5BEF21-1DD5-4522-87C3-3279D00C8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9A20143-9FA3-4AAF-B698-4C278A7579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8ADD5D7-5CDB-4091-BE9F-545D4556C7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05915C4-4C39-4CA2-B530-C94F0F6494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ABB4432-9E11-495F-8B41-5AE7F52EDF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0CC4D2CA-73E3-4318-9918-0095CEC9F9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CBC5D-9B05-4A51-A2FD-1860091D77D1}" type="datetimeFigureOut">
              <a:rPr lang="es-MX" smtClean="0"/>
              <a:t>31/10/2023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A169064-5246-415F-823B-840917159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371069A-9DA5-462F-AA70-241BC9C24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B1411-F093-462C-808E-7E886A262CA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88736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B1CF9D-F84D-4DE5-91EF-7E8218E778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5D830B8-06EA-4FF7-9081-C8C24CF06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CBC5D-9B05-4A51-A2FD-1860091D77D1}" type="datetimeFigureOut">
              <a:rPr lang="es-MX" smtClean="0"/>
              <a:t>31/10/2023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E9F3B8C-54D2-4A00-85C5-D65B79975D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896D275-8EF7-4D97-9CE2-7488F8179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B1411-F093-462C-808E-7E886A262CA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31954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53778D8-FFF9-4337-A10B-BEF71A7F5B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CBC5D-9B05-4A51-A2FD-1860091D77D1}" type="datetimeFigureOut">
              <a:rPr lang="es-MX" smtClean="0"/>
              <a:t>31/10/2023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D5F0AC2-5AB5-441F-BA9E-58A46DD57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2D4B8E8-172A-47B3-92FE-4DC3060F5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B1411-F093-462C-808E-7E886A262CA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05569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EC7372-6FB7-4B59-9D9B-15C37969F3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8186C52-FC57-4643-871F-B958E2511F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33FEFA3-1DD8-49D2-827D-9C217206EF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3E836D9-2850-44B2-A658-0A0110F6E1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CBC5D-9B05-4A51-A2FD-1860091D77D1}" type="datetimeFigureOut">
              <a:rPr lang="es-MX" smtClean="0"/>
              <a:t>31/10/2023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3FB58BA-7E9D-4445-A5FA-48A37B80F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EFA8D84-BFAA-4EDF-940F-479CB3818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B1411-F093-462C-808E-7E886A262CA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94121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72ECC8-CE59-463D-B91A-117895D15F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3E1A4D2F-9683-4774-85DC-62484986B9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A45D738-5AF4-4AC4-B736-EC0DCE1BDC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DCC2190-00E8-4937-82F8-20C94823B7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CBC5D-9B05-4A51-A2FD-1860091D77D1}" type="datetimeFigureOut">
              <a:rPr lang="es-MX" smtClean="0"/>
              <a:t>31/10/2023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4A52CB9-E874-42C6-8358-B25A82DD7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E473814-AF13-48B1-8E76-4A6E46611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B1411-F093-462C-808E-7E886A262CA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75149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27F39FD-DC91-4C4E-8EAA-C5F967B1E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6BAC263-284D-4601-B7F4-C04F33091E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BBE207-AE7B-4132-9E50-23543C5495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DCBC5D-9B05-4A51-A2FD-1860091D77D1}" type="datetimeFigureOut">
              <a:rPr lang="es-MX" smtClean="0"/>
              <a:t>31/10/2023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47D61D7-17A1-49E9-AF37-2273001FBA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9A83C8E-E537-46AC-A3D0-5E36A6B014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3B1411-F093-462C-808E-7E886A262CA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13784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0F1A1360-2782-4B60-A646-255B8F883453}"/>
              </a:ext>
            </a:extLst>
          </p:cNvPr>
          <p:cNvSpPr/>
          <p:nvPr/>
        </p:nvSpPr>
        <p:spPr>
          <a:xfrm>
            <a:off x="1365646" y="197346"/>
            <a:ext cx="9460707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dirty="0">
                <a:solidFill>
                  <a:schemeClr val="tx1">
                    <a:lumMod val="95000"/>
                    <a:lumOff val="5000"/>
                  </a:schemeClr>
                </a:solidFill>
                <a:latin typeface="Lucida Fax" panose="02060602050505020204" pitchFamily="18" charset="0"/>
              </a:rPr>
              <a:t>ESCUELA NORMAL DE EDUCACIÓN PREESCOLAR</a:t>
            </a:r>
          </a:p>
          <a:p>
            <a:pPr algn="ctr"/>
            <a:endParaRPr lang="es-MX" dirty="0">
              <a:solidFill>
                <a:schemeClr val="tx1">
                  <a:lumMod val="95000"/>
                  <a:lumOff val="5000"/>
                </a:schemeClr>
              </a:solidFill>
              <a:latin typeface="Lucida Fax" panose="02060602050505020204" pitchFamily="18" charset="0"/>
            </a:endParaRPr>
          </a:p>
          <a:p>
            <a:pPr algn="ctr"/>
            <a:endParaRPr lang="es-MX" dirty="0">
              <a:solidFill>
                <a:schemeClr val="tx1">
                  <a:lumMod val="95000"/>
                  <a:lumOff val="5000"/>
                </a:schemeClr>
              </a:solidFill>
              <a:latin typeface="Lucida Fax" panose="02060602050505020204" pitchFamily="18" charset="0"/>
            </a:endParaRPr>
          </a:p>
          <a:p>
            <a:pPr algn="ctr"/>
            <a:endParaRPr lang="es-MX" dirty="0">
              <a:solidFill>
                <a:schemeClr val="tx1">
                  <a:lumMod val="95000"/>
                  <a:lumOff val="5000"/>
                </a:schemeClr>
              </a:solidFill>
              <a:latin typeface="Lucida Fax" panose="02060602050505020204" pitchFamily="18" charset="0"/>
            </a:endParaRPr>
          </a:p>
          <a:p>
            <a:pPr algn="ctr"/>
            <a:r>
              <a:rPr lang="es-MX" dirty="0">
                <a:solidFill>
                  <a:schemeClr val="tx1">
                    <a:lumMod val="95000"/>
                    <a:lumOff val="5000"/>
                  </a:schemeClr>
                </a:solidFill>
                <a:latin typeface="Lucida Fax" panose="02060602050505020204" pitchFamily="18" charset="0"/>
              </a:rPr>
              <a:t> </a:t>
            </a:r>
          </a:p>
          <a:p>
            <a:pPr algn="ctr"/>
            <a:r>
              <a:rPr lang="es-MX" dirty="0">
                <a:solidFill>
                  <a:schemeClr val="tx1">
                    <a:lumMod val="95000"/>
                    <a:lumOff val="5000"/>
                  </a:schemeClr>
                </a:solidFill>
                <a:latin typeface="Lucida Fax" panose="02060602050505020204" pitchFamily="18" charset="0"/>
              </a:rPr>
              <a:t> </a:t>
            </a:r>
          </a:p>
          <a:p>
            <a:pPr algn="ctr"/>
            <a:endParaRPr lang="es-MX" dirty="0">
              <a:solidFill>
                <a:schemeClr val="tx1">
                  <a:lumMod val="95000"/>
                  <a:lumOff val="5000"/>
                </a:schemeClr>
              </a:solidFill>
              <a:latin typeface="Lucida Fax" panose="02060602050505020204" pitchFamily="18" charset="0"/>
            </a:endParaRPr>
          </a:p>
          <a:p>
            <a:pPr algn="ctr"/>
            <a:r>
              <a:rPr lang="es-MX" dirty="0">
                <a:solidFill>
                  <a:schemeClr val="tx1">
                    <a:lumMod val="95000"/>
                    <a:lumOff val="5000"/>
                  </a:schemeClr>
                </a:solidFill>
                <a:latin typeface="Lucida Fax" panose="02060602050505020204" pitchFamily="18" charset="0"/>
              </a:rPr>
              <a:t>TECNOLOGÍAS DIGITALES PARA EL APRENDIZAJE Y LA ENSEÑANZA </a:t>
            </a:r>
          </a:p>
          <a:p>
            <a:pPr algn="ctr"/>
            <a:endParaRPr lang="es-MX" dirty="0">
              <a:solidFill>
                <a:schemeClr val="tx1">
                  <a:lumMod val="95000"/>
                  <a:lumOff val="5000"/>
                </a:schemeClr>
              </a:solidFill>
              <a:latin typeface="Lucida Fax" panose="02060602050505020204" pitchFamily="18" charset="0"/>
            </a:endParaRPr>
          </a:p>
          <a:p>
            <a:pPr algn="ctr"/>
            <a:endParaRPr lang="es-MX" dirty="0">
              <a:solidFill>
                <a:schemeClr val="tx1">
                  <a:lumMod val="95000"/>
                  <a:lumOff val="5000"/>
                </a:schemeClr>
              </a:solidFill>
              <a:latin typeface="Lucida Fax" panose="02060602050505020204" pitchFamily="18" charset="0"/>
            </a:endParaRPr>
          </a:p>
          <a:p>
            <a:pPr algn="ctr"/>
            <a:r>
              <a:rPr lang="es-MX" dirty="0">
                <a:solidFill>
                  <a:schemeClr val="tx1">
                    <a:lumMod val="95000"/>
                    <a:lumOff val="5000"/>
                  </a:schemeClr>
                </a:solidFill>
                <a:latin typeface="Lucida Fax" panose="02060602050505020204" pitchFamily="18" charset="0"/>
              </a:rPr>
              <a:t>NOMBRE DEL TRABAJO: CUENTO</a:t>
            </a:r>
          </a:p>
          <a:p>
            <a:pPr algn="ctr"/>
            <a:endParaRPr lang="es-MX" dirty="0">
              <a:solidFill>
                <a:schemeClr val="tx1">
                  <a:lumMod val="95000"/>
                  <a:lumOff val="5000"/>
                </a:schemeClr>
              </a:solidFill>
              <a:latin typeface="Lucida Fax" panose="02060602050505020204" pitchFamily="18" charset="0"/>
            </a:endParaRPr>
          </a:p>
          <a:p>
            <a:pPr algn="ctr"/>
            <a:endParaRPr lang="es-MX" dirty="0">
              <a:solidFill>
                <a:schemeClr val="tx1">
                  <a:lumMod val="95000"/>
                  <a:lumOff val="5000"/>
                </a:schemeClr>
              </a:solidFill>
              <a:latin typeface="Lucida Fax" panose="02060602050505020204" pitchFamily="18" charset="0"/>
            </a:endParaRPr>
          </a:p>
          <a:p>
            <a:pPr algn="ctr"/>
            <a:r>
              <a:rPr lang="es-MX" dirty="0">
                <a:solidFill>
                  <a:schemeClr val="tx1">
                    <a:lumMod val="95000"/>
                    <a:lumOff val="5000"/>
                  </a:schemeClr>
                </a:solidFill>
                <a:latin typeface="Lucida Fax" panose="02060602050505020204" pitchFamily="18" charset="0"/>
              </a:rPr>
              <a:t>PRESENTADO POR:</a:t>
            </a:r>
          </a:p>
          <a:p>
            <a:pPr algn="ctr"/>
            <a:r>
              <a:rPr lang="es-MX" dirty="0">
                <a:solidFill>
                  <a:schemeClr val="tx1">
                    <a:lumMod val="95000"/>
                    <a:lumOff val="5000"/>
                  </a:schemeClr>
                </a:solidFill>
                <a:latin typeface="Lucida Fax" panose="02060602050505020204" pitchFamily="18" charset="0"/>
              </a:rPr>
              <a:t>XIMENA RODRÍGUEZ DE LA PEÑA</a:t>
            </a:r>
          </a:p>
          <a:p>
            <a:pPr algn="ctr"/>
            <a:endParaRPr lang="es-MX" dirty="0">
              <a:solidFill>
                <a:schemeClr val="tx1">
                  <a:lumMod val="95000"/>
                  <a:lumOff val="5000"/>
                </a:schemeClr>
              </a:solidFill>
              <a:latin typeface="Lucida Fax" panose="02060602050505020204" pitchFamily="18" charset="0"/>
            </a:endParaRPr>
          </a:p>
          <a:p>
            <a:pPr algn="ctr"/>
            <a:endParaRPr lang="es-MX" dirty="0">
              <a:solidFill>
                <a:schemeClr val="tx1">
                  <a:lumMod val="95000"/>
                  <a:lumOff val="5000"/>
                </a:schemeClr>
              </a:solidFill>
              <a:latin typeface="Lucida Fax" panose="02060602050505020204" pitchFamily="18" charset="0"/>
            </a:endParaRPr>
          </a:p>
          <a:p>
            <a:pPr algn="ctr"/>
            <a:r>
              <a:rPr lang="es-MX" dirty="0">
                <a:solidFill>
                  <a:schemeClr val="tx1">
                    <a:lumMod val="95000"/>
                    <a:lumOff val="5000"/>
                  </a:schemeClr>
                </a:solidFill>
                <a:latin typeface="Lucida Fax" panose="02060602050505020204" pitchFamily="18" charset="0"/>
              </a:rPr>
              <a:t>MAESTRO:</a:t>
            </a:r>
          </a:p>
          <a:p>
            <a:pPr algn="ctr"/>
            <a:r>
              <a:rPr lang="es-MX" dirty="0">
                <a:solidFill>
                  <a:schemeClr val="tx1">
                    <a:lumMod val="95000"/>
                    <a:lumOff val="5000"/>
                  </a:schemeClr>
                </a:solidFill>
                <a:latin typeface="Lucida Fax" panose="02060602050505020204" pitchFamily="18" charset="0"/>
              </a:rPr>
              <a:t>ALBINO BENJAMÍN RAMÍREZ AGUILAR</a:t>
            </a:r>
          </a:p>
          <a:p>
            <a:pPr algn="ctr"/>
            <a:endParaRPr lang="es-MX" dirty="0">
              <a:solidFill>
                <a:schemeClr val="tx1">
                  <a:lumMod val="95000"/>
                  <a:lumOff val="5000"/>
                </a:schemeClr>
              </a:solidFill>
              <a:latin typeface="Lucida Fax" panose="02060602050505020204" pitchFamily="18" charset="0"/>
            </a:endParaRPr>
          </a:p>
          <a:p>
            <a:pPr algn="ctr"/>
            <a:endParaRPr lang="es-MX" dirty="0">
              <a:solidFill>
                <a:schemeClr val="tx1">
                  <a:lumMod val="95000"/>
                  <a:lumOff val="5000"/>
                </a:schemeClr>
              </a:solidFill>
              <a:latin typeface="Lucida Fax" panose="02060602050505020204" pitchFamily="18" charset="0"/>
            </a:endParaRPr>
          </a:p>
          <a:p>
            <a:r>
              <a:rPr lang="es-MX" dirty="0">
                <a:solidFill>
                  <a:schemeClr val="tx1">
                    <a:lumMod val="95000"/>
                    <a:lumOff val="5000"/>
                  </a:schemeClr>
                </a:solidFill>
                <a:latin typeface="Lucida Fax" panose="02060602050505020204" pitchFamily="18" charset="0"/>
              </a:rPr>
              <a:t>SALTILLO, COAHUILA DE ZARAGOZA                                 OCTUBRE 2023 </a:t>
            </a:r>
          </a:p>
          <a:p>
            <a:pPr algn="just"/>
            <a:r>
              <a:rPr lang="es-MX" dirty="0">
                <a:solidFill>
                  <a:schemeClr val="tx1">
                    <a:lumMod val="95000"/>
                    <a:lumOff val="5000"/>
                  </a:schemeClr>
                </a:solidFill>
                <a:latin typeface="Lucida Fax" panose="02060602050505020204" pitchFamily="18" charset="0"/>
              </a:rPr>
              <a:t> </a:t>
            </a:r>
          </a:p>
        </p:txBody>
      </p:sp>
      <p:pic>
        <p:nvPicPr>
          <p:cNvPr id="3" name="Picture 7" descr="http://187.141.233.82/sistema/Data/tareas/enep-00047/_AreasDocumentos/04-2022-0108/5633.png">
            <a:extLst>
              <a:ext uri="{FF2B5EF4-FFF2-40B4-BE49-F238E27FC236}">
                <a16:creationId xmlns:a16="http://schemas.microsoft.com/office/drawing/2014/main" id="{3D80D17E-DFD5-4E4B-B281-978B9EE464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7880" y="625570"/>
            <a:ext cx="896237" cy="1346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3373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4.bp.blogspot.com/-Z1pfFJvNkrs/U52eJ9OcEbI/AAAAAAABElk/6M2FSwAFatk/s1600/21.jpg">
            <a:extLst>
              <a:ext uri="{FF2B5EF4-FFF2-40B4-BE49-F238E27FC236}">
                <a16:creationId xmlns:a16="http://schemas.microsoft.com/office/drawing/2014/main" id="{F1C0C5E1-31ED-4C20-BFE0-E66B909824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514" y="195942"/>
            <a:ext cx="4354285" cy="368163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5D0DADBE-06B0-47DC-915A-C039B750CAEC}"/>
              </a:ext>
            </a:extLst>
          </p:cNvPr>
          <p:cNvSpPr txBox="1"/>
          <p:nvPr/>
        </p:nvSpPr>
        <p:spPr>
          <a:xfrm>
            <a:off x="5706370" y="1240653"/>
            <a:ext cx="48691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>
                <a:solidFill>
                  <a:schemeClr val="accent6">
                    <a:lumMod val="7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Se fue por el estanque en un tronco hasta que encontró a otros patos</a:t>
            </a:r>
          </a:p>
        </p:txBody>
      </p:sp>
      <p:pic>
        <p:nvPicPr>
          <p:cNvPr id="10244" name="Picture 4" descr="https://3.bp.blogspot.com/-bllUZK9q4dk/U52eKcWechI/AAAAAAABElw/xYU_Tdfl2EY/s1600/22.jpg">
            <a:extLst>
              <a:ext uri="{FF2B5EF4-FFF2-40B4-BE49-F238E27FC236}">
                <a16:creationId xmlns:a16="http://schemas.microsoft.com/office/drawing/2014/main" id="{1E83B25F-B54A-4310-A27F-90A36C93EA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57" r="-2064"/>
          <a:stretch/>
        </p:blipFill>
        <p:spPr bwMode="auto">
          <a:xfrm>
            <a:off x="6373585" y="2963508"/>
            <a:ext cx="4631871" cy="368163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F8815B68-0B05-4C77-97B5-627A3FE611CA}"/>
              </a:ext>
            </a:extLst>
          </p:cNvPr>
          <p:cNvSpPr txBox="1"/>
          <p:nvPr/>
        </p:nvSpPr>
        <p:spPr>
          <a:xfrm>
            <a:off x="1368412" y="4417019"/>
            <a:ext cx="48691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>
                <a:solidFill>
                  <a:schemeClr val="accent6">
                    <a:lumMod val="7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El patito se puso muy feliz  ya que esos patos eran y hacían como el y lo invitaron a jugar </a:t>
            </a:r>
          </a:p>
        </p:txBody>
      </p:sp>
    </p:spTree>
    <p:extLst>
      <p:ext uri="{BB962C8B-B14F-4D97-AF65-F5344CB8AC3E}">
        <p14:creationId xmlns:p14="http://schemas.microsoft.com/office/powerpoint/2010/main" val="19938382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2.bp.blogspot.com/-Xrh7cVb14T8/U52eK29otGI/AAAAAAABEl4/mV7-D-g9pDo/s1600/23.jpg">
            <a:extLst>
              <a:ext uri="{FF2B5EF4-FFF2-40B4-BE49-F238E27FC236}">
                <a16:creationId xmlns:a16="http://schemas.microsoft.com/office/drawing/2014/main" id="{8A46D003-2427-44AC-B190-1BD6E43722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397" b="28333"/>
          <a:stretch/>
        </p:blipFill>
        <p:spPr bwMode="auto">
          <a:xfrm>
            <a:off x="27216" y="1"/>
            <a:ext cx="4985655" cy="418325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s://2.bp.blogspot.com/-_77MEvVKqZM/U52eLGyQWWI/AAAAAAABEl8/LnzbclqSdEU/s1600/24.jpg">
            <a:extLst>
              <a:ext uri="{FF2B5EF4-FFF2-40B4-BE49-F238E27FC236}">
                <a16:creationId xmlns:a16="http://schemas.microsoft.com/office/drawing/2014/main" id="{024107BE-38E2-4E77-881E-6AB100950A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71"/>
          <a:stretch/>
        </p:blipFill>
        <p:spPr bwMode="auto">
          <a:xfrm>
            <a:off x="6955970" y="2356096"/>
            <a:ext cx="5208814" cy="450190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E07EA9FA-3043-4582-91A4-F0E98BC63940}"/>
              </a:ext>
            </a:extLst>
          </p:cNvPr>
          <p:cNvSpPr txBox="1"/>
          <p:nvPr/>
        </p:nvSpPr>
        <p:spPr>
          <a:xfrm>
            <a:off x="5564855" y="563476"/>
            <a:ext cx="48691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>
                <a:solidFill>
                  <a:schemeClr val="accent6">
                    <a:lumMod val="7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De pronto llego una gran ave, era la mas hermosa que jamás había visto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907D320-3FF4-4BD9-A4BA-53C9DFC44BBC}"/>
              </a:ext>
            </a:extLst>
          </p:cNvPr>
          <p:cNvSpPr txBox="1"/>
          <p:nvPr/>
        </p:nvSpPr>
        <p:spPr>
          <a:xfrm>
            <a:off x="949312" y="4607048"/>
            <a:ext cx="48691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>
                <a:solidFill>
                  <a:schemeClr val="accent6">
                    <a:lumMod val="7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Lo abrazo con sus alas y le dijo que el pertenecía a ellos y que no era un pato si no que era un gran y hermoso cisne, su hijo</a:t>
            </a:r>
          </a:p>
        </p:txBody>
      </p:sp>
    </p:spTree>
    <p:extLst>
      <p:ext uri="{BB962C8B-B14F-4D97-AF65-F5344CB8AC3E}">
        <p14:creationId xmlns:p14="http://schemas.microsoft.com/office/powerpoint/2010/main" val="108920552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1.bp.blogspot.com/-G-JuWOqy8Hw/U52eLk3_ymI/AAAAAAABEmA/M13s0XmMz28/s1600/25.jpg">
            <a:extLst>
              <a:ext uri="{FF2B5EF4-FFF2-40B4-BE49-F238E27FC236}">
                <a16:creationId xmlns:a16="http://schemas.microsoft.com/office/drawing/2014/main" id="{DA6D1015-0138-4221-BD73-A9025C1499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58" b="18810"/>
          <a:stretch/>
        </p:blipFill>
        <p:spPr bwMode="auto">
          <a:xfrm>
            <a:off x="168728" y="644978"/>
            <a:ext cx="6868886" cy="556804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E308B3C1-52D9-4189-B9C4-68D3146837F4}"/>
              </a:ext>
            </a:extLst>
          </p:cNvPr>
          <p:cNvSpPr txBox="1"/>
          <p:nvPr/>
        </p:nvSpPr>
        <p:spPr>
          <a:xfrm>
            <a:off x="7322900" y="2239406"/>
            <a:ext cx="446633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>
                <a:solidFill>
                  <a:schemeClr val="accent6">
                    <a:lumMod val="7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La mamá cisne reunió a todos su hijos alegremente y le dijo al antes patito que un día el sería el rey del estanque </a:t>
            </a:r>
          </a:p>
        </p:txBody>
      </p:sp>
    </p:spTree>
    <p:extLst>
      <p:ext uri="{BB962C8B-B14F-4D97-AF65-F5344CB8AC3E}">
        <p14:creationId xmlns:p14="http://schemas.microsoft.com/office/powerpoint/2010/main" val="182631430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270 ideas de Cuento | actividades, maestra asuncion, cuentos">
            <a:extLst>
              <a:ext uri="{FF2B5EF4-FFF2-40B4-BE49-F238E27FC236}">
                <a16:creationId xmlns:a16="http://schemas.microsoft.com/office/drawing/2014/main" id="{7E5DE715-B6AD-4A40-B7BC-B071DA1E20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0785" y="1122589"/>
            <a:ext cx="6150429" cy="46128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1621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2.bp.blogspot.com/-zMO1m4Hnkjc/U52eArbsGSI/AAAAAAABEjU/H0LoR-12kSQ/s1600/01.jpg">
            <a:extLst>
              <a:ext uri="{FF2B5EF4-FFF2-40B4-BE49-F238E27FC236}">
                <a16:creationId xmlns:a16="http://schemas.microsoft.com/office/drawing/2014/main" id="{4008908C-8844-4939-9DA0-16C6ED40EE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32" t="21166" r="5343" b="14285"/>
          <a:stretch/>
        </p:blipFill>
        <p:spPr bwMode="auto">
          <a:xfrm>
            <a:off x="3149600" y="1872796"/>
            <a:ext cx="5892800" cy="4426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E253A8E1-B873-4FBC-AA2C-5A80A7531EAA}"/>
              </a:ext>
            </a:extLst>
          </p:cNvPr>
          <p:cNvSpPr txBox="1"/>
          <p:nvPr/>
        </p:nvSpPr>
        <p:spPr>
          <a:xfrm>
            <a:off x="2045494" y="157163"/>
            <a:ext cx="81010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8000" dirty="0">
                <a:solidFill>
                  <a:srgbClr val="FFC000"/>
                </a:solidFill>
                <a:latin typeface="Hollidays" pitchFamily="2" charset="0"/>
              </a:rPr>
              <a:t>“EL PATITO FEO”</a:t>
            </a:r>
          </a:p>
        </p:txBody>
      </p:sp>
    </p:spTree>
    <p:extLst>
      <p:ext uri="{BB962C8B-B14F-4D97-AF65-F5344CB8AC3E}">
        <p14:creationId xmlns:p14="http://schemas.microsoft.com/office/powerpoint/2010/main" val="29205741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2.bp.blogspot.com/-tTn06-ghHDk/U52eAvln-UI/AAAAAAABEjc/jcrflmf5dMI/s1600/03.jpg">
            <a:extLst>
              <a:ext uri="{FF2B5EF4-FFF2-40B4-BE49-F238E27FC236}">
                <a16:creationId xmlns:a16="http://schemas.microsoft.com/office/drawing/2014/main" id="{CD01442C-4B7D-4F4C-8DD8-CD147B6040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33"/>
          <a:stretch/>
        </p:blipFill>
        <p:spPr bwMode="auto">
          <a:xfrm>
            <a:off x="222250" y="242888"/>
            <a:ext cx="5241926" cy="401881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1467548F-7616-477C-8B08-5D638E27CF23}"/>
              </a:ext>
            </a:extLst>
          </p:cNvPr>
          <p:cNvSpPr txBox="1"/>
          <p:nvPr/>
        </p:nvSpPr>
        <p:spPr>
          <a:xfrm>
            <a:off x="6199188" y="466270"/>
            <a:ext cx="43164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>
                <a:solidFill>
                  <a:schemeClr val="accent6">
                    <a:lumMod val="7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Era hace una vez una mamá Patita que esperaba muy ansiosa a sus cinco bendiciones  </a:t>
            </a:r>
          </a:p>
        </p:txBody>
      </p:sp>
      <p:pic>
        <p:nvPicPr>
          <p:cNvPr id="3076" name="Picture 4" descr="https://1.bp.blogspot.com/-pWxoVTuAOfM/U52eCfXkGzI/AAAAAAABEj0/A33cntUWXGs/s1600/05.jpg">
            <a:extLst>
              <a:ext uri="{FF2B5EF4-FFF2-40B4-BE49-F238E27FC236}">
                <a16:creationId xmlns:a16="http://schemas.microsoft.com/office/drawing/2014/main" id="{5474ABA1-1544-4E5F-AD8C-5B26BBBA64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83" r="347"/>
          <a:stretch/>
        </p:blipFill>
        <p:spPr bwMode="auto">
          <a:xfrm>
            <a:off x="6727824" y="2486025"/>
            <a:ext cx="5241926" cy="408108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CEA8586E-76E5-4A3D-983A-21052C7171F8}"/>
              </a:ext>
            </a:extLst>
          </p:cNvPr>
          <p:cNvSpPr txBox="1"/>
          <p:nvPr/>
        </p:nvSpPr>
        <p:spPr>
          <a:xfrm>
            <a:off x="1568450" y="4690608"/>
            <a:ext cx="49609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>
                <a:solidFill>
                  <a:schemeClr val="accent6">
                    <a:lumMod val="7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El papá pato también estaba muy ansioso por ver a sus patitos y de pronto comenzaron a empollar</a:t>
            </a:r>
          </a:p>
        </p:txBody>
      </p:sp>
    </p:spTree>
    <p:extLst>
      <p:ext uri="{BB962C8B-B14F-4D97-AF65-F5344CB8AC3E}">
        <p14:creationId xmlns:p14="http://schemas.microsoft.com/office/powerpoint/2010/main" val="22604651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3.bp.blogspot.com/-OGsVD2vYQVQ/U52eCqVr-1I/AAAAAAABEjw/786dZhk94yM/s1600/06.jpg">
            <a:extLst>
              <a:ext uri="{FF2B5EF4-FFF2-40B4-BE49-F238E27FC236}">
                <a16:creationId xmlns:a16="http://schemas.microsoft.com/office/drawing/2014/main" id="{4C89104D-8B0E-46E0-A45A-F175668E95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46" b="24233"/>
          <a:stretch/>
        </p:blipFill>
        <p:spPr bwMode="auto">
          <a:xfrm>
            <a:off x="344714" y="667656"/>
            <a:ext cx="6738257" cy="519611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2021BDF7-D20C-4981-BB85-D03BAF38447D}"/>
              </a:ext>
            </a:extLst>
          </p:cNvPr>
          <p:cNvSpPr txBox="1"/>
          <p:nvPr/>
        </p:nvSpPr>
        <p:spPr>
          <a:xfrm>
            <a:off x="7231063" y="2247446"/>
            <a:ext cx="496093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>
                <a:solidFill>
                  <a:schemeClr val="accent6">
                    <a:lumMod val="7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De pronto comenzaron a nacer y salieron 4 hermosos patitos amarillos aunque estaban muy inquietos ya que el huevo más grande aún no se rompía</a:t>
            </a:r>
          </a:p>
        </p:txBody>
      </p:sp>
    </p:spTree>
    <p:extLst>
      <p:ext uri="{BB962C8B-B14F-4D97-AF65-F5344CB8AC3E}">
        <p14:creationId xmlns:p14="http://schemas.microsoft.com/office/powerpoint/2010/main" val="34259305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3.bp.blogspot.com/-3-LxJxmv1Uc/U52eCvd8wnI/AAAAAAABEj4/s0zY8rCBnpw/s1600/07.jpg">
            <a:extLst>
              <a:ext uri="{FF2B5EF4-FFF2-40B4-BE49-F238E27FC236}">
                <a16:creationId xmlns:a16="http://schemas.microsoft.com/office/drawing/2014/main" id="{12D738B5-FD88-4132-837C-80817198AB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76" r="-2064"/>
          <a:stretch/>
        </p:blipFill>
        <p:spPr bwMode="auto">
          <a:xfrm>
            <a:off x="6904187" y="0"/>
            <a:ext cx="5447469" cy="419644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503F47D6-1A9A-4F27-BA56-F5CA54DDECB0}"/>
              </a:ext>
            </a:extLst>
          </p:cNvPr>
          <p:cNvSpPr txBox="1"/>
          <p:nvPr/>
        </p:nvSpPr>
        <p:spPr>
          <a:xfrm>
            <a:off x="2626406" y="669472"/>
            <a:ext cx="49609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>
                <a:solidFill>
                  <a:schemeClr val="accent6">
                    <a:lumMod val="7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Más tarde por fin se abrió el último huevo y nació el patito que faltaba</a:t>
            </a:r>
          </a:p>
        </p:txBody>
      </p:sp>
      <p:pic>
        <p:nvPicPr>
          <p:cNvPr id="5124" name="Picture 4" descr="https://3.bp.blogspot.com/-jOrkXDs0G8w/U52eDbvF2cI/AAAAAAABEj8/Vq43fgMqFIs/s1600/08.jpg">
            <a:extLst>
              <a:ext uri="{FF2B5EF4-FFF2-40B4-BE49-F238E27FC236}">
                <a16:creationId xmlns:a16="http://schemas.microsoft.com/office/drawing/2014/main" id="{E0BA5D0C-CA4A-4AC1-BB7B-273EC04724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" b="19524"/>
          <a:stretch/>
        </p:blipFill>
        <p:spPr bwMode="auto">
          <a:xfrm>
            <a:off x="0" y="2147027"/>
            <a:ext cx="5861956" cy="472122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9F156862-1C13-4E39-AF3E-00E9F04B4069}"/>
              </a:ext>
            </a:extLst>
          </p:cNvPr>
          <p:cNvSpPr txBox="1"/>
          <p:nvPr/>
        </p:nvSpPr>
        <p:spPr>
          <a:xfrm>
            <a:off x="6580418" y="4618868"/>
            <a:ext cx="496093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>
                <a:solidFill>
                  <a:schemeClr val="accent6">
                    <a:lumMod val="7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Todos se sorprendieron mucho ya que nació un patito con una cabezota,  era totalmente blanco y decía </a:t>
            </a:r>
            <a:r>
              <a:rPr lang="es-MX" sz="2400" dirty="0" err="1">
                <a:solidFill>
                  <a:schemeClr val="accent6">
                    <a:lumMod val="7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jonk</a:t>
            </a:r>
            <a:r>
              <a:rPr lang="es-MX" sz="2400" dirty="0">
                <a:solidFill>
                  <a:schemeClr val="accent6">
                    <a:lumMod val="7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, </a:t>
            </a:r>
            <a:r>
              <a:rPr lang="es-MX" sz="2400" dirty="0" err="1">
                <a:solidFill>
                  <a:schemeClr val="accent6">
                    <a:lumMod val="7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jonk</a:t>
            </a:r>
            <a:endParaRPr lang="es-MX" sz="2400" dirty="0">
              <a:solidFill>
                <a:schemeClr val="accent6">
                  <a:lumMod val="75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3893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4.bp.blogspot.com/-enzFNA_FAw0/U52eEe4z6eI/AAAAAAABEkQ/BpHDXkDYeuU/s1600/10.jpg">
            <a:extLst>
              <a:ext uri="{FF2B5EF4-FFF2-40B4-BE49-F238E27FC236}">
                <a16:creationId xmlns:a16="http://schemas.microsoft.com/office/drawing/2014/main" id="{B5984167-B239-4D18-A8DE-E1F3A1E9B9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19" r="1270" b="6190"/>
          <a:stretch/>
        </p:blipFill>
        <p:spPr bwMode="auto">
          <a:xfrm>
            <a:off x="379753" y="389879"/>
            <a:ext cx="5350328" cy="385791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964B7E56-94E4-41FD-B723-A9FA00FCD50B}"/>
              </a:ext>
            </a:extLst>
          </p:cNvPr>
          <p:cNvSpPr txBox="1"/>
          <p:nvPr/>
        </p:nvSpPr>
        <p:spPr>
          <a:xfrm>
            <a:off x="574448" y="4669793"/>
            <a:ext cx="49609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>
                <a:solidFill>
                  <a:schemeClr val="accent6">
                    <a:lumMod val="7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Todos los patitos le hicieron el feo al patito diferente y lo molestaron</a:t>
            </a:r>
          </a:p>
        </p:txBody>
      </p:sp>
      <p:pic>
        <p:nvPicPr>
          <p:cNvPr id="6148" name="Picture 4" descr="https://1.bp.blogspot.com/-oDizECn7BsA/U52eE0RmrlI/AAAAAAABEkU/ZMa9sJXro1Q/s1600/11.jpg">
            <a:extLst>
              <a:ext uri="{FF2B5EF4-FFF2-40B4-BE49-F238E27FC236}">
                <a16:creationId xmlns:a16="http://schemas.microsoft.com/office/drawing/2014/main" id="{F8B17570-B731-47D0-877E-B071044C89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41" b="25235"/>
          <a:stretch/>
        </p:blipFill>
        <p:spPr bwMode="auto">
          <a:xfrm>
            <a:off x="6473340" y="1728388"/>
            <a:ext cx="5588267" cy="424779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4B6F00E2-90B2-4A99-A91E-DB4C912092AB}"/>
              </a:ext>
            </a:extLst>
          </p:cNvPr>
          <p:cNvSpPr txBox="1"/>
          <p:nvPr/>
        </p:nvSpPr>
        <p:spPr>
          <a:xfrm>
            <a:off x="6212556" y="389879"/>
            <a:ext cx="58490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>
                <a:solidFill>
                  <a:schemeClr val="accent6">
                    <a:lumMod val="7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La mamá y el papá pato abandonaron al patito en el estanque y el no sabía la razón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85FA504-D6C5-4E2F-9188-1EFD577AB7B4}"/>
              </a:ext>
            </a:extLst>
          </p:cNvPr>
          <p:cNvSpPr txBox="1"/>
          <p:nvPr/>
        </p:nvSpPr>
        <p:spPr>
          <a:xfrm>
            <a:off x="6342947" y="6114362"/>
            <a:ext cx="61810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>
                <a:solidFill>
                  <a:schemeClr val="accent6">
                    <a:lumMod val="7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El patito muy triste comenzó a llorar</a:t>
            </a:r>
          </a:p>
        </p:txBody>
      </p:sp>
    </p:spTree>
    <p:extLst>
      <p:ext uri="{BB962C8B-B14F-4D97-AF65-F5344CB8AC3E}">
        <p14:creationId xmlns:p14="http://schemas.microsoft.com/office/powerpoint/2010/main" val="57073215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3.bp.blogspot.com/-PU7aM5h05UM/U52eFFHJfwI/AAAAAAABEkY/P7yUnlqlKM0/s1600/12.jpg">
            <a:extLst>
              <a:ext uri="{FF2B5EF4-FFF2-40B4-BE49-F238E27FC236}">
                <a16:creationId xmlns:a16="http://schemas.microsoft.com/office/drawing/2014/main" id="{D8F863DD-62C0-45A0-A5D1-E4898E8FBA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0952" r="-635"/>
          <a:stretch/>
        </p:blipFill>
        <p:spPr bwMode="auto">
          <a:xfrm>
            <a:off x="130393" y="0"/>
            <a:ext cx="5779003" cy="453934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F5163318-F45C-4F89-BD0D-999D23AF031D}"/>
              </a:ext>
            </a:extLst>
          </p:cNvPr>
          <p:cNvSpPr txBox="1"/>
          <p:nvPr/>
        </p:nvSpPr>
        <p:spPr>
          <a:xfrm>
            <a:off x="6212556" y="291908"/>
            <a:ext cx="584905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>
                <a:solidFill>
                  <a:schemeClr val="accent6">
                    <a:lumMod val="7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El patito estaba muy triste ya que por la deformidad del agua su cara se veía fea pero el no entendía la razón así que decidido irse a perder en el bosque</a:t>
            </a:r>
          </a:p>
        </p:txBody>
      </p:sp>
      <p:pic>
        <p:nvPicPr>
          <p:cNvPr id="7172" name="Picture 4" descr="https://3.bp.blogspot.com/-rNtoTsXk5m0/U52eGtFQTkI/AAAAAAABEk0/H3QlziVESBQ/s1600/15.jpg">
            <a:extLst>
              <a:ext uri="{FF2B5EF4-FFF2-40B4-BE49-F238E27FC236}">
                <a16:creationId xmlns:a16="http://schemas.microsoft.com/office/drawing/2014/main" id="{476D5E48-A13D-47EC-A5EA-DA87831CA4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905" r="1508"/>
          <a:stretch/>
        </p:blipFill>
        <p:spPr bwMode="auto">
          <a:xfrm>
            <a:off x="5437414" y="2269671"/>
            <a:ext cx="6754586" cy="466997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9321FC1D-5FCC-465A-98A2-02990433DFBD}"/>
              </a:ext>
            </a:extLst>
          </p:cNvPr>
          <p:cNvSpPr txBox="1"/>
          <p:nvPr/>
        </p:nvSpPr>
        <p:spPr>
          <a:xfrm>
            <a:off x="585343" y="4769996"/>
            <a:ext cx="48691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>
                <a:solidFill>
                  <a:schemeClr val="accent6">
                    <a:lumMod val="7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En el bosque encontró una familia garza pero les robo su alimento pensando que lo podía tomar y lo corrieron muy triste</a:t>
            </a:r>
          </a:p>
        </p:txBody>
      </p:sp>
    </p:spTree>
    <p:extLst>
      <p:ext uri="{BB962C8B-B14F-4D97-AF65-F5344CB8AC3E}">
        <p14:creationId xmlns:p14="http://schemas.microsoft.com/office/powerpoint/2010/main" val="30788624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2.bp.blogspot.com/-_XRW3s_nDmM/U52eHLpdBOI/AAAAAAABEk4/DwGwhi0tvhw/s1600/16.jpg">
            <a:extLst>
              <a:ext uri="{FF2B5EF4-FFF2-40B4-BE49-F238E27FC236}">
                <a16:creationId xmlns:a16="http://schemas.microsoft.com/office/drawing/2014/main" id="{35D639B1-13B7-436D-9749-BDF67D5198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39" t="29762" r="-11825" b="10238"/>
          <a:stretch/>
        </p:blipFill>
        <p:spPr bwMode="auto">
          <a:xfrm>
            <a:off x="195943" y="130628"/>
            <a:ext cx="6809014" cy="41148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4E386C86-1290-47B0-A3C9-0A0A21D4FE2E}"/>
              </a:ext>
            </a:extLst>
          </p:cNvPr>
          <p:cNvSpPr txBox="1"/>
          <p:nvPr/>
        </p:nvSpPr>
        <p:spPr>
          <a:xfrm>
            <a:off x="601672" y="4557725"/>
            <a:ext cx="48691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>
                <a:solidFill>
                  <a:schemeClr val="accent6">
                    <a:lumMod val="7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Al llegar al estanque de nuevo encontró un gran pato que le pareció muy amable</a:t>
            </a:r>
          </a:p>
        </p:txBody>
      </p:sp>
      <p:pic>
        <p:nvPicPr>
          <p:cNvPr id="8196" name="Picture 4" descr="https://2.bp.blogspot.com/-TDPaPoNoZXE/U52eIKvAluI/AAAAAAABElI/2IWwZYsq-ak/s1600/17.jpg">
            <a:extLst>
              <a:ext uri="{FF2B5EF4-FFF2-40B4-BE49-F238E27FC236}">
                <a16:creationId xmlns:a16="http://schemas.microsoft.com/office/drawing/2014/main" id="{C1B3CB41-F654-48B0-97E5-B9CB9D8958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1349" b="28333"/>
          <a:stretch/>
        </p:blipFill>
        <p:spPr bwMode="auto">
          <a:xfrm>
            <a:off x="6096000" y="2555289"/>
            <a:ext cx="5900057" cy="417208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5760AEFF-C568-467A-8D7A-1205642F973D}"/>
              </a:ext>
            </a:extLst>
          </p:cNvPr>
          <p:cNvSpPr txBox="1"/>
          <p:nvPr/>
        </p:nvSpPr>
        <p:spPr>
          <a:xfrm>
            <a:off x="6849370" y="673332"/>
            <a:ext cx="48691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>
                <a:solidFill>
                  <a:schemeClr val="accent6">
                    <a:lumMod val="7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Comenzó a jugar con el sin saber que en realidad era una trampa para capturar patos</a:t>
            </a:r>
          </a:p>
        </p:txBody>
      </p:sp>
    </p:spTree>
    <p:extLst>
      <p:ext uri="{BB962C8B-B14F-4D97-AF65-F5344CB8AC3E}">
        <p14:creationId xmlns:p14="http://schemas.microsoft.com/office/powerpoint/2010/main" val="33877197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1.bp.blogspot.com/-ZEWEynZOrIY/U52eIiY9C7I/AAAAAAABElQ/53qqIIj6vG4/s1600/18.jpg">
            <a:extLst>
              <a:ext uri="{FF2B5EF4-FFF2-40B4-BE49-F238E27FC236}">
                <a16:creationId xmlns:a16="http://schemas.microsoft.com/office/drawing/2014/main" id="{84E63875-80CE-4AF3-9BD9-5494302295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3572" r="-1111"/>
          <a:stretch/>
        </p:blipFill>
        <p:spPr bwMode="auto">
          <a:xfrm>
            <a:off x="6574971" y="-1"/>
            <a:ext cx="5617029" cy="424583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E5A3A21A-FCC5-4250-A2BC-0C3911F03CC9}"/>
              </a:ext>
            </a:extLst>
          </p:cNvPr>
          <p:cNvSpPr txBox="1"/>
          <p:nvPr/>
        </p:nvSpPr>
        <p:spPr>
          <a:xfrm>
            <a:off x="1705870" y="787632"/>
            <a:ext cx="48691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>
                <a:solidFill>
                  <a:schemeClr val="accent6">
                    <a:lumMod val="7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Mientras jugaba se golpeo muy fuerte y cayo al fondo del estanque</a:t>
            </a:r>
          </a:p>
        </p:txBody>
      </p:sp>
      <p:pic>
        <p:nvPicPr>
          <p:cNvPr id="9220" name="Picture 4" descr="https://2.bp.blogspot.com/-aRDhIxVFwuQ/U52eI4aehOI/AAAAAAABElY/DWfmGTqm5-0/s1600/19.jpg">
            <a:extLst>
              <a:ext uri="{FF2B5EF4-FFF2-40B4-BE49-F238E27FC236}">
                <a16:creationId xmlns:a16="http://schemas.microsoft.com/office/drawing/2014/main" id="{986CBDAB-FC37-4B92-9FC3-391382C191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4" b="20000"/>
          <a:stretch/>
        </p:blipFill>
        <p:spPr bwMode="auto">
          <a:xfrm>
            <a:off x="225286" y="2442927"/>
            <a:ext cx="5870714" cy="433045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16100C36-0D77-4667-AC7C-4553B459FEDC}"/>
              </a:ext>
            </a:extLst>
          </p:cNvPr>
          <p:cNvSpPr txBox="1"/>
          <p:nvPr/>
        </p:nvSpPr>
        <p:spPr>
          <a:xfrm>
            <a:off x="6574971" y="4608359"/>
            <a:ext cx="48691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>
                <a:solidFill>
                  <a:schemeClr val="accent6">
                    <a:lumMod val="7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El patito se fue aun mas triste ya que creía que el pato amable ya no lo era y lo había lastimado</a:t>
            </a:r>
          </a:p>
        </p:txBody>
      </p:sp>
    </p:spTree>
    <p:extLst>
      <p:ext uri="{BB962C8B-B14F-4D97-AF65-F5344CB8AC3E}">
        <p14:creationId xmlns:p14="http://schemas.microsoft.com/office/powerpoint/2010/main" val="387995563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402</Words>
  <Application>Microsoft Office PowerPoint</Application>
  <PresentationFormat>Panorámica</PresentationFormat>
  <Paragraphs>43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Cavolini</vt:lpstr>
      <vt:lpstr>Hollidays</vt:lpstr>
      <vt:lpstr>Lucida Fax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HP</dc:creator>
  <cp:lastModifiedBy>HP</cp:lastModifiedBy>
  <cp:revision>10</cp:revision>
  <dcterms:created xsi:type="dcterms:W3CDTF">2023-11-01T03:07:06Z</dcterms:created>
  <dcterms:modified xsi:type="dcterms:W3CDTF">2023-11-01T05:03:06Z</dcterms:modified>
</cp:coreProperties>
</file>