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80" r:id="rId5"/>
    <p:sldId id="258" r:id="rId6"/>
    <p:sldId id="262" r:id="rId7"/>
    <p:sldId id="263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5" r:id="rId16"/>
    <p:sldId id="274" r:id="rId17"/>
    <p:sldId id="276" r:id="rId18"/>
    <p:sldId id="277" r:id="rId19"/>
    <p:sldId id="278" r:id="rId20"/>
    <p:sldId id="279" r:id="rId21"/>
    <p:sldId id="265" r:id="rId22"/>
  </p:sldIdLst>
  <p:sldSz cx="9151938" cy="609441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7B7E"/>
    <a:srgbClr val="F672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10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6396" y="997396"/>
            <a:ext cx="7779147" cy="2121759"/>
          </a:xfrm>
        </p:spPr>
        <p:txBody>
          <a:bodyPr anchor="b"/>
          <a:lstStyle>
            <a:lvl1pPr algn="ctr">
              <a:defRPr sz="5332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992" y="3200978"/>
            <a:ext cx="6863954" cy="1471405"/>
          </a:xfrm>
        </p:spPr>
        <p:txBody>
          <a:bodyPr/>
          <a:lstStyle>
            <a:lvl1pPr marL="0" indent="0" algn="ctr">
              <a:buNone/>
              <a:defRPr sz="2133"/>
            </a:lvl1pPr>
            <a:lvl2pPr marL="406314" indent="0" algn="ctr">
              <a:buNone/>
              <a:defRPr sz="1777"/>
            </a:lvl2pPr>
            <a:lvl3pPr marL="812627" indent="0" algn="ctr">
              <a:buNone/>
              <a:defRPr sz="1600"/>
            </a:lvl3pPr>
            <a:lvl4pPr marL="1218941" indent="0" algn="ctr">
              <a:buNone/>
              <a:defRPr sz="1422"/>
            </a:lvl4pPr>
            <a:lvl5pPr marL="1625255" indent="0" algn="ctr">
              <a:buNone/>
              <a:defRPr sz="1422"/>
            </a:lvl5pPr>
            <a:lvl6pPr marL="2031568" indent="0" algn="ctr">
              <a:buNone/>
              <a:defRPr sz="1422"/>
            </a:lvl6pPr>
            <a:lvl7pPr marL="2437882" indent="0" algn="ctr">
              <a:buNone/>
              <a:defRPr sz="1422"/>
            </a:lvl7pPr>
            <a:lvl8pPr marL="2844195" indent="0" algn="ctr">
              <a:buNone/>
              <a:defRPr sz="1422"/>
            </a:lvl8pPr>
            <a:lvl9pPr marL="3250509" indent="0" algn="ctr">
              <a:buNone/>
              <a:defRPr sz="1422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C45BC-7406-462A-BCCE-8A9E01B3C7D6}" type="datetimeFigureOut">
              <a:rPr lang="es-MX" smtClean="0"/>
              <a:t>31/10/2023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615FC-A467-4455-A60E-F6111E8942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88019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C45BC-7406-462A-BCCE-8A9E01B3C7D6}" type="datetimeFigureOut">
              <a:rPr lang="es-MX" smtClean="0"/>
              <a:t>31/10/2023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615FC-A467-4455-A60E-F6111E8942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74266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9356" y="324471"/>
            <a:ext cx="1973387" cy="51647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9196" y="324471"/>
            <a:ext cx="5805761" cy="5164733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C45BC-7406-462A-BCCE-8A9E01B3C7D6}" type="datetimeFigureOut">
              <a:rPr lang="es-MX" smtClean="0"/>
              <a:t>31/10/2023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615FC-A467-4455-A60E-F6111E8942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12590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C45BC-7406-462A-BCCE-8A9E01B3C7D6}" type="datetimeFigureOut">
              <a:rPr lang="es-MX" smtClean="0"/>
              <a:t>31/10/2023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615FC-A467-4455-A60E-F6111E8942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03461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429" y="1519373"/>
            <a:ext cx="7893547" cy="2535106"/>
          </a:xfrm>
        </p:spPr>
        <p:txBody>
          <a:bodyPr anchor="b"/>
          <a:lstStyle>
            <a:lvl1pPr>
              <a:defRPr sz="5332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4429" y="4078462"/>
            <a:ext cx="7893547" cy="1333152"/>
          </a:xfrm>
        </p:spPr>
        <p:txBody>
          <a:bodyPr/>
          <a:lstStyle>
            <a:lvl1pPr marL="0" indent="0">
              <a:buNone/>
              <a:defRPr sz="2133">
                <a:solidFill>
                  <a:schemeClr val="tx1"/>
                </a:solidFill>
              </a:defRPr>
            </a:lvl1pPr>
            <a:lvl2pPr marL="406314" indent="0">
              <a:buNone/>
              <a:defRPr sz="1777">
                <a:solidFill>
                  <a:schemeClr val="tx1">
                    <a:tint val="75000"/>
                  </a:schemeClr>
                </a:solidFill>
              </a:defRPr>
            </a:lvl2pPr>
            <a:lvl3pPr marL="81262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218941" indent="0">
              <a:buNone/>
              <a:defRPr sz="1422">
                <a:solidFill>
                  <a:schemeClr val="tx1">
                    <a:tint val="75000"/>
                  </a:schemeClr>
                </a:solidFill>
              </a:defRPr>
            </a:lvl4pPr>
            <a:lvl5pPr marL="1625255" indent="0">
              <a:buNone/>
              <a:defRPr sz="1422">
                <a:solidFill>
                  <a:schemeClr val="tx1">
                    <a:tint val="75000"/>
                  </a:schemeClr>
                </a:solidFill>
              </a:defRPr>
            </a:lvl5pPr>
            <a:lvl6pPr marL="2031568" indent="0">
              <a:buNone/>
              <a:defRPr sz="1422">
                <a:solidFill>
                  <a:schemeClr val="tx1">
                    <a:tint val="75000"/>
                  </a:schemeClr>
                </a:solidFill>
              </a:defRPr>
            </a:lvl6pPr>
            <a:lvl7pPr marL="2437882" indent="0">
              <a:buNone/>
              <a:defRPr sz="1422">
                <a:solidFill>
                  <a:schemeClr val="tx1">
                    <a:tint val="75000"/>
                  </a:schemeClr>
                </a:solidFill>
              </a:defRPr>
            </a:lvl7pPr>
            <a:lvl8pPr marL="2844195" indent="0">
              <a:buNone/>
              <a:defRPr sz="1422">
                <a:solidFill>
                  <a:schemeClr val="tx1">
                    <a:tint val="75000"/>
                  </a:schemeClr>
                </a:solidFill>
              </a:defRPr>
            </a:lvl8pPr>
            <a:lvl9pPr marL="3250509" indent="0">
              <a:buNone/>
              <a:defRPr sz="14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C45BC-7406-462A-BCCE-8A9E01B3C7D6}" type="datetimeFigureOut">
              <a:rPr lang="es-MX" smtClean="0"/>
              <a:t>31/10/2023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615FC-A467-4455-A60E-F6111E8942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55975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9196" y="1622355"/>
            <a:ext cx="3889574" cy="386684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3168" y="1622355"/>
            <a:ext cx="3889574" cy="386684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C45BC-7406-462A-BCCE-8A9E01B3C7D6}" type="datetimeFigureOut">
              <a:rPr lang="es-MX" smtClean="0"/>
              <a:t>31/10/2023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615FC-A467-4455-A60E-F6111E8942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15142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388" y="324473"/>
            <a:ext cx="7893547" cy="117797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389" y="1493978"/>
            <a:ext cx="3871698" cy="732176"/>
          </a:xfrm>
        </p:spPr>
        <p:txBody>
          <a:bodyPr anchor="b"/>
          <a:lstStyle>
            <a:lvl1pPr marL="0" indent="0">
              <a:buNone/>
              <a:defRPr sz="2133" b="1"/>
            </a:lvl1pPr>
            <a:lvl2pPr marL="406314" indent="0">
              <a:buNone/>
              <a:defRPr sz="1777" b="1"/>
            </a:lvl2pPr>
            <a:lvl3pPr marL="812627" indent="0">
              <a:buNone/>
              <a:defRPr sz="1600" b="1"/>
            </a:lvl3pPr>
            <a:lvl4pPr marL="1218941" indent="0">
              <a:buNone/>
              <a:defRPr sz="1422" b="1"/>
            </a:lvl4pPr>
            <a:lvl5pPr marL="1625255" indent="0">
              <a:buNone/>
              <a:defRPr sz="1422" b="1"/>
            </a:lvl5pPr>
            <a:lvl6pPr marL="2031568" indent="0">
              <a:buNone/>
              <a:defRPr sz="1422" b="1"/>
            </a:lvl6pPr>
            <a:lvl7pPr marL="2437882" indent="0">
              <a:buNone/>
              <a:defRPr sz="1422" b="1"/>
            </a:lvl7pPr>
            <a:lvl8pPr marL="2844195" indent="0">
              <a:buNone/>
              <a:defRPr sz="1422" b="1"/>
            </a:lvl8pPr>
            <a:lvl9pPr marL="3250509" indent="0">
              <a:buNone/>
              <a:defRPr sz="1422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389" y="2226153"/>
            <a:ext cx="3871698" cy="327433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3169" y="1493978"/>
            <a:ext cx="3890766" cy="732176"/>
          </a:xfrm>
        </p:spPr>
        <p:txBody>
          <a:bodyPr anchor="b"/>
          <a:lstStyle>
            <a:lvl1pPr marL="0" indent="0">
              <a:buNone/>
              <a:defRPr sz="2133" b="1"/>
            </a:lvl1pPr>
            <a:lvl2pPr marL="406314" indent="0">
              <a:buNone/>
              <a:defRPr sz="1777" b="1"/>
            </a:lvl2pPr>
            <a:lvl3pPr marL="812627" indent="0">
              <a:buNone/>
              <a:defRPr sz="1600" b="1"/>
            </a:lvl3pPr>
            <a:lvl4pPr marL="1218941" indent="0">
              <a:buNone/>
              <a:defRPr sz="1422" b="1"/>
            </a:lvl4pPr>
            <a:lvl5pPr marL="1625255" indent="0">
              <a:buNone/>
              <a:defRPr sz="1422" b="1"/>
            </a:lvl5pPr>
            <a:lvl6pPr marL="2031568" indent="0">
              <a:buNone/>
              <a:defRPr sz="1422" b="1"/>
            </a:lvl6pPr>
            <a:lvl7pPr marL="2437882" indent="0">
              <a:buNone/>
              <a:defRPr sz="1422" b="1"/>
            </a:lvl7pPr>
            <a:lvl8pPr marL="2844195" indent="0">
              <a:buNone/>
              <a:defRPr sz="1422" b="1"/>
            </a:lvl8pPr>
            <a:lvl9pPr marL="3250509" indent="0">
              <a:buNone/>
              <a:defRPr sz="1422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3169" y="2226153"/>
            <a:ext cx="3890766" cy="327433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C45BC-7406-462A-BCCE-8A9E01B3C7D6}" type="datetimeFigureOut">
              <a:rPr lang="es-MX" smtClean="0"/>
              <a:t>31/10/2023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615FC-A467-4455-A60E-F6111E8942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07460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C45BC-7406-462A-BCCE-8A9E01B3C7D6}" type="datetimeFigureOut">
              <a:rPr lang="es-MX" smtClean="0"/>
              <a:t>31/10/2023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615FC-A467-4455-A60E-F6111E8942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78320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C45BC-7406-462A-BCCE-8A9E01B3C7D6}" type="datetimeFigureOut">
              <a:rPr lang="es-MX" smtClean="0"/>
              <a:t>31/10/2023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615FC-A467-4455-A60E-F6111E8942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8124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388" y="406294"/>
            <a:ext cx="2951738" cy="1422030"/>
          </a:xfrm>
        </p:spPr>
        <p:txBody>
          <a:bodyPr anchor="b"/>
          <a:lstStyle>
            <a:lvl1pPr>
              <a:defRPr sz="284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0765" y="877484"/>
            <a:ext cx="4633169" cy="4330983"/>
          </a:xfrm>
        </p:spPr>
        <p:txBody>
          <a:bodyPr/>
          <a:lstStyle>
            <a:lvl1pPr>
              <a:defRPr sz="2844"/>
            </a:lvl1pPr>
            <a:lvl2pPr>
              <a:defRPr sz="2488"/>
            </a:lvl2pPr>
            <a:lvl3pPr>
              <a:defRPr sz="2133"/>
            </a:lvl3pPr>
            <a:lvl4pPr>
              <a:defRPr sz="1777"/>
            </a:lvl4pPr>
            <a:lvl5pPr>
              <a:defRPr sz="1777"/>
            </a:lvl5pPr>
            <a:lvl6pPr>
              <a:defRPr sz="1777"/>
            </a:lvl6pPr>
            <a:lvl7pPr>
              <a:defRPr sz="1777"/>
            </a:lvl7pPr>
            <a:lvl8pPr>
              <a:defRPr sz="1777"/>
            </a:lvl8pPr>
            <a:lvl9pPr>
              <a:defRPr sz="1777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388" y="1828324"/>
            <a:ext cx="2951738" cy="3387196"/>
          </a:xfrm>
        </p:spPr>
        <p:txBody>
          <a:bodyPr/>
          <a:lstStyle>
            <a:lvl1pPr marL="0" indent="0">
              <a:buNone/>
              <a:defRPr sz="1422"/>
            </a:lvl1pPr>
            <a:lvl2pPr marL="406314" indent="0">
              <a:buNone/>
              <a:defRPr sz="1244"/>
            </a:lvl2pPr>
            <a:lvl3pPr marL="812627" indent="0">
              <a:buNone/>
              <a:defRPr sz="1066"/>
            </a:lvl3pPr>
            <a:lvl4pPr marL="1218941" indent="0">
              <a:buNone/>
              <a:defRPr sz="889"/>
            </a:lvl4pPr>
            <a:lvl5pPr marL="1625255" indent="0">
              <a:buNone/>
              <a:defRPr sz="889"/>
            </a:lvl5pPr>
            <a:lvl6pPr marL="2031568" indent="0">
              <a:buNone/>
              <a:defRPr sz="889"/>
            </a:lvl6pPr>
            <a:lvl7pPr marL="2437882" indent="0">
              <a:buNone/>
              <a:defRPr sz="889"/>
            </a:lvl7pPr>
            <a:lvl8pPr marL="2844195" indent="0">
              <a:buNone/>
              <a:defRPr sz="889"/>
            </a:lvl8pPr>
            <a:lvl9pPr marL="3250509" indent="0">
              <a:buNone/>
              <a:defRPr sz="889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C45BC-7406-462A-BCCE-8A9E01B3C7D6}" type="datetimeFigureOut">
              <a:rPr lang="es-MX" smtClean="0"/>
              <a:t>31/10/2023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615FC-A467-4455-A60E-F6111E8942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52083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388" y="406294"/>
            <a:ext cx="2951738" cy="1422030"/>
          </a:xfrm>
        </p:spPr>
        <p:txBody>
          <a:bodyPr anchor="b"/>
          <a:lstStyle>
            <a:lvl1pPr>
              <a:defRPr sz="284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90765" y="877484"/>
            <a:ext cx="4633169" cy="4330983"/>
          </a:xfrm>
        </p:spPr>
        <p:txBody>
          <a:bodyPr anchor="t"/>
          <a:lstStyle>
            <a:lvl1pPr marL="0" indent="0">
              <a:buNone/>
              <a:defRPr sz="2844"/>
            </a:lvl1pPr>
            <a:lvl2pPr marL="406314" indent="0">
              <a:buNone/>
              <a:defRPr sz="2488"/>
            </a:lvl2pPr>
            <a:lvl3pPr marL="812627" indent="0">
              <a:buNone/>
              <a:defRPr sz="2133"/>
            </a:lvl3pPr>
            <a:lvl4pPr marL="1218941" indent="0">
              <a:buNone/>
              <a:defRPr sz="1777"/>
            </a:lvl4pPr>
            <a:lvl5pPr marL="1625255" indent="0">
              <a:buNone/>
              <a:defRPr sz="1777"/>
            </a:lvl5pPr>
            <a:lvl6pPr marL="2031568" indent="0">
              <a:buNone/>
              <a:defRPr sz="1777"/>
            </a:lvl6pPr>
            <a:lvl7pPr marL="2437882" indent="0">
              <a:buNone/>
              <a:defRPr sz="1777"/>
            </a:lvl7pPr>
            <a:lvl8pPr marL="2844195" indent="0">
              <a:buNone/>
              <a:defRPr sz="1777"/>
            </a:lvl8pPr>
            <a:lvl9pPr marL="3250509" indent="0">
              <a:buNone/>
              <a:defRPr sz="1777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388" y="1828324"/>
            <a:ext cx="2951738" cy="3387196"/>
          </a:xfrm>
        </p:spPr>
        <p:txBody>
          <a:bodyPr/>
          <a:lstStyle>
            <a:lvl1pPr marL="0" indent="0">
              <a:buNone/>
              <a:defRPr sz="1422"/>
            </a:lvl1pPr>
            <a:lvl2pPr marL="406314" indent="0">
              <a:buNone/>
              <a:defRPr sz="1244"/>
            </a:lvl2pPr>
            <a:lvl3pPr marL="812627" indent="0">
              <a:buNone/>
              <a:defRPr sz="1066"/>
            </a:lvl3pPr>
            <a:lvl4pPr marL="1218941" indent="0">
              <a:buNone/>
              <a:defRPr sz="889"/>
            </a:lvl4pPr>
            <a:lvl5pPr marL="1625255" indent="0">
              <a:buNone/>
              <a:defRPr sz="889"/>
            </a:lvl5pPr>
            <a:lvl6pPr marL="2031568" indent="0">
              <a:buNone/>
              <a:defRPr sz="889"/>
            </a:lvl6pPr>
            <a:lvl7pPr marL="2437882" indent="0">
              <a:buNone/>
              <a:defRPr sz="889"/>
            </a:lvl7pPr>
            <a:lvl8pPr marL="2844195" indent="0">
              <a:buNone/>
              <a:defRPr sz="889"/>
            </a:lvl8pPr>
            <a:lvl9pPr marL="3250509" indent="0">
              <a:buNone/>
              <a:defRPr sz="889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C45BC-7406-462A-BCCE-8A9E01B3C7D6}" type="datetimeFigureOut">
              <a:rPr lang="es-MX" smtClean="0"/>
              <a:t>31/10/2023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615FC-A467-4455-A60E-F6111E8942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50323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9196" y="324473"/>
            <a:ext cx="7893547" cy="11779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196" y="1622355"/>
            <a:ext cx="7893547" cy="3866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9196" y="5648619"/>
            <a:ext cx="2059186" cy="3244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C45BC-7406-462A-BCCE-8A9E01B3C7D6}" type="datetimeFigureOut">
              <a:rPr lang="es-MX" smtClean="0"/>
              <a:t>31/10/2023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31580" y="5648619"/>
            <a:ext cx="3088779" cy="3244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556" y="5648619"/>
            <a:ext cx="2059186" cy="3244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615FC-A467-4455-A60E-F6111E8942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8811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l" defTabSz="812627" rtl="0" eaLnBrk="1" latinLnBrk="0" hangingPunct="1">
        <a:lnSpc>
          <a:spcPct val="90000"/>
        </a:lnSpc>
        <a:spcBef>
          <a:spcPct val="0"/>
        </a:spcBef>
        <a:buNone/>
        <a:defRPr sz="39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3157" indent="-203157" algn="l" defTabSz="812627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2488" kern="1200">
          <a:solidFill>
            <a:schemeClr val="tx1"/>
          </a:solidFill>
          <a:latin typeface="+mn-lt"/>
          <a:ea typeface="+mn-ea"/>
          <a:cs typeface="+mn-cs"/>
        </a:defRPr>
      </a:lvl1pPr>
      <a:lvl2pPr marL="609470" indent="-203157" algn="l" defTabSz="81262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15784" indent="-203157" algn="l" defTabSz="81262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1777" kern="1200">
          <a:solidFill>
            <a:schemeClr val="tx1"/>
          </a:solidFill>
          <a:latin typeface="+mn-lt"/>
          <a:ea typeface="+mn-ea"/>
          <a:cs typeface="+mn-cs"/>
        </a:defRPr>
      </a:lvl3pPr>
      <a:lvl4pPr marL="1422098" indent="-203157" algn="l" defTabSz="81262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11" indent="-203157" algn="l" defTabSz="81262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234725" indent="-203157" algn="l" defTabSz="81262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641039" indent="-203157" algn="l" defTabSz="81262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047352" indent="-203157" algn="l" defTabSz="81262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453666" indent="-203157" algn="l" defTabSz="81262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262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6314" algn="l" defTabSz="81262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2627" algn="l" defTabSz="81262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8941" algn="l" defTabSz="81262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25255" algn="l" defTabSz="81262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31568" algn="l" defTabSz="81262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37882" algn="l" defTabSz="81262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44195" algn="l" defTabSz="81262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50509" algn="l" defTabSz="81262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8.png"/><Relationship Id="rId7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microsoft.com/office/2007/relationships/hdphoto" Target="../media/hdphoto3.wdp"/><Relationship Id="rId5" Type="http://schemas.openxmlformats.org/officeDocument/2006/relationships/image" Target="../media/image14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png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png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hdphoto" Target="../media/hdphoto4.wdp"/><Relationship Id="rId3" Type="http://schemas.openxmlformats.org/officeDocument/2006/relationships/image" Target="../media/image8.png"/><Relationship Id="rId7" Type="http://schemas.openxmlformats.org/officeDocument/2006/relationships/image" Target="../media/image1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8.png"/><Relationship Id="rId7" Type="http://schemas.openxmlformats.org/officeDocument/2006/relationships/image" Target="../media/image1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microsoft.com/office/2007/relationships/hdphoto" Target="../media/hdphoto4.wdp"/><Relationship Id="rId5" Type="http://schemas.openxmlformats.org/officeDocument/2006/relationships/image" Target="../media/image19.png"/><Relationship Id="rId4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8.png"/><Relationship Id="rId7" Type="http://schemas.openxmlformats.org/officeDocument/2006/relationships/image" Target="../media/image1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microsoft.com/office/2007/relationships/hdphoto" Target="../media/hdphoto4.wdp"/><Relationship Id="rId11" Type="http://schemas.openxmlformats.org/officeDocument/2006/relationships/image" Target="../media/image22.png"/><Relationship Id="rId5" Type="http://schemas.openxmlformats.org/officeDocument/2006/relationships/image" Target="../media/image19.png"/><Relationship Id="rId10" Type="http://schemas.openxmlformats.org/officeDocument/2006/relationships/image" Target="../media/image21.png"/><Relationship Id="rId4" Type="http://schemas.openxmlformats.org/officeDocument/2006/relationships/image" Target="../media/image12.png"/><Relationship Id="rId9" Type="http://schemas.openxmlformats.org/officeDocument/2006/relationships/image" Target="../media/image2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microsoft.com/office/2007/relationships/hdphoto" Target="../media/hdphoto2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microsoft.com/office/2007/relationships/hdphoto" Target="../media/hdphoto1.wdp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microsoft.com/office/2007/relationships/hdphoto" Target="../media/hdphoto2.wdp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microsoft.com/office/2007/relationships/hdphoto" Target="../media/hdphoto2.wdp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8" name="Picture 4" descr="https://i.pinimg.com/564x/c5/83/30/c5833026273f97208aa690a1880f6fd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84771"/>
            <a:ext cx="9160073" cy="6479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2839917" y="428496"/>
            <a:ext cx="38293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0" dirty="0" smtClean="0">
                <a:solidFill>
                  <a:srgbClr val="F87B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city" pitchFamily="50" charset="0"/>
              </a:rPr>
              <a:t>EL GUSANO</a:t>
            </a:r>
            <a:endParaRPr lang="es-MX" sz="8000" dirty="0">
              <a:solidFill>
                <a:srgbClr val="F87B7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city" pitchFamily="50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120186" y="2141478"/>
            <a:ext cx="38293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0" dirty="0" smtClean="0">
                <a:solidFill>
                  <a:srgbClr val="F87B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city" pitchFamily="50" charset="0"/>
              </a:rPr>
              <a:t>Manzana</a:t>
            </a:r>
            <a:endParaRPr lang="es-MX" sz="8000" dirty="0">
              <a:solidFill>
                <a:srgbClr val="F87B7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city" pitchFamily="50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363190" y="1781299"/>
            <a:ext cx="4702628" cy="646331"/>
          </a:xfrm>
          <a:prstGeom prst="rect">
            <a:avLst/>
          </a:prstGeom>
          <a:solidFill>
            <a:srgbClr val="F67277"/>
          </a:solidFill>
          <a:effectLst>
            <a:softEdge rad="1270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s-MX" sz="3600" dirty="0">
                <a:ln>
                  <a:gradFill>
                    <a:gsLst>
                      <a:gs pos="0">
                        <a:srgbClr val="FF0000"/>
                      </a:gs>
                      <a:gs pos="39000">
                        <a:schemeClr val="accent1">
                          <a:lumMod val="45000"/>
                          <a:lumOff val="55000"/>
                        </a:schemeClr>
                      </a:gs>
                      <a:gs pos="70000">
                        <a:srgbClr val="F87B7E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</a:ln>
                <a:solidFill>
                  <a:schemeClr val="bg1">
                    <a:lumMod val="95000"/>
                  </a:schemeClr>
                </a:solidFill>
                <a:latin typeface="Keep on Truckin" panose="00000400000000000000" pitchFamily="2" charset="0"/>
              </a:rPr>
              <a:t>q</a:t>
            </a:r>
            <a:r>
              <a:rPr lang="es-MX" sz="3600" dirty="0" smtClean="0">
                <a:ln>
                  <a:gradFill>
                    <a:gsLst>
                      <a:gs pos="0">
                        <a:srgbClr val="FF0000"/>
                      </a:gs>
                      <a:gs pos="39000">
                        <a:schemeClr val="accent1">
                          <a:lumMod val="45000"/>
                          <a:lumOff val="55000"/>
                        </a:schemeClr>
                      </a:gs>
                      <a:gs pos="70000">
                        <a:srgbClr val="F87B7E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</a:ln>
                <a:solidFill>
                  <a:schemeClr val="bg1">
                    <a:lumMod val="95000"/>
                  </a:schemeClr>
                </a:solidFill>
                <a:latin typeface="Keep on Truckin" panose="00000400000000000000" pitchFamily="2" charset="0"/>
              </a:rPr>
              <a:t>ue quería una </a:t>
            </a:r>
            <a:endParaRPr lang="es-MX" sz="3600" dirty="0">
              <a:ln>
                <a:gradFill>
                  <a:gsLst>
                    <a:gs pos="0">
                      <a:srgbClr val="FF0000"/>
                    </a:gs>
                    <a:gs pos="39000">
                      <a:schemeClr val="accent1">
                        <a:lumMod val="45000"/>
                        <a:lumOff val="55000"/>
                      </a:schemeClr>
                    </a:gs>
                    <a:gs pos="70000">
                      <a:srgbClr val="F87B7E"/>
                    </a:gs>
                    <a:gs pos="100000">
                      <a:schemeClr val="bg1"/>
                    </a:gs>
                  </a:gsLst>
                  <a:lin ang="5400000" scaled="1"/>
                </a:gradFill>
              </a:ln>
              <a:solidFill>
                <a:schemeClr val="bg1">
                  <a:lumMod val="95000"/>
                </a:schemeClr>
              </a:solidFill>
              <a:latin typeface="Keep on Truckin" panose="00000400000000000000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822401" y="3464917"/>
            <a:ext cx="1864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Bodoni MT" panose="02070603080606020203" pitchFamily="18" charset="0"/>
              </a:rPr>
              <a:t>Arely Cavazos</a:t>
            </a:r>
            <a:endParaRPr lang="es-MX" dirty="0">
              <a:latin typeface="Bodoni MT" panose="02070603080606020203" pitchFamily="18" charset="0"/>
            </a:endParaRPr>
          </a:p>
        </p:txBody>
      </p:sp>
      <p:pic>
        <p:nvPicPr>
          <p:cNvPr id="1030" name="Picture 6" descr="DIRECTORIO SELECCION 2023 ESCUELAS PARTICIPANTES - Secretaria de Educacion  del Estado de Coahuila DIRECTORIO SELECCION 2023 ESCUELAS PARTICIPANT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998" y="-171335"/>
            <a:ext cx="1857375" cy="1381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uadroTexto 10"/>
          <p:cNvSpPr txBox="1"/>
          <p:nvPr/>
        </p:nvSpPr>
        <p:spPr>
          <a:xfrm>
            <a:off x="2392623" y="-171335"/>
            <a:ext cx="52845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>
                <a:ln cmpd="tri">
                  <a:solidFill>
                    <a:schemeClr val="tx1"/>
                  </a:solidFill>
                </a:ln>
                <a:solidFill>
                  <a:schemeClr val="bg1">
                    <a:lumMod val="95000"/>
                  </a:schemeClr>
                </a:solidFill>
                <a:latin typeface="Caviar Dreams" panose="020B0402020204020504" pitchFamily="34" charset="0"/>
              </a:rPr>
              <a:t>ESCUELA NORMAL DE EDUCACIÓN PREESCOLAR</a:t>
            </a:r>
            <a:endParaRPr lang="es-MX" sz="1600" dirty="0">
              <a:ln cmpd="tri">
                <a:solidFill>
                  <a:schemeClr val="tx1"/>
                </a:solidFill>
              </a:ln>
              <a:solidFill>
                <a:schemeClr val="bg1">
                  <a:lumMod val="95000"/>
                </a:schemeClr>
              </a:solidFill>
              <a:latin typeface="Caviar Dreams" panose="020B0402020204020504" pitchFamily="34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1731676" y="211378"/>
            <a:ext cx="66064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>
                <a:ln cmpd="tri">
                  <a:solidFill>
                    <a:schemeClr val="tx1"/>
                  </a:solidFill>
                </a:ln>
                <a:solidFill>
                  <a:schemeClr val="bg1">
                    <a:lumMod val="95000"/>
                  </a:schemeClr>
                </a:solidFill>
                <a:latin typeface="Caviar Dreams" panose="020B0402020204020504" pitchFamily="34" charset="0"/>
              </a:rPr>
              <a:t>TECNOLOGÍAS DIGITALES PARA LA ENSEÑANZA Y EL APRENDIZAJE</a:t>
            </a:r>
            <a:endParaRPr lang="es-MX" sz="1600" dirty="0">
              <a:ln cmpd="tri">
                <a:solidFill>
                  <a:schemeClr val="tx1"/>
                </a:solidFill>
              </a:ln>
              <a:solidFill>
                <a:schemeClr val="bg1">
                  <a:lumMod val="95000"/>
                </a:schemeClr>
              </a:solidFill>
              <a:latin typeface="Caviar Dreams" panose="020B04020202040205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1411298" y="4300201"/>
            <a:ext cx="66064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>
                <a:ln cmpd="tri">
                  <a:solidFill>
                    <a:schemeClr val="tx1"/>
                  </a:solidFill>
                </a:ln>
                <a:solidFill>
                  <a:schemeClr val="bg1">
                    <a:lumMod val="95000"/>
                  </a:schemeClr>
                </a:solidFill>
                <a:latin typeface="Caviar Dreams" panose="020B0402020204020504" pitchFamily="34" charset="0"/>
              </a:rPr>
              <a:t>PRESENTADO POR: DANNA PAOLA BELMARES CARMONA</a:t>
            </a:r>
          </a:p>
          <a:p>
            <a:pPr algn="ctr"/>
            <a:endParaRPr lang="es-MX" sz="1600" dirty="0" smtClean="0">
              <a:ln cmpd="tri">
                <a:solidFill>
                  <a:schemeClr val="tx1"/>
                </a:solidFill>
              </a:ln>
              <a:solidFill>
                <a:schemeClr val="bg1">
                  <a:lumMod val="95000"/>
                </a:schemeClr>
              </a:solidFill>
              <a:latin typeface="Caviar Dreams" panose="020B0402020204020504" pitchFamily="34" charset="0"/>
            </a:endParaRPr>
          </a:p>
          <a:p>
            <a:pPr algn="ctr"/>
            <a:r>
              <a:rPr lang="es-MX" sz="1600" dirty="0" smtClean="0">
                <a:ln cmpd="tri">
                  <a:solidFill>
                    <a:schemeClr val="tx1"/>
                  </a:solidFill>
                </a:ln>
                <a:solidFill>
                  <a:schemeClr val="bg1">
                    <a:lumMod val="95000"/>
                  </a:schemeClr>
                </a:solidFill>
                <a:latin typeface="Caviar Dreams" panose="020B0402020204020504" pitchFamily="34" charset="0"/>
              </a:rPr>
              <a:t>MAESTRO: ALBINO BENJAMÍN RAMIREZ AGUILAR</a:t>
            </a:r>
            <a:endParaRPr lang="es-MX" sz="1600" dirty="0">
              <a:ln cmpd="tri">
                <a:solidFill>
                  <a:schemeClr val="tx1"/>
                </a:solidFill>
              </a:ln>
              <a:solidFill>
                <a:schemeClr val="bg1">
                  <a:lumMod val="95000"/>
                </a:schemeClr>
              </a:solidFill>
              <a:latin typeface="Caviar Dreams" panose="020B04020202040205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133951" y="5590014"/>
            <a:ext cx="88840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>
                <a:ln cmpd="tri">
                  <a:solidFill>
                    <a:schemeClr val="tx1"/>
                  </a:solidFill>
                </a:ln>
                <a:solidFill>
                  <a:schemeClr val="bg1">
                    <a:lumMod val="95000"/>
                  </a:schemeClr>
                </a:solidFill>
                <a:latin typeface="Caviar Dreams" panose="020B0402020204020504" pitchFamily="34" charset="0"/>
              </a:rPr>
              <a:t>SALTILLO COAHUILA DE ZARAGOZA                                                     OCTUBRE 2023</a:t>
            </a:r>
            <a:endParaRPr lang="es-MX" sz="1600" dirty="0">
              <a:ln cmpd="tri">
                <a:solidFill>
                  <a:schemeClr val="tx1"/>
                </a:solidFill>
              </a:ln>
              <a:solidFill>
                <a:schemeClr val="bg1">
                  <a:lumMod val="95000"/>
                </a:schemeClr>
              </a:solidFill>
              <a:latin typeface="Caviar Dreams" panose="020B04020202040205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3275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8" name="Picture 4" descr="https://i.pinimg.com/564x/c5/83/30/c5833026273f97208aa690a1880f6fd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84771"/>
            <a:ext cx="9160073" cy="6479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4" descr="Invertebrados】 ➡️Animales sin columna vertebral | Educapeques | Animales  invertebrados, Gusano dibujo, Animale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478154" y="3531656"/>
            <a:ext cx="1624624" cy="1451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2" descr="dibujos animados de árbol verde 24031404 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951266" y="2177110"/>
            <a:ext cx="2042877" cy="2709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Texto 7"/>
          <p:cNvSpPr txBox="1"/>
          <p:nvPr/>
        </p:nvSpPr>
        <p:spPr>
          <a:xfrm>
            <a:off x="3089525" y="915573"/>
            <a:ext cx="33224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n cmpd="tri">
                  <a:solidFill>
                    <a:schemeClr val="tx1"/>
                  </a:solidFill>
                </a:ln>
                <a:solidFill>
                  <a:schemeClr val="bg1">
                    <a:lumMod val="95000"/>
                  </a:schemeClr>
                </a:solidFill>
                <a:latin typeface="Caviar Dreams" panose="020B0402020204020504" pitchFamily="34" charset="0"/>
              </a:rPr>
              <a:t>Un par de semanas después salió la primera manzana, era pequeña y aun no podía comerse  </a:t>
            </a:r>
            <a:endParaRPr lang="es-MX" dirty="0">
              <a:ln cmpd="tri">
                <a:solidFill>
                  <a:schemeClr val="tx1"/>
                </a:solidFill>
              </a:ln>
              <a:solidFill>
                <a:schemeClr val="bg1">
                  <a:lumMod val="95000"/>
                </a:schemeClr>
              </a:solidFill>
              <a:latin typeface="Caviar Dreams" panose="020B0402020204020504" pitchFamily="34" charset="0"/>
            </a:endParaRPr>
          </a:p>
        </p:txBody>
      </p:sp>
      <p:pic>
        <p:nvPicPr>
          <p:cNvPr id="9" name="Picture 2" descr="Diseño PNG Y SVG De Icono De Manzana Roja Para Camiseta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0450" y="3236079"/>
            <a:ext cx="295577" cy="295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04206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8" name="Picture 4" descr="https://i.pinimg.com/564x/c5/83/30/c5833026273f97208aa690a1880f6fd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84771"/>
            <a:ext cx="9160073" cy="6479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4" descr="Invertebrados】 ➡️Animales sin columna vertebral | Educapeques | Animales  invertebrados, Gusano dibujo, Animale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478154" y="3531656"/>
            <a:ext cx="1624624" cy="1451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2" descr="dibujos animados de árbol verde 24031404 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951266" y="2177110"/>
            <a:ext cx="2042877" cy="2709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uadroTexto 9"/>
          <p:cNvSpPr txBox="1"/>
          <p:nvPr/>
        </p:nvSpPr>
        <p:spPr>
          <a:xfrm>
            <a:off x="1046610" y="755080"/>
            <a:ext cx="3647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n cmpd="tri">
                  <a:solidFill>
                    <a:schemeClr val="tx1"/>
                  </a:solidFill>
                </a:ln>
                <a:solidFill>
                  <a:schemeClr val="bg1">
                    <a:lumMod val="95000"/>
                  </a:schemeClr>
                </a:solidFill>
                <a:latin typeface="Caviar Dreams" panose="020B0402020204020504" pitchFamily="34" charset="0"/>
              </a:rPr>
              <a:t>Pero llego una helada y la tiró y la echó a perder </a:t>
            </a:r>
            <a:endParaRPr lang="es-MX" dirty="0">
              <a:ln cmpd="tri">
                <a:solidFill>
                  <a:schemeClr val="tx1"/>
                </a:solidFill>
              </a:ln>
              <a:solidFill>
                <a:schemeClr val="bg1">
                  <a:lumMod val="95000"/>
                </a:schemeClr>
              </a:solidFill>
              <a:latin typeface="Caviar Dreams" panose="020B0402020204020504" pitchFamily="34" charset="0"/>
            </a:endParaRPr>
          </a:p>
        </p:txBody>
      </p:sp>
      <p:pic>
        <p:nvPicPr>
          <p:cNvPr id="11" name="Picture 12" descr="Fruta De Manzana Podrida Y Estropeada Con Piel Cubierta Con La Ilustración  De Vector De Putrefacción Apestosa Ilustraciones svg, vectoriales, clip art  vectorizado libre de derechos. Image 14016395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556" b="94889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9892" y="3099880"/>
            <a:ext cx="428606" cy="428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uadroTexto 11"/>
          <p:cNvSpPr txBox="1"/>
          <p:nvPr/>
        </p:nvSpPr>
        <p:spPr>
          <a:xfrm>
            <a:off x="2478498" y="3132203"/>
            <a:ext cx="3647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n cmpd="tri">
                  <a:solidFill>
                    <a:schemeClr val="tx1"/>
                  </a:solidFill>
                </a:ln>
                <a:solidFill>
                  <a:schemeClr val="bg1">
                    <a:lumMod val="95000"/>
                  </a:schemeClr>
                </a:solidFill>
                <a:latin typeface="Caviar Dreams" panose="020B0402020204020504" pitchFamily="34" charset="0"/>
              </a:rPr>
              <a:t>:c</a:t>
            </a:r>
            <a:endParaRPr lang="es-MX" dirty="0">
              <a:ln cmpd="tri">
                <a:solidFill>
                  <a:schemeClr val="tx1"/>
                </a:solidFill>
              </a:ln>
              <a:solidFill>
                <a:schemeClr val="bg1">
                  <a:lumMod val="95000"/>
                </a:schemeClr>
              </a:solidFill>
              <a:latin typeface="Caviar Dreams" panose="020B0402020204020504" pitchFamily="34" charset="0"/>
            </a:endParaRPr>
          </a:p>
        </p:txBody>
      </p:sp>
      <p:sp>
        <p:nvSpPr>
          <p:cNvPr id="14" name="Llamada de nube 13"/>
          <p:cNvSpPr/>
          <p:nvPr/>
        </p:nvSpPr>
        <p:spPr>
          <a:xfrm rot="594133">
            <a:off x="4076242" y="3189460"/>
            <a:ext cx="472645" cy="355910"/>
          </a:xfrm>
          <a:prstGeom prst="cloudCallout">
            <a:avLst>
              <a:gd name="adj1" fmla="val -32575"/>
              <a:gd name="adj2" fmla="val 88137"/>
            </a:avLst>
          </a:prstGeom>
          <a:noFill/>
          <a:ln w="38100">
            <a:solidFill>
              <a:srgbClr val="F672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5" name="Picture 6" descr="Viento - Iconos gratis de clima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2160" y="195000"/>
            <a:ext cx="2723383" cy="2723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Viento - Iconos gratis de naturaleza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442827">
            <a:off x="3235510" y="1703024"/>
            <a:ext cx="1217120" cy="121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89895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8" name="Picture 4" descr="https://i.pinimg.com/564x/c5/83/30/c5833026273f97208aa690a1880f6fd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84771"/>
            <a:ext cx="9160073" cy="6479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4" descr="Invertebrados】 ➡️Animales sin columna vertebral | Educapeques | Animales  invertebrados, Gusano dibujo, Animale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478154" y="3531656"/>
            <a:ext cx="1624624" cy="1451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2" descr="dibujos animados de árbol verde 24031404 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951266" y="2177110"/>
            <a:ext cx="2042877" cy="2709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uadroTexto 11"/>
          <p:cNvSpPr txBox="1"/>
          <p:nvPr/>
        </p:nvSpPr>
        <p:spPr>
          <a:xfrm>
            <a:off x="2478498" y="3132203"/>
            <a:ext cx="3647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n cmpd="tri">
                  <a:solidFill>
                    <a:schemeClr val="tx1"/>
                  </a:solidFill>
                </a:ln>
                <a:solidFill>
                  <a:schemeClr val="bg1">
                    <a:lumMod val="95000"/>
                  </a:schemeClr>
                </a:solidFill>
                <a:latin typeface="Caviar Dreams" panose="020B0402020204020504" pitchFamily="34" charset="0"/>
              </a:rPr>
              <a:t>:c</a:t>
            </a:r>
            <a:endParaRPr lang="es-MX" dirty="0">
              <a:ln cmpd="tri">
                <a:solidFill>
                  <a:schemeClr val="tx1"/>
                </a:solidFill>
              </a:ln>
              <a:solidFill>
                <a:schemeClr val="bg1">
                  <a:lumMod val="95000"/>
                </a:schemeClr>
              </a:solidFill>
              <a:latin typeface="Caviar Dreams" panose="020B0402020204020504" pitchFamily="34" charset="0"/>
            </a:endParaRPr>
          </a:p>
        </p:txBody>
      </p:sp>
      <p:sp>
        <p:nvSpPr>
          <p:cNvPr id="14" name="Llamada de nube 13"/>
          <p:cNvSpPr/>
          <p:nvPr/>
        </p:nvSpPr>
        <p:spPr>
          <a:xfrm rot="594133">
            <a:off x="4076242" y="3189460"/>
            <a:ext cx="472645" cy="355910"/>
          </a:xfrm>
          <a:prstGeom prst="cloudCallout">
            <a:avLst>
              <a:gd name="adj1" fmla="val -32575"/>
              <a:gd name="adj2" fmla="val 88137"/>
            </a:avLst>
          </a:prstGeom>
          <a:noFill/>
          <a:ln w="38100">
            <a:solidFill>
              <a:srgbClr val="F672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CuadroTexto 16"/>
          <p:cNvSpPr txBox="1"/>
          <p:nvPr/>
        </p:nvSpPr>
        <p:spPr>
          <a:xfrm>
            <a:off x="1972704" y="777055"/>
            <a:ext cx="56721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n cmpd="tri">
                  <a:solidFill>
                    <a:schemeClr val="tx1"/>
                  </a:solidFill>
                </a:ln>
                <a:solidFill>
                  <a:schemeClr val="bg1">
                    <a:lumMod val="95000"/>
                  </a:schemeClr>
                </a:solidFill>
                <a:latin typeface="Caviar Dreams" panose="020B0402020204020504" pitchFamily="34" charset="0"/>
              </a:rPr>
              <a:t>El gusano triste espero que saliera nuevamente una manzana, pero ahora salieron dos y de pronto cuatro </a:t>
            </a:r>
            <a:endParaRPr lang="es-MX" dirty="0">
              <a:ln cmpd="tri">
                <a:solidFill>
                  <a:schemeClr val="tx1"/>
                </a:solidFill>
              </a:ln>
              <a:solidFill>
                <a:schemeClr val="bg1">
                  <a:lumMod val="95000"/>
                </a:schemeClr>
              </a:solidFill>
              <a:latin typeface="Caviar Dreams" panose="020B0402020204020504" pitchFamily="34" charset="0"/>
            </a:endParaRPr>
          </a:p>
        </p:txBody>
      </p:sp>
      <p:pic>
        <p:nvPicPr>
          <p:cNvPr id="18" name="Picture 2" descr="Diseño PNG Y SVG De Icono De Manzana Roja Para Camiseta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992" y="2576710"/>
            <a:ext cx="278111" cy="278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Diseño PNG Y SVG De Icono De Manzana Roja Para Camiseta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4313" y="2576709"/>
            <a:ext cx="278111" cy="278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26617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8" name="Picture 4" descr="https://i.pinimg.com/564x/c5/83/30/c5833026273f97208aa690a1880f6fd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84771"/>
            <a:ext cx="9160073" cy="6479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4" descr="Invertebrados】 ➡️Animales sin columna vertebral | Educapeques | Animales  invertebrados, Gusano dibujo, Animale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478154" y="3531656"/>
            <a:ext cx="1624624" cy="1451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2" descr="dibujos animados de árbol verde 24031404 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951266" y="2177110"/>
            <a:ext cx="2042877" cy="2709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uadroTexto 11"/>
          <p:cNvSpPr txBox="1"/>
          <p:nvPr/>
        </p:nvSpPr>
        <p:spPr>
          <a:xfrm>
            <a:off x="2478498" y="3132203"/>
            <a:ext cx="3647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n cmpd="tri">
                  <a:solidFill>
                    <a:schemeClr val="tx1"/>
                  </a:solidFill>
                </a:ln>
                <a:solidFill>
                  <a:schemeClr val="bg1">
                    <a:lumMod val="95000"/>
                  </a:schemeClr>
                </a:solidFill>
                <a:latin typeface="Caviar Dreams" panose="020B0402020204020504" pitchFamily="34" charset="0"/>
              </a:rPr>
              <a:t>:0</a:t>
            </a:r>
            <a:endParaRPr lang="es-MX" dirty="0">
              <a:ln cmpd="tri">
                <a:solidFill>
                  <a:schemeClr val="tx1"/>
                </a:solidFill>
              </a:ln>
              <a:solidFill>
                <a:schemeClr val="bg1">
                  <a:lumMod val="95000"/>
                </a:schemeClr>
              </a:solidFill>
              <a:latin typeface="Caviar Dreams" panose="020B0402020204020504" pitchFamily="34" charset="0"/>
            </a:endParaRPr>
          </a:p>
        </p:txBody>
      </p:sp>
      <p:sp>
        <p:nvSpPr>
          <p:cNvPr id="14" name="Llamada de nube 13"/>
          <p:cNvSpPr/>
          <p:nvPr/>
        </p:nvSpPr>
        <p:spPr>
          <a:xfrm rot="594133">
            <a:off x="4076242" y="3189460"/>
            <a:ext cx="472645" cy="355910"/>
          </a:xfrm>
          <a:prstGeom prst="cloudCallout">
            <a:avLst>
              <a:gd name="adj1" fmla="val -32575"/>
              <a:gd name="adj2" fmla="val 88137"/>
            </a:avLst>
          </a:prstGeom>
          <a:noFill/>
          <a:ln w="38100">
            <a:solidFill>
              <a:srgbClr val="F672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CuadroTexto 16"/>
          <p:cNvSpPr txBox="1"/>
          <p:nvPr/>
        </p:nvSpPr>
        <p:spPr>
          <a:xfrm>
            <a:off x="1972704" y="777055"/>
            <a:ext cx="56721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n cmpd="tri">
                  <a:solidFill>
                    <a:schemeClr val="tx1"/>
                  </a:solidFill>
                </a:ln>
                <a:solidFill>
                  <a:schemeClr val="bg1">
                    <a:lumMod val="95000"/>
                  </a:schemeClr>
                </a:solidFill>
                <a:latin typeface="Caviar Dreams" panose="020B0402020204020504" pitchFamily="34" charset="0"/>
              </a:rPr>
              <a:t>El gusano triste espero que saliera nuevamente una manzana, pero ahora salieron dos y de pronto cuatro </a:t>
            </a:r>
            <a:endParaRPr lang="es-MX" dirty="0">
              <a:ln cmpd="tri">
                <a:solidFill>
                  <a:schemeClr val="tx1"/>
                </a:solidFill>
              </a:ln>
              <a:solidFill>
                <a:schemeClr val="bg1">
                  <a:lumMod val="95000"/>
                </a:schemeClr>
              </a:solidFill>
              <a:latin typeface="Caviar Dreams" panose="020B0402020204020504" pitchFamily="34" charset="0"/>
            </a:endParaRPr>
          </a:p>
        </p:txBody>
      </p:sp>
      <p:pic>
        <p:nvPicPr>
          <p:cNvPr id="18" name="Picture 2" descr="Diseño PNG Y SVG De Icono De Manzana Roja Para Camiseta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992" y="2576710"/>
            <a:ext cx="278111" cy="278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Diseño PNG Y SVG De Icono De Manzana Roja Para Camiseta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4313" y="2576709"/>
            <a:ext cx="278111" cy="278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Diseño PNG Y SVG De Icono De Manzana Roja Para Camiseta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1143" y="3119155"/>
            <a:ext cx="278111" cy="278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Diseño PNG Y SVG De Icono De Manzana Roja Para Camiseta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7008" y="3247470"/>
            <a:ext cx="278111" cy="278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36697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8" name="Picture 4" descr="https://i.pinimg.com/564x/c5/83/30/c5833026273f97208aa690a1880f6fd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84771"/>
            <a:ext cx="9160073" cy="6479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4" descr="Invertebrados】 ➡️Animales sin columna vertebral | Educapeques | Animales  invertebrados, Gusano dibujo, Animale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478154" y="3531656"/>
            <a:ext cx="1624624" cy="1451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2" descr="dibujos animados de árbol verde 24031404 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951266" y="2177110"/>
            <a:ext cx="2042877" cy="2709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uadroTexto 11"/>
          <p:cNvSpPr txBox="1"/>
          <p:nvPr/>
        </p:nvSpPr>
        <p:spPr>
          <a:xfrm>
            <a:off x="2478498" y="3132203"/>
            <a:ext cx="3647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n cmpd="tri">
                  <a:solidFill>
                    <a:schemeClr val="tx1"/>
                  </a:solidFill>
                </a:ln>
                <a:solidFill>
                  <a:schemeClr val="bg1">
                    <a:lumMod val="95000"/>
                  </a:schemeClr>
                </a:solidFill>
                <a:latin typeface="Caviar Dreams" panose="020B0402020204020504" pitchFamily="34" charset="0"/>
                <a:sym typeface="Wingdings" panose="05000000000000000000" pitchFamily="2" charset="2"/>
              </a:rPr>
              <a:t></a:t>
            </a:r>
            <a:endParaRPr lang="es-MX" dirty="0">
              <a:ln cmpd="tri">
                <a:solidFill>
                  <a:schemeClr val="tx1"/>
                </a:solidFill>
              </a:ln>
              <a:solidFill>
                <a:schemeClr val="bg1">
                  <a:lumMod val="95000"/>
                </a:schemeClr>
              </a:solidFill>
              <a:latin typeface="Caviar Dreams" panose="020B0402020204020504" pitchFamily="34" charset="0"/>
            </a:endParaRPr>
          </a:p>
        </p:txBody>
      </p:sp>
      <p:sp>
        <p:nvSpPr>
          <p:cNvPr id="14" name="Llamada de nube 13"/>
          <p:cNvSpPr/>
          <p:nvPr/>
        </p:nvSpPr>
        <p:spPr>
          <a:xfrm rot="594133">
            <a:off x="4076242" y="3189460"/>
            <a:ext cx="472645" cy="355910"/>
          </a:xfrm>
          <a:prstGeom prst="cloudCallout">
            <a:avLst>
              <a:gd name="adj1" fmla="val -32575"/>
              <a:gd name="adj2" fmla="val 88137"/>
            </a:avLst>
          </a:prstGeom>
          <a:noFill/>
          <a:ln w="38100">
            <a:solidFill>
              <a:srgbClr val="F672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8" name="Picture 2" descr="Diseño PNG Y SVG De Icono De Manzana Roja Para Camiseta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992" y="2576710"/>
            <a:ext cx="278111" cy="278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Diseño PNG Y SVG De Icono De Manzana Roja Para Camiseta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4313" y="2576709"/>
            <a:ext cx="278111" cy="278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Diseño PNG Y SVG De Icono De Manzana Roja Para Camiseta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1143" y="3119155"/>
            <a:ext cx="278111" cy="278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Diseño PNG Y SVG De Icono De Manzana Roja Para Camiseta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7008" y="3247470"/>
            <a:ext cx="278111" cy="278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CuadroTexto 19"/>
          <p:cNvSpPr txBox="1"/>
          <p:nvPr/>
        </p:nvSpPr>
        <p:spPr>
          <a:xfrm>
            <a:off x="1933709" y="764920"/>
            <a:ext cx="52845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n cmpd="tri">
                  <a:solidFill>
                    <a:schemeClr val="tx1"/>
                  </a:solidFill>
                </a:ln>
                <a:solidFill>
                  <a:schemeClr val="bg1">
                    <a:lumMod val="95000"/>
                  </a:schemeClr>
                </a:solidFill>
                <a:latin typeface="Caviar Dreams" panose="020B0402020204020504" pitchFamily="34" charset="0"/>
              </a:rPr>
              <a:t>Fue cuestión de tiempo para que el árbol se llenara de manzanas </a:t>
            </a:r>
            <a:endParaRPr lang="es-MX" dirty="0">
              <a:ln cmpd="tri">
                <a:solidFill>
                  <a:schemeClr val="tx1"/>
                </a:solidFill>
              </a:ln>
              <a:solidFill>
                <a:schemeClr val="bg1">
                  <a:lumMod val="95000"/>
                </a:schemeClr>
              </a:solidFill>
              <a:latin typeface="Caviar Dreams" panose="020B0402020204020504" pitchFamily="34" charset="0"/>
            </a:endParaRPr>
          </a:p>
        </p:txBody>
      </p:sp>
      <p:pic>
        <p:nvPicPr>
          <p:cNvPr id="22" name="Picture 2" descr="Diseño PNG Y SVG De Icono De Manzana Roja Para Camiseta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0611" y="2849282"/>
            <a:ext cx="187191" cy="187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Diseño PNG Y SVG De Icono De Manzana Roja Para Camiseta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007" y="3921089"/>
            <a:ext cx="187191" cy="187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Diseño PNG Y SVG De Icono De Manzana Roja Para Camiseta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8707" y="2365400"/>
            <a:ext cx="187191" cy="187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Diseño PNG Y SVG De Icono De Manzana Roja Para Camiseta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451" y="3292929"/>
            <a:ext cx="187191" cy="187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Diseño PNG Y SVG De Icono De Manzana Roja Para Camiseta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9146" y="2787159"/>
            <a:ext cx="187191" cy="187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27123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8" name="Picture 4" descr="https://i.pinimg.com/564x/c5/83/30/c5833026273f97208aa690a1880f6fd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84771"/>
            <a:ext cx="9160073" cy="6479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4" descr="Invertebrados】 ➡️Animales sin columna vertebral | Educapeques | Animales  invertebrados, Gusano dibujo, Animale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478154" y="3531656"/>
            <a:ext cx="1624624" cy="1451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2" descr="dibujos animados de árbol verde 24031404 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951266" y="2177110"/>
            <a:ext cx="2042877" cy="2709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Diseño PNG Y SVG De Icono De Manzana Roja Para Camiseta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992" y="2576710"/>
            <a:ext cx="278111" cy="278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Diseño PNG Y SVG De Icono De Manzana Roja Para Camiseta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4313" y="2576709"/>
            <a:ext cx="278111" cy="278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Diseño PNG Y SVG De Icono De Manzana Roja Para Camiseta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1143" y="3119155"/>
            <a:ext cx="278111" cy="278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Diseño PNG Y SVG De Icono De Manzana Roja Para Camiseta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7008" y="3247470"/>
            <a:ext cx="278111" cy="278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Diseño PNG Y SVG De Icono De Manzana Roja Para Camiseta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0611" y="2849282"/>
            <a:ext cx="187191" cy="187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Diseño PNG Y SVG De Icono De Manzana Roja Para Camiseta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007" y="3921089"/>
            <a:ext cx="187191" cy="187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Diseño PNG Y SVG De Icono De Manzana Roja Para Camiseta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8707" y="2365400"/>
            <a:ext cx="187191" cy="187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Diseño PNG Y SVG De Icono De Manzana Roja Para Camiseta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451" y="3292929"/>
            <a:ext cx="187191" cy="187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Diseño PNG Y SVG De Icono De Manzana Roja Para Camiseta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9146" y="2787159"/>
            <a:ext cx="187191" cy="187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CuadroTexto 20"/>
          <p:cNvSpPr txBox="1"/>
          <p:nvPr/>
        </p:nvSpPr>
        <p:spPr>
          <a:xfrm>
            <a:off x="1900611" y="486496"/>
            <a:ext cx="52845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n cmpd="tri">
                  <a:solidFill>
                    <a:schemeClr val="tx1"/>
                  </a:solidFill>
                </a:ln>
                <a:solidFill>
                  <a:schemeClr val="bg1">
                    <a:lumMod val="95000"/>
                  </a:schemeClr>
                </a:solidFill>
                <a:latin typeface="Caviar Dreams" panose="020B0402020204020504" pitchFamily="34" charset="0"/>
              </a:rPr>
              <a:t>El gusano fue por su canasta muy contento y comenzó a cosechar </a:t>
            </a:r>
            <a:endParaRPr lang="es-MX" dirty="0">
              <a:ln cmpd="tri">
                <a:solidFill>
                  <a:schemeClr val="tx1"/>
                </a:solidFill>
              </a:ln>
              <a:solidFill>
                <a:schemeClr val="bg1">
                  <a:lumMod val="95000"/>
                </a:schemeClr>
              </a:solidFill>
              <a:latin typeface="Caviar Dreams" panose="020B0402020204020504" pitchFamily="34" charset="0"/>
            </a:endParaRPr>
          </a:p>
        </p:txBody>
      </p:sp>
      <p:pic>
        <p:nvPicPr>
          <p:cNvPr id="27" name="Picture 34" descr="Imágenes de Canasta Dibujo - Descarga gratuita en Freepik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917" b="97284" l="799" r="9632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7133" y="4369457"/>
            <a:ext cx="1033489" cy="1033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61160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1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1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1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2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2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3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3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3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8" name="Picture 4" descr="https://i.pinimg.com/564x/c5/83/30/c5833026273f97208aa690a1880f6fd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84771"/>
            <a:ext cx="9160073" cy="6479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4" descr="Invertebrados】 ➡️Animales sin columna vertebral | Educapeques | Animales  invertebrados, Gusano dibujo, Animale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478154" y="3531656"/>
            <a:ext cx="1624624" cy="1451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2" descr="dibujos animados de árbol verde 24031404 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951266" y="2177110"/>
            <a:ext cx="2042877" cy="2709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34" descr="Imágenes de Canasta Dibujo - Descarga gratuita en Freepik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917" b="97284" l="799" r="9632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7133" y="4369457"/>
            <a:ext cx="1033489" cy="1033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CuadroTexto 19"/>
          <p:cNvSpPr txBox="1"/>
          <p:nvPr/>
        </p:nvSpPr>
        <p:spPr>
          <a:xfrm>
            <a:off x="2554441" y="562313"/>
            <a:ext cx="48499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n cmpd="tri">
                  <a:solidFill>
                    <a:schemeClr val="tx1"/>
                  </a:solidFill>
                </a:ln>
                <a:solidFill>
                  <a:schemeClr val="bg1">
                    <a:lumMod val="95000"/>
                  </a:schemeClr>
                </a:solidFill>
                <a:latin typeface="Caviar Dreams" panose="020B0402020204020504" pitchFamily="34" charset="0"/>
              </a:rPr>
              <a:t>Pudo llenar su canasta entera de manzanas que había cosechado el mismo</a:t>
            </a:r>
            <a:endParaRPr lang="es-MX" dirty="0">
              <a:ln cmpd="tri">
                <a:solidFill>
                  <a:schemeClr val="tx1"/>
                </a:solidFill>
              </a:ln>
              <a:solidFill>
                <a:schemeClr val="bg1">
                  <a:lumMod val="95000"/>
                </a:schemeClr>
              </a:solidFill>
              <a:latin typeface="Caviar Dreams" panose="020B0402020204020504" pitchFamily="34" charset="0"/>
            </a:endParaRPr>
          </a:p>
        </p:txBody>
      </p:sp>
      <p:pic>
        <p:nvPicPr>
          <p:cNvPr id="23" name="Picture 2" descr="Diseño PNG Y SVG De Icono De Manzana Roja Para Camisetas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9468" y="4850473"/>
            <a:ext cx="187191" cy="187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Diseño PNG Y SVG De Icono De Manzana Roja Para Camisetas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0593" y="4879061"/>
            <a:ext cx="278111" cy="278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Diseño PNG Y SVG De Icono De Manzana Roja Para Camisetas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4473" y="4740005"/>
            <a:ext cx="278111" cy="278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Diseño PNG Y SVG De Icono De Manzana Roja Para Camisetas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5431" y="4814852"/>
            <a:ext cx="278111" cy="278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Diseño PNG Y SVG De Icono De Manzana Roja Para Camisetas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6" y="4640237"/>
            <a:ext cx="278111" cy="278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Diseño PNG Y SVG De Icono De Manzana Roja Para Camisetas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6991" y="4844281"/>
            <a:ext cx="187191" cy="187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Diseño PNG Y SVG De Icono De Manzana Roja Para Camisetas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0125" y="4795623"/>
            <a:ext cx="187191" cy="187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Diseño PNG Y SVG De Icono De Manzana Roja Para Camisetas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6671" y="4711146"/>
            <a:ext cx="187191" cy="187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Diseño PNG Y SVG De Icono De Manzana Roja Para Camisetas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3224" y="4685696"/>
            <a:ext cx="187191" cy="187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18803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8" name="Picture 4" descr="https://i.pinimg.com/564x/c5/83/30/c5833026273f97208aa690a1880f6fd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84771"/>
            <a:ext cx="9160073" cy="6479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4" descr="Invertebrados】 ➡️Animales sin columna vertebral | Educapeques | Animales  invertebrados, Gusano dibujo, Animale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478154" y="3531656"/>
            <a:ext cx="1624624" cy="1451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2" descr="dibujos animados de árbol verde 24031404 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951266" y="2177110"/>
            <a:ext cx="2042877" cy="2709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34" descr="Imágenes de Canasta Dibujo - Descarga gratuita en Freepik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917" b="97284" l="799" r="9632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7133" y="4369457"/>
            <a:ext cx="1033489" cy="1033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Diseño PNG Y SVG De Icono De Manzana Roja Para Camisetas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9468" y="4850473"/>
            <a:ext cx="187191" cy="187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Diseño PNG Y SVG De Icono De Manzana Roja Para Camisetas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0593" y="4879061"/>
            <a:ext cx="278111" cy="278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Diseño PNG Y SVG De Icono De Manzana Roja Para Camisetas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4473" y="4740005"/>
            <a:ext cx="278111" cy="278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Diseño PNG Y SVG De Icono De Manzana Roja Para Camisetas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5431" y="4814852"/>
            <a:ext cx="278111" cy="278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Diseño PNG Y SVG De Icono De Manzana Roja Para Camisetas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6" y="4640237"/>
            <a:ext cx="278111" cy="278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Diseño PNG Y SVG De Icono De Manzana Roja Para Camisetas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6991" y="4844281"/>
            <a:ext cx="187191" cy="187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Diseño PNG Y SVG De Icono De Manzana Roja Para Camisetas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0125" y="4795623"/>
            <a:ext cx="187191" cy="187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Diseño PNG Y SVG De Icono De Manzana Roja Para Camisetas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6671" y="4711146"/>
            <a:ext cx="187191" cy="187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Diseño PNG Y SVG De Icono De Manzana Roja Para Camisetas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3224" y="4685696"/>
            <a:ext cx="187191" cy="187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2" descr="Cute dibujos animados aves de corral alas animal gallina 10264405 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0206" y="3695661"/>
            <a:ext cx="1197977" cy="1421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38" descr="Pato dibujos animados ilustración 23353973 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398" y="4600245"/>
            <a:ext cx="1454436" cy="1454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36" descr="Pin en VEXELS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5888" y="4357621"/>
            <a:ext cx="1303798" cy="1303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CuadroTexto 29"/>
          <p:cNvSpPr txBox="1"/>
          <p:nvPr/>
        </p:nvSpPr>
        <p:spPr>
          <a:xfrm>
            <a:off x="2527015" y="1118390"/>
            <a:ext cx="47815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n cmpd="tri">
                  <a:solidFill>
                    <a:schemeClr val="tx1"/>
                  </a:solidFill>
                </a:ln>
                <a:solidFill>
                  <a:schemeClr val="bg1">
                    <a:lumMod val="95000"/>
                  </a:schemeClr>
                </a:solidFill>
                <a:latin typeface="Caviar Dreams" panose="020B0402020204020504" pitchFamily="34" charset="0"/>
              </a:rPr>
              <a:t>Así que llamo a todos sus amigos y juntos devoraron sus manzanas y gusano quedo muy contento </a:t>
            </a:r>
            <a:endParaRPr lang="es-MX" dirty="0">
              <a:ln cmpd="tri">
                <a:solidFill>
                  <a:schemeClr val="tx1"/>
                </a:solidFill>
              </a:ln>
              <a:solidFill>
                <a:schemeClr val="bg1">
                  <a:lumMod val="95000"/>
                </a:schemeClr>
              </a:solidFill>
              <a:latin typeface="Caviar Dreams" panose="020B04020202040205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9671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8" name="Picture 4" descr="https://i.pinimg.com/564x/c5/83/30/c5833026273f97208aa690a1880f6fd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84771"/>
            <a:ext cx="9160073" cy="6479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4" descr="Invertebrados】 ➡️Animales sin columna vertebral | Educapeques | Animales  invertebrados, Gusano dibujo, Animale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2273" y="3659033"/>
            <a:ext cx="1485986" cy="1451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CuadroTexto 19"/>
          <p:cNvSpPr txBox="1"/>
          <p:nvPr/>
        </p:nvSpPr>
        <p:spPr>
          <a:xfrm>
            <a:off x="2006292" y="1458110"/>
            <a:ext cx="5139353" cy="1200329"/>
          </a:xfrm>
          <a:prstGeom prst="rect">
            <a:avLst/>
          </a:prstGeom>
          <a:solidFill>
            <a:srgbClr val="F87B7E"/>
          </a:solidFill>
          <a:effectLst>
            <a:softEdge rad="1270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s-MX" sz="3600" dirty="0">
                <a:ln>
                  <a:gradFill>
                    <a:gsLst>
                      <a:gs pos="0">
                        <a:srgbClr val="FF0000"/>
                      </a:gs>
                      <a:gs pos="39000">
                        <a:schemeClr val="accent1">
                          <a:lumMod val="45000"/>
                          <a:lumOff val="55000"/>
                        </a:schemeClr>
                      </a:gs>
                      <a:gs pos="70000">
                        <a:srgbClr val="F87B7E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</a:ln>
                <a:solidFill>
                  <a:schemeClr val="bg1">
                    <a:lumMod val="95000"/>
                  </a:schemeClr>
                </a:solidFill>
                <a:latin typeface="Keep on Truckin" panose="00000400000000000000" pitchFamily="2" charset="0"/>
              </a:rPr>
              <a:t>Y colorín colorado este cuento se ha acabado </a:t>
            </a:r>
          </a:p>
        </p:txBody>
      </p:sp>
    </p:spTree>
    <p:extLst>
      <p:ext uri="{BB962C8B-B14F-4D97-AF65-F5344CB8AC3E}">
        <p14:creationId xmlns:p14="http://schemas.microsoft.com/office/powerpoint/2010/main" val="38111646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8" name="Picture 4" descr="https://i.pinimg.com/564x/c5/83/30/c5833026273f97208aa690a1880f6fd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84771"/>
            <a:ext cx="9160073" cy="6479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4" descr="Invertebrados】 ➡️Animales sin columna vertebral | Educapeques | Animales  invertebrados, Gusano dibujo, Animale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2273" y="3659033"/>
            <a:ext cx="1485986" cy="1451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Llamada de nube 3"/>
          <p:cNvSpPr/>
          <p:nvPr/>
        </p:nvSpPr>
        <p:spPr>
          <a:xfrm rot="594133">
            <a:off x="4679921" y="1879472"/>
            <a:ext cx="2038587" cy="1385569"/>
          </a:xfrm>
          <a:prstGeom prst="cloudCallout">
            <a:avLst>
              <a:gd name="adj1" fmla="val -32575"/>
              <a:gd name="adj2" fmla="val 88137"/>
            </a:avLst>
          </a:prstGeom>
          <a:noFill/>
          <a:ln w="38100">
            <a:solidFill>
              <a:srgbClr val="F672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7" name="Picture 2" descr="Diseño PNG Y SVG De Icono De Manzana Roja Para Camiseta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9801" y="2192843"/>
            <a:ext cx="758825" cy="75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414694" y="296838"/>
            <a:ext cx="52845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n cmpd="tri">
                  <a:solidFill>
                    <a:schemeClr val="tx1"/>
                  </a:solidFill>
                </a:ln>
                <a:solidFill>
                  <a:schemeClr val="bg1">
                    <a:lumMod val="95000"/>
                  </a:schemeClr>
                </a:solidFill>
                <a:latin typeface="Caviar Dreams" panose="020B0402020204020504" pitchFamily="34" charset="0"/>
              </a:rPr>
              <a:t>Erase una vez un gusano que soñaba con una manzana</a:t>
            </a:r>
            <a:endParaRPr lang="es-MX" dirty="0">
              <a:ln cmpd="tri">
                <a:solidFill>
                  <a:schemeClr val="tx1"/>
                </a:solidFill>
              </a:ln>
              <a:solidFill>
                <a:schemeClr val="bg1">
                  <a:lumMod val="95000"/>
                </a:schemeClr>
              </a:solidFill>
              <a:latin typeface="Caviar Dreams" panose="020B04020202040205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3875554" y="980514"/>
            <a:ext cx="52845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n cmpd="tri">
                  <a:solidFill>
                    <a:schemeClr val="tx1"/>
                  </a:solidFill>
                </a:ln>
                <a:solidFill>
                  <a:schemeClr val="bg1">
                    <a:lumMod val="95000"/>
                  </a:schemeClr>
                </a:solidFill>
                <a:latin typeface="Caviar Dreams" panose="020B0402020204020504" pitchFamily="34" charset="0"/>
              </a:rPr>
              <a:t>Pero hace muchos años, talaron todos los arboles de manzana de donde vivía 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1276508" y="1677867"/>
            <a:ext cx="31669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n cmpd="tri">
                  <a:solidFill>
                    <a:schemeClr val="tx1"/>
                  </a:solidFill>
                </a:ln>
                <a:solidFill>
                  <a:schemeClr val="bg1">
                    <a:lumMod val="95000"/>
                  </a:schemeClr>
                </a:solidFill>
                <a:latin typeface="Caviar Dreams" panose="020B0402020204020504" pitchFamily="34" charset="0"/>
              </a:rPr>
              <a:t>Así que se le ocurrió una idea. El iría a conseguir semillas para plantar su propio árbol </a:t>
            </a:r>
          </a:p>
        </p:txBody>
      </p:sp>
    </p:spTree>
    <p:extLst>
      <p:ext uri="{BB962C8B-B14F-4D97-AF65-F5344CB8AC3E}">
        <p14:creationId xmlns:p14="http://schemas.microsoft.com/office/powerpoint/2010/main" val="31329820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 b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8" name="Picture 4" descr="https://i.pinimg.com/564x/c5/83/30/c5833026273f97208aa690a1880f6fd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84771"/>
            <a:ext cx="9160073" cy="6479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4" descr="Invertebrados】 ➡️Animales sin columna vertebral | Educapeques | Animales  invertebrados, Gusano dibujo, Animale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2273" y="3659033"/>
            <a:ext cx="1485986" cy="1451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Llamada de nube 3"/>
          <p:cNvSpPr/>
          <p:nvPr/>
        </p:nvSpPr>
        <p:spPr>
          <a:xfrm rot="594133">
            <a:off x="4679921" y="1879472"/>
            <a:ext cx="2038587" cy="1385569"/>
          </a:xfrm>
          <a:prstGeom prst="cloudCallout">
            <a:avLst>
              <a:gd name="adj1" fmla="val -32575"/>
              <a:gd name="adj2" fmla="val 88137"/>
            </a:avLst>
          </a:prstGeom>
          <a:noFill/>
          <a:ln w="38100">
            <a:solidFill>
              <a:srgbClr val="F672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CuadroTexto 9"/>
          <p:cNvSpPr txBox="1"/>
          <p:nvPr/>
        </p:nvSpPr>
        <p:spPr>
          <a:xfrm>
            <a:off x="1933709" y="688006"/>
            <a:ext cx="52845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n cmpd="tri">
                  <a:solidFill>
                    <a:schemeClr val="tx1"/>
                  </a:solidFill>
                </a:ln>
                <a:solidFill>
                  <a:schemeClr val="bg1">
                    <a:lumMod val="95000"/>
                  </a:schemeClr>
                </a:solidFill>
                <a:latin typeface="Caviar Dreams" panose="020B0402020204020504" pitchFamily="34" charset="0"/>
              </a:rPr>
              <a:t>Así que se le ocurrió una idea. El iría a conseguir semillas para plantar su propio árbol </a:t>
            </a:r>
          </a:p>
        </p:txBody>
      </p:sp>
      <p:pic>
        <p:nvPicPr>
          <p:cNvPr id="20" name="Picture 20" descr="manzana árbol dibujos animados 24031406 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3239" y="2177903"/>
            <a:ext cx="574884" cy="658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18" descr="Diseños de camisetas de semillas &amp; más Merch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709" y="2359139"/>
            <a:ext cx="473302" cy="473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54486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8" name="Picture 4" descr="https://i.pinimg.com/564x/c5/83/30/c5833026273f97208aa690a1880f6fd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84771"/>
            <a:ext cx="9160073" cy="6479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4" descr="Invertebrados】 ➡️Animales sin columna vertebral | Educapeques | Animales  invertebrados, Gusano dibujo, Animale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2273" y="3659033"/>
            <a:ext cx="1485986" cy="1451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Llamada de nube 3"/>
          <p:cNvSpPr/>
          <p:nvPr/>
        </p:nvSpPr>
        <p:spPr>
          <a:xfrm rot="594133">
            <a:off x="4679921" y="1879472"/>
            <a:ext cx="2038587" cy="1385569"/>
          </a:xfrm>
          <a:prstGeom prst="cloudCallout">
            <a:avLst>
              <a:gd name="adj1" fmla="val -32575"/>
              <a:gd name="adj2" fmla="val 88137"/>
            </a:avLst>
          </a:prstGeom>
          <a:noFill/>
          <a:ln w="38100">
            <a:solidFill>
              <a:srgbClr val="F672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CuadroTexto 10"/>
          <p:cNvSpPr txBox="1"/>
          <p:nvPr/>
        </p:nvSpPr>
        <p:spPr>
          <a:xfrm>
            <a:off x="2042772" y="487745"/>
            <a:ext cx="52845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n cmpd="tri">
                  <a:solidFill>
                    <a:schemeClr val="tx1"/>
                  </a:solidFill>
                </a:ln>
                <a:solidFill>
                  <a:schemeClr val="bg1">
                    <a:lumMod val="95000"/>
                  </a:schemeClr>
                </a:solidFill>
                <a:latin typeface="Caviar Dreams" panose="020B0402020204020504" pitchFamily="34" charset="0"/>
              </a:rPr>
              <a:t>Así que fue con la Gallina encargada de los semilleros </a:t>
            </a:r>
            <a:r>
              <a:rPr lang="es-MX" dirty="0">
                <a:ln cmpd="tri">
                  <a:solidFill>
                    <a:schemeClr val="tx1"/>
                  </a:solidFill>
                </a:ln>
                <a:solidFill>
                  <a:schemeClr val="bg1">
                    <a:lumMod val="95000"/>
                  </a:schemeClr>
                </a:solidFill>
                <a:latin typeface="Caviar Dreams" panose="020B0402020204020504" pitchFamily="34" charset="0"/>
              </a:rPr>
              <a:t>y</a:t>
            </a:r>
            <a:r>
              <a:rPr lang="es-MX" dirty="0" smtClean="0">
                <a:ln cmpd="tri">
                  <a:solidFill>
                    <a:schemeClr val="tx1"/>
                  </a:solidFill>
                </a:ln>
                <a:solidFill>
                  <a:schemeClr val="bg1">
                    <a:lumMod val="95000"/>
                  </a:schemeClr>
                </a:solidFill>
                <a:latin typeface="Caviar Dreams" panose="020B0402020204020504" pitchFamily="34" charset="0"/>
              </a:rPr>
              <a:t> le pidió una bolsita. </a:t>
            </a:r>
            <a:endParaRPr lang="es-MX" dirty="0">
              <a:ln cmpd="tri">
                <a:solidFill>
                  <a:schemeClr val="tx1"/>
                </a:solidFill>
              </a:ln>
              <a:solidFill>
                <a:schemeClr val="bg1">
                  <a:lumMod val="95000"/>
                </a:schemeClr>
              </a:solidFill>
              <a:latin typeface="Caviar Dreams" panose="020B0402020204020504" pitchFamily="34" charset="0"/>
            </a:endParaRPr>
          </a:p>
        </p:txBody>
      </p:sp>
      <p:pic>
        <p:nvPicPr>
          <p:cNvPr id="20" name="Picture 22" descr="Cute dibujos animados aves de corral alas animal gallina 10264405 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804042" y="3430006"/>
            <a:ext cx="1502205" cy="1788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18" descr="Diseños de camisetas de semillas &amp; más Merch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709" y="2359139"/>
            <a:ext cx="473302" cy="473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0" descr="manzana árbol dibujos animados 24031406 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3239" y="2177903"/>
            <a:ext cx="574884" cy="658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18" descr="Diseños de camisetas de semillas &amp; más Merch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9090" y="4517555"/>
            <a:ext cx="473302" cy="473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20887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831 -1.08101E-6 L -0.10859 -0.04011 C -0.10026 -0.04897 -0.08794 -0.05392 -0.07476 -0.05392 C -0.06002 -0.05392 -0.04822 -0.04897 -0.03989 -0.04011 L -1.28361E-6 -1.08101E-6 " pathEditMode="relative" rAng="0" ptsTypes="AAAAA">
                                      <p:cBhvr>
                                        <p:cTn id="6" dur="2000" spd="-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07" y="-27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8" name="Picture 4" descr="https://i.pinimg.com/564x/c5/83/30/c5833026273f97208aa690a1880f6fd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84771"/>
            <a:ext cx="9160073" cy="6479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4" descr="Invertebrados】 ➡️Animales sin columna vertebral | Educapeques | Animales  invertebrados, Gusano dibujo, Animale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478154" y="3531656"/>
            <a:ext cx="1624624" cy="1451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uadroTexto 11"/>
          <p:cNvSpPr txBox="1"/>
          <p:nvPr/>
        </p:nvSpPr>
        <p:spPr>
          <a:xfrm>
            <a:off x="3000145" y="453908"/>
            <a:ext cx="31516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n cmpd="tri">
                  <a:solidFill>
                    <a:schemeClr val="tx1"/>
                  </a:solidFill>
                </a:ln>
                <a:solidFill>
                  <a:schemeClr val="bg1">
                    <a:lumMod val="95000"/>
                  </a:schemeClr>
                </a:solidFill>
                <a:latin typeface="Caviar Dreams" panose="020B0402020204020504" pitchFamily="34" charset="0"/>
              </a:rPr>
              <a:t>Muy contento el gusano eligió el lugar donde iba a plantar su árbol</a:t>
            </a:r>
            <a:endParaRPr lang="es-MX" dirty="0">
              <a:ln cmpd="tri">
                <a:solidFill>
                  <a:schemeClr val="tx1"/>
                </a:solidFill>
              </a:ln>
              <a:solidFill>
                <a:schemeClr val="bg1">
                  <a:lumMod val="95000"/>
                </a:schemeClr>
              </a:solidFill>
              <a:latin typeface="Caviar Dreams" panose="020B0402020204020504" pitchFamily="34" charset="0"/>
            </a:endParaRPr>
          </a:p>
        </p:txBody>
      </p:sp>
      <p:pic>
        <p:nvPicPr>
          <p:cNvPr id="13" name="Picture 24" descr="Agujero de tierra. entrada subterránea, gran grieta o ruina. entrada sucia  y oscura, dibujo detallado a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799" r="98083">
                        <a14:foregroundMark x1="19968" y1="39355" x2="23802" y2="39355"/>
                        <a14:foregroundMark x1="29712" y1="30645" x2="28594" y2="30968"/>
                        <a14:foregroundMark x1="29073" y1="39677" x2="29553" y2="37742"/>
                        <a14:foregroundMark x1="67572" y1="31935" x2="67093" y2="38710"/>
                        <a14:foregroundMark x1="22684" y1="26129" x2="24121" y2="31935"/>
                        <a14:foregroundMark x1="26358" y1="26129" x2="26677" y2="30968"/>
                        <a14:foregroundMark x1="7668" y1="46774" x2="9265" y2="50645"/>
                        <a14:foregroundMark x1="7348" y1="53871" x2="6869" y2="53548"/>
                        <a14:backgroundMark x1="5591" y1="55806" x2="7029" y2="56774"/>
                        <a14:backgroundMark x1="23802" y1="40323" x2="24121" y2="40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128" y="4064355"/>
            <a:ext cx="2177017" cy="1078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65040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8" name="Picture 4" descr="https://i.pinimg.com/564x/c5/83/30/c5833026273f97208aa690a1880f6fd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84771"/>
            <a:ext cx="9160073" cy="6479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4" descr="Invertebrados】 ➡️Animales sin columna vertebral | Educapeques | Animales  invertebrados, Gusano dibujo, Animale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478154" y="3531656"/>
            <a:ext cx="1624624" cy="1451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4" descr="Agujero de tierra. entrada subterránea, gran grieta o ruina. entrada sucia  y oscura, dibujo detallado a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799" r="98083">
                        <a14:foregroundMark x1="19968" y1="39355" x2="23802" y2="39355"/>
                        <a14:foregroundMark x1="29712" y1="30645" x2="28594" y2="30968"/>
                        <a14:foregroundMark x1="29073" y1="39677" x2="29553" y2="37742"/>
                        <a14:foregroundMark x1="67572" y1="31935" x2="67093" y2="38710"/>
                        <a14:foregroundMark x1="22684" y1="26129" x2="24121" y2="31935"/>
                        <a14:foregroundMark x1="26358" y1="26129" x2="26677" y2="30968"/>
                        <a14:foregroundMark x1="7668" y1="46774" x2="9265" y2="50645"/>
                        <a14:foregroundMark x1="7348" y1="53871" x2="6869" y2="53548"/>
                        <a14:backgroundMark x1="5591" y1="55806" x2="7029" y2="56774"/>
                        <a14:backgroundMark x1="23802" y1="40323" x2="24121" y2="40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128" y="4064355"/>
            <a:ext cx="2177017" cy="1078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uadroTexto 8"/>
          <p:cNvSpPr txBox="1"/>
          <p:nvPr/>
        </p:nvSpPr>
        <p:spPr>
          <a:xfrm>
            <a:off x="2749766" y="508892"/>
            <a:ext cx="38294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n cmpd="tri">
                  <a:solidFill>
                    <a:schemeClr val="tx1"/>
                  </a:solidFill>
                </a:ln>
                <a:solidFill>
                  <a:schemeClr val="bg1">
                    <a:lumMod val="95000"/>
                  </a:schemeClr>
                </a:solidFill>
                <a:latin typeface="Caviar Dreams" panose="020B0402020204020504" pitchFamily="34" charset="0"/>
              </a:rPr>
              <a:t>Hizo un hoyo en el piso, puso sus semillas y comenzó a regar </a:t>
            </a:r>
            <a:endParaRPr lang="es-MX" dirty="0">
              <a:ln cmpd="tri">
                <a:solidFill>
                  <a:schemeClr val="tx1"/>
                </a:solidFill>
              </a:ln>
              <a:solidFill>
                <a:schemeClr val="bg1">
                  <a:lumMod val="95000"/>
                </a:schemeClr>
              </a:solidFill>
              <a:latin typeface="Caviar Dreams" panose="020B0402020204020504" pitchFamily="34" charset="0"/>
            </a:endParaRPr>
          </a:p>
        </p:txBody>
      </p:sp>
      <p:pic>
        <p:nvPicPr>
          <p:cNvPr id="10" name="Picture 26" descr="icono de regadera, estilo de dibujos animados 15071316 Vector en Vecteezy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7143" b="93265" l="0" r="100000">
                        <a14:foregroundMark x1="15612" y1="55612" x2="16837" y2="53061"/>
                        <a14:foregroundMark x1="15918" y1="60918" x2="16633" y2="58367"/>
                        <a14:foregroundMark x1="18571" y1="66429" x2="18776" y2="63878"/>
                        <a14:foregroundMark x1="20408" y1="72755" x2="21122" y2="69592"/>
                        <a14:foregroundMark x1="24082" y1="77245" x2="23776" y2="74388"/>
                        <a14:foregroundMark x1="9592" y1="63878" x2="10408" y2="60612"/>
                        <a14:foregroundMark x1="10918" y1="69592" x2="11939" y2="65918"/>
                        <a14:foregroundMark x1="15000" y1="75102" x2="15816" y2="72449"/>
                        <a14:foregroundMark x1="17959" y1="83265" x2="18469" y2="79286"/>
                        <a14:foregroundMark x1="13980" y1="85612" x2="13163" y2="82449"/>
                        <a14:foregroundMark x1="9082" y1="79592" x2="9490" y2="74898"/>
                        <a14:foregroundMark x1="5918" y1="73571" x2="6735" y2="69388"/>
                      </a14:backgroundRemoval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1636" y="3607659"/>
            <a:ext cx="1050086" cy="1050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49340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741 0.06043 L -0.02567 -0.05913 C -0.01925 -0.08492 -0.00919 -0.0995 0.00139 -0.0995 C 0.01336 -0.0995 0.02273 -0.08492 0.02932 -0.05913 L 0.06158 0.06043 " pathEditMode="relative" rAng="0" ptsTypes="AAAAA">
                                      <p:cBhvr>
                                        <p:cTn id="6" dur="2000" spd="-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50" y="-79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8" name="Picture 4" descr="https://i.pinimg.com/564x/c5/83/30/c5833026273f97208aa690a1880f6fd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84771"/>
            <a:ext cx="9160073" cy="6479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4" descr="Invertebrados】 ➡️Animales sin columna vertebral | Educapeques | Animales  invertebrados, Gusano dibujo, Animale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478154" y="3531656"/>
            <a:ext cx="1624624" cy="1451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6" descr="icono de regadera, estilo de dibujos animados 15071316 Vector en Vecteezy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7143" b="93265" l="0" r="100000">
                        <a14:foregroundMark x1="15612" y1="55612" x2="16837" y2="53061"/>
                        <a14:foregroundMark x1="15918" y1="60918" x2="16633" y2="58367"/>
                        <a14:foregroundMark x1="18571" y1="66429" x2="18776" y2="63878"/>
                        <a14:foregroundMark x1="20408" y1="72755" x2="21122" y2="69592"/>
                        <a14:foregroundMark x1="24082" y1="77245" x2="23776" y2="74388"/>
                        <a14:foregroundMark x1="9592" y1="63878" x2="10408" y2="60612"/>
                        <a14:foregroundMark x1="10918" y1="69592" x2="11939" y2="65918"/>
                        <a14:foregroundMark x1="15000" y1="75102" x2="15816" y2="72449"/>
                        <a14:foregroundMark x1="17959" y1="83265" x2="18469" y2="79286"/>
                        <a14:foregroundMark x1="13980" y1="85612" x2="13163" y2="82449"/>
                        <a14:foregroundMark x1="9082" y1="79592" x2="9490" y2="74898"/>
                        <a14:foregroundMark x1="5918" y1="73571" x2="6735" y2="69388"/>
                      </a14:backgroundRemoval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0465" y="3376827"/>
            <a:ext cx="1050086" cy="1050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uadroTexto 10"/>
          <p:cNvSpPr txBox="1"/>
          <p:nvPr/>
        </p:nvSpPr>
        <p:spPr>
          <a:xfrm>
            <a:off x="2961722" y="93393"/>
            <a:ext cx="39297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n cmpd="tri">
                  <a:solidFill>
                    <a:schemeClr val="tx1"/>
                  </a:solidFill>
                </a:ln>
                <a:solidFill>
                  <a:schemeClr val="bg1">
                    <a:lumMod val="95000"/>
                  </a:schemeClr>
                </a:solidFill>
                <a:latin typeface="Caviar Dreams" panose="020B0402020204020504" pitchFamily="34" charset="0"/>
              </a:rPr>
              <a:t>Todos los días regaba su plantita, hasta que un día salió un brote </a:t>
            </a:r>
            <a:endParaRPr lang="es-MX" dirty="0">
              <a:ln cmpd="tri">
                <a:solidFill>
                  <a:schemeClr val="tx1"/>
                </a:solidFill>
              </a:ln>
              <a:solidFill>
                <a:schemeClr val="bg1">
                  <a:lumMod val="95000"/>
                </a:schemeClr>
              </a:solidFill>
              <a:latin typeface="Caviar Dreams" panose="020B0402020204020504" pitchFamily="34" charset="0"/>
            </a:endParaRPr>
          </a:p>
        </p:txBody>
      </p:sp>
      <p:pic>
        <p:nvPicPr>
          <p:cNvPr id="12" name="Picture 30" descr="Brote - Iconos gratis de agricultura y jardinería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7690" y="4147640"/>
            <a:ext cx="722775" cy="72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9422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8" name="Picture 4" descr="https://i.pinimg.com/564x/c5/83/30/c5833026273f97208aa690a1880f6fd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84771"/>
            <a:ext cx="9160073" cy="6479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4" descr="Invertebrados】 ➡️Animales sin columna vertebral | Educapeques | Animales  invertebrados, Gusano dibujo, Animale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478154" y="3531656"/>
            <a:ext cx="1624624" cy="1451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6" descr="icono de regadera, estilo de dibujos animados 15071316 Vector en Vecteezy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7143" b="93265" l="0" r="100000">
                        <a14:foregroundMark x1="15612" y1="55612" x2="16837" y2="53061"/>
                        <a14:foregroundMark x1="15918" y1="60918" x2="16633" y2="58367"/>
                        <a14:foregroundMark x1="18571" y1="66429" x2="18776" y2="63878"/>
                        <a14:foregroundMark x1="20408" y1="72755" x2="21122" y2="69592"/>
                        <a14:foregroundMark x1="24082" y1="77245" x2="23776" y2="74388"/>
                        <a14:foregroundMark x1="9592" y1="63878" x2="10408" y2="60612"/>
                        <a14:foregroundMark x1="10918" y1="69592" x2="11939" y2="65918"/>
                        <a14:foregroundMark x1="15000" y1="75102" x2="15816" y2="72449"/>
                        <a14:foregroundMark x1="17959" y1="83265" x2="18469" y2="79286"/>
                        <a14:foregroundMark x1="13980" y1="85612" x2="13163" y2="82449"/>
                        <a14:foregroundMark x1="9082" y1="79592" x2="9490" y2="74898"/>
                        <a14:foregroundMark x1="5918" y1="73571" x2="6735" y2="69388"/>
                      </a14:backgroundRemoval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0465" y="3376827"/>
            <a:ext cx="1050086" cy="1050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0" descr="Brote - Iconos gratis de agricultura y jardinería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7690" y="4147640"/>
            <a:ext cx="722775" cy="72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uadroTexto 8"/>
          <p:cNvSpPr txBox="1"/>
          <p:nvPr/>
        </p:nvSpPr>
        <p:spPr>
          <a:xfrm>
            <a:off x="3150551" y="262160"/>
            <a:ext cx="33506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n cmpd="tri">
                  <a:solidFill>
                    <a:schemeClr val="tx1"/>
                  </a:solidFill>
                </a:ln>
                <a:solidFill>
                  <a:schemeClr val="bg1">
                    <a:lumMod val="95000"/>
                  </a:schemeClr>
                </a:solidFill>
                <a:latin typeface="Caviar Dreams" panose="020B0402020204020504" pitchFamily="34" charset="0"/>
              </a:rPr>
              <a:t>Semanas después ese brote creció y después de tanto cariño y cuidado </a:t>
            </a:r>
            <a:endParaRPr lang="es-MX" dirty="0">
              <a:ln cmpd="tri">
                <a:solidFill>
                  <a:schemeClr val="tx1"/>
                </a:solidFill>
              </a:ln>
              <a:solidFill>
                <a:schemeClr val="bg1">
                  <a:lumMod val="95000"/>
                </a:schemeClr>
              </a:solidFill>
              <a:latin typeface="Caviar Dreams" panose="020B04020202040205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84531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8" name="Picture 4" descr="https://i.pinimg.com/564x/c5/83/30/c5833026273f97208aa690a1880f6fd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84771"/>
            <a:ext cx="9160073" cy="6479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4" descr="Invertebrados】 ➡️Animales sin columna vertebral | Educapeques | Animales  invertebrados, Gusano dibujo, Animale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478154" y="3531656"/>
            <a:ext cx="1624624" cy="1451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uadroTexto 10"/>
          <p:cNvSpPr txBox="1"/>
          <p:nvPr/>
        </p:nvSpPr>
        <p:spPr>
          <a:xfrm>
            <a:off x="3494574" y="1411944"/>
            <a:ext cx="21627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n cmpd="tri">
                  <a:solidFill>
                    <a:schemeClr val="tx1"/>
                  </a:solidFill>
                </a:ln>
                <a:solidFill>
                  <a:schemeClr val="bg1">
                    <a:lumMod val="95000"/>
                  </a:schemeClr>
                </a:solidFill>
                <a:latin typeface="Caviar Dreams" panose="020B0402020204020504" pitchFamily="34" charset="0"/>
              </a:rPr>
              <a:t>Se convirtió en un árbol </a:t>
            </a:r>
            <a:endParaRPr lang="es-MX" dirty="0">
              <a:ln cmpd="tri">
                <a:solidFill>
                  <a:schemeClr val="tx1"/>
                </a:solidFill>
              </a:ln>
              <a:solidFill>
                <a:schemeClr val="bg1">
                  <a:lumMod val="95000"/>
                </a:schemeClr>
              </a:solidFill>
              <a:latin typeface="Caviar Dreams" panose="020B0402020204020504" pitchFamily="34" charset="0"/>
            </a:endParaRPr>
          </a:p>
        </p:txBody>
      </p:sp>
      <p:pic>
        <p:nvPicPr>
          <p:cNvPr id="13" name="Picture 32" descr="dibujos animados de árbol verde 24031404 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951266" y="2177110"/>
            <a:ext cx="2042877" cy="2709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51163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69E412460DC84A89D29D9D6EE5178C" ma:contentTypeVersion="4" ma:contentTypeDescription="Create a new document." ma:contentTypeScope="" ma:versionID="d28f3b19bbc255538798028a0479ef4f">
  <xsd:schema xmlns:xsd="http://www.w3.org/2001/XMLSchema" xmlns:xs="http://www.w3.org/2001/XMLSchema" xmlns:p="http://schemas.microsoft.com/office/2006/metadata/properties" xmlns:ns3="e96c3d1e-2701-4b48-a757-e933839395a2" targetNamespace="http://schemas.microsoft.com/office/2006/metadata/properties" ma:root="true" ma:fieldsID="93a6317fe4f25061d78d0ec800e85981" ns3:_="">
    <xsd:import namespace="e96c3d1e-2701-4b48-a757-e933839395a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6c3d1e-2701-4b48-a757-e933839395a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7E9FEEA-4A3A-418E-8D38-ECB325C8C7A8}">
  <ds:schemaRefs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purl.org/dc/dcmitype/"/>
    <ds:schemaRef ds:uri="e96c3d1e-2701-4b48-a757-e933839395a2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A1FDA64-BD1D-4797-9A33-05877336D02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C9BB33-B4E9-4843-9261-528974F8EA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6c3d1e-2701-4b48-a757-e933839395a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</TotalTime>
  <Words>309</Words>
  <Application>Microsoft Office PowerPoint</Application>
  <PresentationFormat>Personalizado</PresentationFormat>
  <Paragraphs>34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7" baseType="lpstr">
      <vt:lpstr>Arial</vt:lpstr>
      <vt:lpstr>Bodoni MT</vt:lpstr>
      <vt:lpstr>Calibri</vt:lpstr>
      <vt:lpstr>Calibri Light</vt:lpstr>
      <vt:lpstr>Caviar Dreams</vt:lpstr>
      <vt:lpstr>Keep on Truckin</vt:lpstr>
      <vt:lpstr>Simplicity</vt:lpstr>
      <vt:lpstr>Wingdings</vt:lpstr>
      <vt:lpstr>Tema de Office</vt:lpstr>
      <vt:lpstr>Presentación de PowerPoint</vt:lpstr>
      <vt:lpstr>Presentación de PowerPoint</vt:lpstr>
      <vt:lpstr> b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DANNA PAOLA BELMARES CARMONA</dc:creator>
  <cp:lastModifiedBy>DANNA PAOLA BELMARES CARMONA</cp:lastModifiedBy>
  <cp:revision>12</cp:revision>
  <dcterms:created xsi:type="dcterms:W3CDTF">2023-11-01T01:03:23Z</dcterms:created>
  <dcterms:modified xsi:type="dcterms:W3CDTF">2023-11-01T02:54:50Z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0x010100A769E412460DC84A89D29D9D6EE5178C</vt:lpwstr>
  </property>
</Properties>
</file>