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6BFD"/>
    <a:srgbClr val="BFF6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4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3C885C-894E-F52F-E6EA-0412076B413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2A5F860-CEA5-6A2D-B170-F0361D4D3A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857EC39-71EA-D827-1B59-85983CD12D25}"/>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20690CAA-1CE0-976A-BEE7-B26B902896A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1D5D19E-8EE9-2E21-FEB3-CCC22180DF1E}"/>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798846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ECD41F-C933-1BE9-4287-A78ADF962B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FFCD4B2-EC44-9401-3365-3FE8D9FE876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7E0CF27-0324-459A-602B-E0B5B0FE2476}"/>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263BFE44-E83A-FB43-E719-332F5A4B429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C7B3A28-F50C-AE4E-B9AB-2D26E0F7F8EB}"/>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11116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F4B1CE5-A591-44C2-5A4C-883E3E36AA7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E9CAF54-9EF2-C2AA-3FBB-35EA373E802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1E96D5A-02DC-2668-8787-69263CC9D84A}"/>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E9FD2F01-EB17-4A0A-1414-75DC3160172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C55849-6DCD-AF34-0954-B0950FEE68A5}"/>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215526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0C0A8A-6216-BAEB-824F-FEEE7A2A5BD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00F9A20-FB86-F240-183E-9FF73FDE79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928FEA4-4F89-CD65-3B29-BE28844D85B3}"/>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02E24491-F595-86C2-7AC5-53E5FF48F2D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E17FD7C-E5A7-29FF-F88D-0A0FBA568934}"/>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197647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149608-A96D-65B8-F04C-F129DC60E9D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694C43D-3CC2-970C-1E32-B7107EB1D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4398935-EB82-77D7-5B20-43704D3B86AA}"/>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6FE96548-AD66-9978-A519-82623196653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13834A-1C66-D6B0-CA0A-8C5FA3B136CC}"/>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88354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642F17-4F3D-B85F-8344-9F1FAD21A1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DF27014-FFF1-C914-F34E-87ECC3A7E64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15619D6-EB74-7B61-A220-8F3C223ADCD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FC8518C-45CA-77BB-DDEB-00B30C550B00}"/>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6" name="Marcador de pie de página 5">
            <a:extLst>
              <a:ext uri="{FF2B5EF4-FFF2-40B4-BE49-F238E27FC236}">
                <a16:creationId xmlns:a16="http://schemas.microsoft.com/office/drawing/2014/main" id="{3DAAD3B6-C5DD-DA6B-FAC8-E3B251684DB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4E5D007-A27E-77A3-83E8-0AF3B54F2048}"/>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282677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74539E-19F8-F52A-9797-FD823F27278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8EBE160-FEC3-769D-56C3-056792031E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996977-F4BC-8CC4-BF4F-901140EDF44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DED1E19C-A0E8-AE6B-573C-5C4AE4532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1C227EB-A63D-C6B6-249D-12D15AE36E2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8C087BA-2C03-A41C-95C6-A675ABE29795}"/>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8" name="Marcador de pie de página 7">
            <a:extLst>
              <a:ext uri="{FF2B5EF4-FFF2-40B4-BE49-F238E27FC236}">
                <a16:creationId xmlns:a16="http://schemas.microsoft.com/office/drawing/2014/main" id="{D01157F1-B5AD-2591-7787-3A9B58F2ACC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7DE04D5-75E6-9EA2-78CB-83D1407AF8A8}"/>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36041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FCB87-BBF2-ACE4-1E05-953FC9A7F4B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DBBBBB99-541C-88B5-3E9D-DDAD3E0F4299}"/>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4" name="Marcador de pie de página 3">
            <a:extLst>
              <a:ext uri="{FF2B5EF4-FFF2-40B4-BE49-F238E27FC236}">
                <a16:creationId xmlns:a16="http://schemas.microsoft.com/office/drawing/2014/main" id="{BA63F01D-F6A7-3314-3BF8-8BD8B3A7E9E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2BF3937-C4A4-4EF8-11EA-BE247F956CAF}"/>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1595996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35BD8CA-6BD1-7733-2F9E-EE4D7A2FFAE8}"/>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3" name="Marcador de pie de página 2">
            <a:extLst>
              <a:ext uri="{FF2B5EF4-FFF2-40B4-BE49-F238E27FC236}">
                <a16:creationId xmlns:a16="http://schemas.microsoft.com/office/drawing/2014/main" id="{72B437C8-3BB8-BBE8-4DBD-0C1FAF5CAE4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954FC5F-3917-4493-A351-01644EF55A56}"/>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54966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6BEEC-C191-70FF-A801-902FE4483A1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2CB6272-3F28-A690-6AD2-B2D995E779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293F0A62-F1C1-5DCE-69A3-970EE8826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03548D5-36A4-96E3-DDD8-F708A51F92E1}"/>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6" name="Marcador de pie de página 5">
            <a:extLst>
              <a:ext uri="{FF2B5EF4-FFF2-40B4-BE49-F238E27FC236}">
                <a16:creationId xmlns:a16="http://schemas.microsoft.com/office/drawing/2014/main" id="{22020D84-9E42-3114-430A-1C823BE52EA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70BD979-B9BC-2C08-2FCF-573F6C5A3189}"/>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8227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DBC0F3-EB50-C2C1-8519-537FD029015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D25BDE56-820F-C2EA-4D84-FA58DCA864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4193CDEA-0039-41E6-5539-98B609336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5BE0AED-5155-1A84-4FC7-D813E17CD953}"/>
              </a:ext>
            </a:extLst>
          </p:cNvPr>
          <p:cNvSpPr>
            <a:spLocks noGrp="1"/>
          </p:cNvSpPr>
          <p:nvPr>
            <p:ph type="dt" sz="half" idx="10"/>
          </p:nvPr>
        </p:nvSpPr>
        <p:spPr/>
        <p:txBody>
          <a:bodyPr/>
          <a:lstStyle/>
          <a:p>
            <a:fld id="{91BC07BC-5912-49F4-B8C3-0233B9919283}" type="datetimeFigureOut">
              <a:rPr lang="es-MX" smtClean="0"/>
              <a:t>31/10/2023</a:t>
            </a:fld>
            <a:endParaRPr lang="es-MX"/>
          </a:p>
        </p:txBody>
      </p:sp>
      <p:sp>
        <p:nvSpPr>
          <p:cNvPr id="6" name="Marcador de pie de página 5">
            <a:extLst>
              <a:ext uri="{FF2B5EF4-FFF2-40B4-BE49-F238E27FC236}">
                <a16:creationId xmlns:a16="http://schemas.microsoft.com/office/drawing/2014/main" id="{17D91A89-4D45-7888-53CB-D0B8359DF44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D6689EE-789C-5410-0CEE-1AEA05A837CF}"/>
              </a:ext>
            </a:extLst>
          </p:cNvPr>
          <p:cNvSpPr>
            <a:spLocks noGrp="1"/>
          </p:cNvSpPr>
          <p:nvPr>
            <p:ph type="sldNum" sz="quarter" idx="12"/>
          </p:nvPr>
        </p:nvSpPr>
        <p:spPr/>
        <p:txBody>
          <a:bodyPr/>
          <a:lstStyle/>
          <a:p>
            <a:fld id="{0067C503-B187-49A9-AC18-FCC7210D9ACA}" type="slidenum">
              <a:rPr lang="es-MX" smtClean="0"/>
              <a:t>‹Nº›</a:t>
            </a:fld>
            <a:endParaRPr lang="es-MX"/>
          </a:p>
        </p:txBody>
      </p:sp>
    </p:spTree>
    <p:extLst>
      <p:ext uri="{BB962C8B-B14F-4D97-AF65-F5344CB8AC3E}">
        <p14:creationId xmlns:p14="http://schemas.microsoft.com/office/powerpoint/2010/main" val="3702360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170DBA9-A9C0-EA10-FD4D-38259C3B98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50809E8-ACE2-5ED7-118A-182A335C6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4369B5B-4651-04B8-0658-7A168F7814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C07BC-5912-49F4-B8C3-0233B9919283}" type="datetimeFigureOut">
              <a:rPr lang="es-MX" smtClean="0"/>
              <a:t>31/10/2023</a:t>
            </a:fld>
            <a:endParaRPr lang="es-MX"/>
          </a:p>
        </p:txBody>
      </p:sp>
      <p:sp>
        <p:nvSpPr>
          <p:cNvPr id="5" name="Marcador de pie de página 4">
            <a:extLst>
              <a:ext uri="{FF2B5EF4-FFF2-40B4-BE49-F238E27FC236}">
                <a16:creationId xmlns:a16="http://schemas.microsoft.com/office/drawing/2014/main" id="{E86844DE-E8E9-92FD-6537-369BE9D902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EC36D506-E8D2-E483-2741-521FAD30CD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7C503-B187-49A9-AC18-FCC7210D9ACA}" type="slidenum">
              <a:rPr lang="es-MX" smtClean="0"/>
              <a:t>‹Nº›</a:t>
            </a:fld>
            <a:endParaRPr lang="es-MX"/>
          </a:p>
        </p:txBody>
      </p:sp>
    </p:spTree>
    <p:extLst>
      <p:ext uri="{BB962C8B-B14F-4D97-AF65-F5344CB8AC3E}">
        <p14:creationId xmlns:p14="http://schemas.microsoft.com/office/powerpoint/2010/main" val="270606296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000">
              <a:srgbClr val="FF0000"/>
            </a:gs>
            <a:gs pos="100000">
              <a:schemeClr val="accent1">
                <a:lumMod val="45000"/>
                <a:lumOff val="55000"/>
              </a:schemeClr>
            </a:gs>
            <a:gs pos="95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8B949-6EB0-A066-4187-234B9D8D99B7}"/>
              </a:ext>
            </a:extLst>
          </p:cNvPr>
          <p:cNvSpPr>
            <a:spLocks noGrp="1"/>
          </p:cNvSpPr>
          <p:nvPr>
            <p:ph type="ctrTitle"/>
          </p:nvPr>
        </p:nvSpPr>
        <p:spPr>
          <a:xfrm>
            <a:off x="1012644" y="841664"/>
            <a:ext cx="5203990" cy="2782723"/>
          </a:xfrm>
        </p:spPr>
        <p:txBody>
          <a:bodyPr anchor="b">
            <a:normAutofit/>
          </a:bodyPr>
          <a:lstStyle/>
          <a:p>
            <a:pPr algn="l"/>
            <a:r>
              <a:rPr lang="es-ES" sz="4800" dirty="0">
                <a:latin typeface="ADLaM Display" panose="02010000000000000000" pitchFamily="2" charset="0"/>
                <a:ea typeface="ADLaM Display" panose="02010000000000000000" pitchFamily="2" charset="0"/>
                <a:cs typeface="ADLaM Display" panose="02010000000000000000" pitchFamily="2" charset="0"/>
              </a:rPr>
              <a:t>Hansel y Gretel </a:t>
            </a:r>
            <a:endParaRPr lang="es-MX" sz="4800" dirty="0">
              <a:latin typeface="ADLaM Display" panose="02010000000000000000" pitchFamily="2" charset="0"/>
              <a:ea typeface="ADLaM Display" panose="02010000000000000000" pitchFamily="2" charset="0"/>
              <a:cs typeface="ADLaM Display" panose="02010000000000000000" pitchFamily="2" charset="0"/>
            </a:endParaRPr>
          </a:p>
        </p:txBody>
      </p:sp>
      <p:pic>
        <p:nvPicPr>
          <p:cNvPr id="3" name="Picture 2" descr="Cuento Hansel y Gretel (Leer y Escuchar)">
            <a:extLst>
              <a:ext uri="{FF2B5EF4-FFF2-40B4-BE49-F238E27FC236}">
                <a16:creationId xmlns:a16="http://schemas.microsoft.com/office/drawing/2014/main" id="{5127A6D1-87C5-E70F-BB04-0A25675F88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5605" y="1343766"/>
            <a:ext cx="4431554" cy="3986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1552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5750" advTm="12000">
        <p15:prstTrans prst="curtains"/>
        <p:sndAc>
          <p:stSnd>
            <p:snd r:embed="rId2" name="drumroll.wav"/>
          </p:stSnd>
        </p:sndAc>
      </p:transition>
    </mc:Choice>
    <mc:Fallback>
      <p:transition spd="slow" advTm="12000">
        <p:fade/>
        <p:sndAc>
          <p:stSnd>
            <p:snd r:embed="rId2"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xit" presetSubtype="32" fill="hold" nodeType="clickEffect">
                                  <p:stCondLst>
                                    <p:cond delay="0"/>
                                  </p:stCondLst>
                                  <p:childTnLst>
                                    <p:anim calcmode="lin" valueType="num">
                                      <p:cBhvr>
                                        <p:cTn id="19" dur="500"/>
                                        <p:tgtEl>
                                          <p:spTgt spid="3"/>
                                        </p:tgtEl>
                                        <p:attrNameLst>
                                          <p:attrName>ppt_w</p:attrName>
                                        </p:attrNameLst>
                                      </p:cBhvr>
                                      <p:tavLst>
                                        <p:tav tm="0">
                                          <p:val>
                                            <p:strVal val="ppt_w"/>
                                          </p:val>
                                        </p:tav>
                                        <p:tav tm="100000">
                                          <p:val>
                                            <p:fltVal val="0"/>
                                          </p:val>
                                        </p:tav>
                                      </p:tavLst>
                                    </p:anim>
                                    <p:anim calcmode="lin" valueType="num">
                                      <p:cBhvr>
                                        <p:cTn id="20" dur="500"/>
                                        <p:tgtEl>
                                          <p:spTgt spid="3"/>
                                        </p:tgtEl>
                                        <p:attrNameLst>
                                          <p:attrName>ppt_h</p:attrName>
                                        </p:attrNameLst>
                                      </p:cBhvr>
                                      <p:tavLst>
                                        <p:tav tm="0">
                                          <p:val>
                                            <p:strVal val="ppt_h"/>
                                          </p:val>
                                        </p:tav>
                                        <p:tav tm="100000">
                                          <p:val>
                                            <p:fltVal val="0"/>
                                          </p:val>
                                        </p:tav>
                                      </p:tavLst>
                                    </p:anim>
                                    <p:animEffect transition="out" filter="fade">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5" presetClass="exit" presetSubtype="0" fill="hold" grpId="1" nodeType="clickEffect">
                                  <p:stCondLst>
                                    <p:cond delay="0"/>
                                  </p:stCondLst>
                                  <p:childTnLst>
                                    <p:animEffect transition="out" filter="fade">
                                      <p:cBhvr>
                                        <p:cTn id="26" dur="2000"/>
                                        <p:tgtEl>
                                          <p:spTgt spid="2"/>
                                        </p:tgtEl>
                                      </p:cBhvr>
                                    </p:animEffect>
                                    <p:anim calcmode="lin" valueType="num">
                                      <p:cBhvr>
                                        <p:cTn id="2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8" dur="2000"/>
                                        <p:tgtEl>
                                          <p:spTgt spid="2"/>
                                        </p:tgtEl>
                                        <p:attrNameLst>
                                          <p:attrName>ppt_h</p:attrName>
                                        </p:attrNameLst>
                                      </p:cBhvr>
                                      <p:tavLst>
                                        <p:tav tm="0">
                                          <p:val>
                                            <p:strVal val="ppt_h"/>
                                          </p:val>
                                        </p:tav>
                                        <p:tav tm="100000">
                                          <p:val>
                                            <p:strVal val="ppt_h"/>
                                          </p:val>
                                        </p:tav>
                                      </p:tavLst>
                                    </p:anim>
                                    <p:set>
                                      <p:cBhvr>
                                        <p:cTn id="2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CEFD25-8229-70D4-3E72-E6563A7B5DC2}"/>
              </a:ext>
            </a:extLst>
          </p:cNvPr>
          <p:cNvSpPr>
            <a:spLocks noGrp="1"/>
          </p:cNvSpPr>
          <p:nvPr>
            <p:ph type="title"/>
          </p:nvPr>
        </p:nvSpPr>
        <p:spPr>
          <a:xfrm>
            <a:off x="6574972" y="2940389"/>
            <a:ext cx="5185228" cy="1325563"/>
          </a:xfrm>
        </p:spPr>
        <p:txBody>
          <a:bodyPr>
            <a:normAutofit fontScale="90000"/>
          </a:bodyPr>
          <a:lstStyle/>
          <a:p>
            <a:r>
              <a:rPr lang="es-ES" b="0" i="0" dirty="0">
                <a:solidFill>
                  <a:schemeClr val="bg1"/>
                </a:solidFill>
                <a:effectLst/>
                <a:latin typeface="Mulish"/>
              </a:rPr>
              <a:t>Después de muchos días y noches de vagar por el bosque, los niños hallaron una casita que estaba hecha con pan de jengibre.</a:t>
            </a:r>
            <a:br>
              <a:rPr lang="es-ES" b="0" i="0" dirty="0">
                <a:solidFill>
                  <a:schemeClr val="bg1"/>
                </a:solidFill>
                <a:effectLst/>
                <a:latin typeface="Mulish"/>
              </a:rPr>
            </a:br>
            <a:r>
              <a:rPr lang="es-ES" b="0" i="0" dirty="0">
                <a:solidFill>
                  <a:schemeClr val="bg1"/>
                </a:solidFill>
                <a:effectLst/>
                <a:latin typeface="Mulish"/>
              </a:rPr>
              <a:t>—¡Comamos! —dijo Hansel—, mordisqueando el techo mientras Gretel probaba parte de la ventana.</a:t>
            </a:r>
            <a:br>
              <a:rPr lang="es-ES" b="0" i="0" dirty="0">
                <a:solidFill>
                  <a:srgbClr val="666666"/>
                </a:solidFill>
                <a:effectLst/>
                <a:latin typeface="Mulish"/>
              </a:rPr>
            </a:br>
            <a:endParaRPr lang="es-MX" dirty="0"/>
          </a:p>
        </p:txBody>
      </p:sp>
      <p:pic>
        <p:nvPicPr>
          <p:cNvPr id="10242" name="Picture 2" descr="Hansel y gretel cerca de la casa de dulces | Vector Gratis">
            <a:extLst>
              <a:ext uri="{FF2B5EF4-FFF2-40B4-BE49-F238E27FC236}">
                <a16:creationId xmlns:a16="http://schemas.microsoft.com/office/drawing/2014/main" id="{072E38E0-9EAA-D1F0-62EF-763A38A4D9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00" y="919728"/>
            <a:ext cx="5761033" cy="404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289065"/>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anim calcmode="lin" valueType="num">
                                      <p:cBhvr>
                                        <p:cTn id="8" dur="2000" fill="hold"/>
                                        <p:tgtEl>
                                          <p:spTgt spid="10242"/>
                                        </p:tgtEl>
                                        <p:attrNameLst>
                                          <p:attrName>ppt_w</p:attrName>
                                        </p:attrNameLst>
                                      </p:cBhvr>
                                      <p:tavLst>
                                        <p:tav tm="0" fmla="#ppt_w*sin(2.5*pi*$)">
                                          <p:val>
                                            <p:fltVal val="0"/>
                                          </p:val>
                                        </p:tav>
                                        <p:tav tm="100000">
                                          <p:val>
                                            <p:fltVal val="1"/>
                                          </p:val>
                                        </p:tav>
                                      </p:tavLst>
                                    </p:anim>
                                    <p:anim calcmode="lin" valueType="num">
                                      <p:cBhvr>
                                        <p:cTn id="9" dur="2000" fill="hold"/>
                                        <p:tgtEl>
                                          <p:spTgt spid="1024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xit" presetSubtype="0" fill="hold" nodeType="clickEffect">
                                  <p:stCondLst>
                                    <p:cond delay="0"/>
                                  </p:stCondLst>
                                  <p:childTnLst>
                                    <p:animScale>
                                      <p:cBhvr>
                                        <p:cTn id="18" dur="1000" accel="50000">
                                          <p:stCondLst>
                                            <p:cond delay="0"/>
                                          </p:stCondLst>
                                        </p:cTn>
                                        <p:tgtEl>
                                          <p:spTgt spid="10242"/>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9" dur="1000" accel="50000">
                                          <p:stCondLst>
                                            <p:cond delay="0"/>
                                          </p:stCondLst>
                                        </p:cTn>
                                        <p:tgtEl>
                                          <p:spTgt spid="10242"/>
                                        </p:tgtEl>
                                        <p:attrNameLst>
                                          <p:attrName>ppt_x</p:attrName>
                                          <p:attrName>ppt_y</p:attrName>
                                        </p:attrNameLst>
                                      </p:cBhvr>
                                    </p:animMotion>
                                    <p:animEffect transition="out" filter="fade">
                                      <p:cBhvr>
                                        <p:cTn id="20" dur="1000"/>
                                        <p:tgtEl>
                                          <p:spTgt spid="10242"/>
                                        </p:tgtEl>
                                      </p:cBhvr>
                                    </p:animEffect>
                                    <p:set>
                                      <p:cBhvr>
                                        <p:cTn id="21" dur="1" fill="hold">
                                          <p:stCondLst>
                                            <p:cond delay="999"/>
                                          </p:stCondLst>
                                        </p:cTn>
                                        <p:tgtEl>
                                          <p:spTgt spid="1024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3" presetClass="exit" presetSubtype="32" fill="hold" grpId="1" nodeType="clickEffect">
                                  <p:stCondLst>
                                    <p:cond delay="0"/>
                                  </p:stCondLst>
                                  <p:childTnLst>
                                    <p:animEffect transition="out" filter="plus(out)">
                                      <p:cBhvr>
                                        <p:cTn id="25" dur="2000"/>
                                        <p:tgtEl>
                                          <p:spTgt spid="2"/>
                                        </p:tgtEl>
                                      </p:cBhvr>
                                    </p:animEffect>
                                    <p:set>
                                      <p:cBhvr>
                                        <p:cTn id="26"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16A074-C8C7-AB4F-3EFD-92BADA52F025}"/>
              </a:ext>
            </a:extLst>
          </p:cNvPr>
          <p:cNvSpPr>
            <a:spLocks noGrp="1"/>
          </p:cNvSpPr>
          <p:nvPr>
            <p:ph type="title"/>
          </p:nvPr>
        </p:nvSpPr>
        <p:spPr>
          <a:xfrm>
            <a:off x="388258" y="2766218"/>
            <a:ext cx="6201228" cy="1325563"/>
          </a:xfrm>
        </p:spPr>
        <p:txBody>
          <a:bodyPr>
            <a:normAutofit fontScale="90000"/>
          </a:bodyPr>
          <a:lstStyle/>
          <a:p>
            <a:r>
              <a:rPr lang="es-ES" b="0" i="0" dirty="0">
                <a:solidFill>
                  <a:schemeClr val="bg1"/>
                </a:solidFill>
                <a:effectLst/>
                <a:latin typeface="Mulish"/>
              </a:rPr>
              <a:t>De repente, la puerta se abrió y una anciana salió cojeando apoyada en un bastón. Hansel y Gretel estaban tan asustados que dejaron caer los pedazos de jengibre que habían estado comiendo. La anciana sonrió muy amablemente y les dijo:</a:t>
            </a:r>
            <a:br>
              <a:rPr lang="es-ES" b="0" i="0" dirty="0">
                <a:solidFill>
                  <a:schemeClr val="bg1"/>
                </a:solidFill>
                <a:effectLst/>
                <a:latin typeface="Mulish"/>
              </a:rPr>
            </a:br>
            <a:r>
              <a:rPr lang="es-ES" b="0" i="0" dirty="0">
                <a:solidFill>
                  <a:schemeClr val="bg1"/>
                </a:solidFill>
                <a:effectLst/>
                <a:latin typeface="Mulish"/>
              </a:rPr>
              <a:t>—Soy una viejita muy solitaria, me siento muy feliz de verlos.</a:t>
            </a:r>
            <a:endParaRPr lang="es-MX" dirty="0">
              <a:solidFill>
                <a:schemeClr val="bg1"/>
              </a:solidFill>
            </a:endParaRPr>
          </a:p>
        </p:txBody>
      </p:sp>
      <p:pic>
        <p:nvPicPr>
          <p:cNvPr id="11266" name="Picture 2" descr="HANSEL Y GRETEL » Cuento Corto, Completo y Resumido">
            <a:extLst>
              <a:ext uri="{FF2B5EF4-FFF2-40B4-BE49-F238E27FC236}">
                <a16:creationId xmlns:a16="http://schemas.microsoft.com/office/drawing/2014/main" id="{F11234D1-E157-A0F7-EEC1-12739A728E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1163" y="1386348"/>
            <a:ext cx="5141288" cy="3427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6762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Scale>
                                      <p:cBhvr>
                                        <p:cTn id="7" dur="1000" decel="50000" fill="hold">
                                          <p:stCondLst>
                                            <p:cond delay="0"/>
                                          </p:stCondLst>
                                        </p:cTn>
                                        <p:tgtEl>
                                          <p:spTgt spid="112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1266"/>
                                        </p:tgtEl>
                                        <p:attrNameLst>
                                          <p:attrName>ppt_x</p:attrName>
                                          <p:attrName>ppt_y</p:attrName>
                                        </p:attrNameLst>
                                      </p:cBhvr>
                                    </p:animMotion>
                                    <p:animEffect transition="in" filter="fade">
                                      <p:cBhvr>
                                        <p:cTn id="9" dur="1000"/>
                                        <p:tgtEl>
                                          <p:spTgt spid="11266"/>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 presetClass="exit" presetSubtype="32" fill="hold" nodeType="clickEffect">
                                  <p:stCondLst>
                                    <p:cond delay="0"/>
                                  </p:stCondLst>
                                  <p:childTnLst>
                                    <p:animEffect transition="out" filter="box(out)">
                                      <p:cBhvr>
                                        <p:cTn id="31" dur="2000"/>
                                        <p:tgtEl>
                                          <p:spTgt spid="11266"/>
                                        </p:tgtEl>
                                      </p:cBhvr>
                                    </p:animEffect>
                                    <p:set>
                                      <p:cBhvr>
                                        <p:cTn id="32" dur="1" fill="hold">
                                          <p:stCondLst>
                                            <p:cond delay="1999"/>
                                          </p:stCondLst>
                                        </p:cTn>
                                        <p:tgtEl>
                                          <p:spTgt spid="1126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9" presetClass="exit" presetSubtype="0" accel="100000" fill="hold" grpId="1" nodeType="clickEffect">
                                  <p:stCondLst>
                                    <p:cond delay="0"/>
                                  </p:stCondLst>
                                  <p:childTnLst>
                                    <p:anim calcmode="lin" valueType="num">
                                      <p:cBhvr>
                                        <p:cTn id="36" dur="500"/>
                                        <p:tgtEl>
                                          <p:spTgt spid="2"/>
                                        </p:tgtEl>
                                        <p:attrNameLst>
                                          <p:attrName>ppt_w</p:attrName>
                                        </p:attrNameLst>
                                      </p:cBhvr>
                                      <p:tavLst>
                                        <p:tav tm="0">
                                          <p:val>
                                            <p:strVal val="ppt_w"/>
                                          </p:val>
                                        </p:tav>
                                        <p:tav tm="100000">
                                          <p:val>
                                            <p:fltVal val="0"/>
                                          </p:val>
                                        </p:tav>
                                      </p:tavLst>
                                    </p:anim>
                                    <p:anim calcmode="lin" valueType="num">
                                      <p:cBhvr>
                                        <p:cTn id="37" dur="500"/>
                                        <p:tgtEl>
                                          <p:spTgt spid="2"/>
                                        </p:tgtEl>
                                        <p:attrNameLst>
                                          <p:attrName>ppt_h</p:attrName>
                                        </p:attrNameLst>
                                      </p:cBhvr>
                                      <p:tavLst>
                                        <p:tav tm="0">
                                          <p:val>
                                            <p:strVal val="ppt_h"/>
                                          </p:val>
                                        </p:tav>
                                        <p:tav tm="100000">
                                          <p:val>
                                            <p:fltVal val="0"/>
                                          </p:val>
                                        </p:tav>
                                      </p:tavLst>
                                    </p:anim>
                                    <p:anim calcmode="lin" valueType="num">
                                      <p:cBhvr>
                                        <p:cTn id="38" dur="500"/>
                                        <p:tgtEl>
                                          <p:spTgt spid="2"/>
                                        </p:tgtEl>
                                        <p:attrNameLst>
                                          <p:attrName>style.rotation</p:attrName>
                                        </p:attrNameLst>
                                      </p:cBhvr>
                                      <p:tavLst>
                                        <p:tav tm="0">
                                          <p:val>
                                            <p:fltVal val="0"/>
                                          </p:val>
                                        </p:tav>
                                        <p:tav tm="100000">
                                          <p:val>
                                            <p:fltVal val="360"/>
                                          </p:val>
                                        </p:tav>
                                      </p:tavLst>
                                    </p:anim>
                                    <p:animEffect transition="out" filter="fade">
                                      <p:cBhvr>
                                        <p:cTn id="39" dur="500"/>
                                        <p:tgtEl>
                                          <p:spTgt spid="2"/>
                                        </p:tgtEl>
                                      </p:cBhvr>
                                    </p:animEffect>
                                    <p:set>
                                      <p:cBhvr>
                                        <p:cTn id="4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60D187-50AE-2D16-5BC8-9ED023F7A142}"/>
              </a:ext>
            </a:extLst>
          </p:cNvPr>
          <p:cNvSpPr>
            <a:spLocks noGrp="1"/>
          </p:cNvSpPr>
          <p:nvPr>
            <p:ph type="title"/>
          </p:nvPr>
        </p:nvSpPr>
        <p:spPr>
          <a:xfrm>
            <a:off x="4907099" y="2929506"/>
            <a:ext cx="7072086" cy="1325563"/>
          </a:xfrm>
        </p:spPr>
        <p:txBody>
          <a:bodyPr>
            <a:normAutofit fontScale="90000"/>
          </a:bodyPr>
          <a:lstStyle/>
          <a:p>
            <a:r>
              <a:rPr lang="es-ES" b="0" i="0" dirty="0">
                <a:solidFill>
                  <a:schemeClr val="bg1"/>
                </a:solidFill>
                <a:effectLst/>
                <a:latin typeface="Mulish"/>
              </a:rPr>
              <a:t>La anciana los condujo al interior de su casa, cocinándoles una maravillosa cena. Luego, los llevó a dos lindas camitas, y Hansel y Gretel durmieron cómodamente. Pero la amable anciana era en realidad una bruja que usaba su casa para atrapar a los niños y convertirlos en muñecos de jengibre.</a:t>
            </a:r>
            <a:endParaRPr lang="es-MX" dirty="0">
              <a:solidFill>
                <a:schemeClr val="bg1"/>
              </a:solidFill>
            </a:endParaRPr>
          </a:p>
        </p:txBody>
      </p:sp>
      <p:pic>
        <p:nvPicPr>
          <p:cNvPr id="12290" name="Picture 2" descr="cuento de Hansel y Gretel 👩‍👨‍😊 | By VAMOS A JUGAR | Facebook">
            <a:extLst>
              <a:ext uri="{FF2B5EF4-FFF2-40B4-BE49-F238E27FC236}">
                <a16:creationId xmlns:a16="http://schemas.microsoft.com/office/drawing/2014/main" id="{C67B3F14-9723-1BA3-67FC-67F28B0EC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815" y="473528"/>
            <a:ext cx="4568191" cy="5666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12597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anim calcmode="lin" valueType="num">
                                      <p:cBhvr>
                                        <p:cTn id="8" dur="2000" fill="hold"/>
                                        <p:tgtEl>
                                          <p:spTgt spid="12290"/>
                                        </p:tgtEl>
                                        <p:attrNameLst>
                                          <p:attrName>ppt_w</p:attrName>
                                        </p:attrNameLst>
                                      </p:cBhvr>
                                      <p:tavLst>
                                        <p:tav tm="0" fmla="#ppt_w*sin(2.5*pi*$)">
                                          <p:val>
                                            <p:fltVal val="0"/>
                                          </p:val>
                                        </p:tav>
                                        <p:tav tm="100000">
                                          <p:val>
                                            <p:fltVal val="1"/>
                                          </p:val>
                                        </p:tav>
                                      </p:tavLst>
                                    </p:anim>
                                    <p:anim calcmode="lin" valueType="num">
                                      <p:cBhvr>
                                        <p:cTn id="9" dur="2000" fill="hold"/>
                                        <p:tgtEl>
                                          <p:spTgt spid="1229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xit" presetSubtype="32" fill="hold" grpId="1" nodeType="clickEffect">
                                  <p:stCondLst>
                                    <p:cond delay="0"/>
                                  </p:stCondLst>
                                  <p:childTnLst>
                                    <p:animEffect transition="out" filter="circle(out)">
                                      <p:cBhvr>
                                        <p:cTn id="19" dur="2000"/>
                                        <p:tgtEl>
                                          <p:spTgt spid="2"/>
                                        </p:tgtEl>
                                      </p:cBhvr>
                                    </p:animEffect>
                                    <p:set>
                                      <p:cBhvr>
                                        <p:cTn id="20" dur="1" fill="hold">
                                          <p:stCondLst>
                                            <p:cond delay="1999"/>
                                          </p:stCondLst>
                                        </p:cTn>
                                        <p:tgtEl>
                                          <p:spTgt spid="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nodeType="clickEffect">
                                  <p:stCondLst>
                                    <p:cond delay="0"/>
                                  </p:stCondLst>
                                  <p:childTnLst>
                                    <p:animEffect transition="out" filter="wipe(down)">
                                      <p:cBhvr>
                                        <p:cTn id="24" dur="500"/>
                                        <p:tgtEl>
                                          <p:spTgt spid="12290"/>
                                        </p:tgtEl>
                                      </p:cBhvr>
                                    </p:animEffect>
                                    <p:set>
                                      <p:cBhvr>
                                        <p:cTn id="25" dur="1" fill="hold">
                                          <p:stCondLst>
                                            <p:cond delay="499"/>
                                          </p:stCondLst>
                                        </p:cTn>
                                        <p:tgtEl>
                                          <p:spTgt spid="122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3AA900-2649-DD28-F5D4-393E28C8B115}"/>
              </a:ext>
            </a:extLst>
          </p:cNvPr>
          <p:cNvSpPr>
            <a:spLocks noGrp="1"/>
          </p:cNvSpPr>
          <p:nvPr>
            <p:ph type="title"/>
          </p:nvPr>
        </p:nvSpPr>
        <p:spPr>
          <a:xfrm>
            <a:off x="373743" y="2513239"/>
            <a:ext cx="6346371" cy="1325563"/>
          </a:xfrm>
        </p:spPr>
        <p:txBody>
          <a:bodyPr>
            <a:normAutofit fontScale="90000"/>
          </a:bodyPr>
          <a:lstStyle/>
          <a:p>
            <a:r>
              <a:rPr lang="es-ES" b="0" i="0" dirty="0">
                <a:solidFill>
                  <a:schemeClr val="bg1"/>
                </a:solidFill>
                <a:effectLst/>
                <a:latin typeface="Mulish"/>
              </a:rPr>
              <a:t>Temprano en la mañana, la bruja encerró a Hansel en una jaula mientras dormía. Luego despertó a Gretel y le dijo:</a:t>
            </a:r>
            <a:br>
              <a:rPr lang="es-ES" b="0" i="0" dirty="0">
                <a:solidFill>
                  <a:schemeClr val="bg1"/>
                </a:solidFill>
                <a:effectLst/>
                <a:latin typeface="Mulish"/>
              </a:rPr>
            </a:br>
            <a:r>
              <a:rPr lang="es-ES" b="0" i="0" dirty="0">
                <a:solidFill>
                  <a:schemeClr val="bg1"/>
                </a:solidFill>
                <a:effectLst/>
                <a:latin typeface="Mulish"/>
              </a:rPr>
              <a:t>—Levántate floja, y ayúdame a preparar el horno. ¡Voy a convertir a tu hermano en un muñeco de jengibre!</a:t>
            </a:r>
            <a:endParaRPr lang="es-MX" dirty="0">
              <a:solidFill>
                <a:schemeClr val="bg1"/>
              </a:solidFill>
            </a:endParaRPr>
          </a:p>
        </p:txBody>
      </p:sp>
      <p:pic>
        <p:nvPicPr>
          <p:cNvPr id="13314" name="Picture 2" descr="Los cuentos que no nos contaron: Hansel y Gretel - Historias de la Historia">
            <a:extLst>
              <a:ext uri="{FF2B5EF4-FFF2-40B4-BE49-F238E27FC236}">
                <a16:creationId xmlns:a16="http://schemas.microsoft.com/office/drawing/2014/main" id="{AE95D9FE-3F8A-EA01-0413-3DA140C67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2994" y="1696810"/>
            <a:ext cx="4807696" cy="2692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84243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3314"/>
                                        </p:tgtEl>
                                        <p:attrNameLst>
                                          <p:attrName>style.visibility</p:attrName>
                                        </p:attrNameLst>
                                      </p:cBhvr>
                                      <p:to>
                                        <p:strVal val="visible"/>
                                      </p:to>
                                    </p:set>
                                    <p:animEffect transition="in" filter="wipe(down)">
                                      <p:cBhvr>
                                        <p:cTn id="12" dur="580">
                                          <p:stCondLst>
                                            <p:cond delay="0"/>
                                          </p:stCondLst>
                                        </p:cTn>
                                        <p:tgtEl>
                                          <p:spTgt spid="13314"/>
                                        </p:tgtEl>
                                      </p:cBhvr>
                                    </p:animEffect>
                                    <p:anim calcmode="lin" valueType="num">
                                      <p:cBhvr>
                                        <p:cTn id="13" dur="1822" tmFilter="0,0; 0.14,0.36; 0.43,0.73; 0.71,0.91; 1.0,1.0">
                                          <p:stCondLst>
                                            <p:cond delay="0"/>
                                          </p:stCondLst>
                                        </p:cTn>
                                        <p:tgtEl>
                                          <p:spTgt spid="1331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331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331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331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3314"/>
                                        </p:tgtEl>
                                        <p:attrNameLst>
                                          <p:attrName>ppt_y</p:attrName>
                                        </p:attrNameLst>
                                      </p:cBhvr>
                                      <p:tavLst>
                                        <p:tav tm="0" fmla="#ppt_y-sin(pi*$)/81">
                                          <p:val>
                                            <p:fltVal val="0"/>
                                          </p:val>
                                        </p:tav>
                                        <p:tav tm="100000">
                                          <p:val>
                                            <p:fltVal val="1"/>
                                          </p:val>
                                        </p:tav>
                                      </p:tavLst>
                                    </p:anim>
                                    <p:animScale>
                                      <p:cBhvr>
                                        <p:cTn id="18" dur="26">
                                          <p:stCondLst>
                                            <p:cond delay="650"/>
                                          </p:stCondLst>
                                        </p:cTn>
                                        <p:tgtEl>
                                          <p:spTgt spid="13314"/>
                                        </p:tgtEl>
                                      </p:cBhvr>
                                      <p:to x="100000" y="60000"/>
                                    </p:animScale>
                                    <p:animScale>
                                      <p:cBhvr>
                                        <p:cTn id="19" dur="166" decel="50000">
                                          <p:stCondLst>
                                            <p:cond delay="676"/>
                                          </p:stCondLst>
                                        </p:cTn>
                                        <p:tgtEl>
                                          <p:spTgt spid="13314"/>
                                        </p:tgtEl>
                                      </p:cBhvr>
                                      <p:to x="100000" y="100000"/>
                                    </p:animScale>
                                    <p:animScale>
                                      <p:cBhvr>
                                        <p:cTn id="20" dur="26">
                                          <p:stCondLst>
                                            <p:cond delay="1312"/>
                                          </p:stCondLst>
                                        </p:cTn>
                                        <p:tgtEl>
                                          <p:spTgt spid="13314"/>
                                        </p:tgtEl>
                                      </p:cBhvr>
                                      <p:to x="100000" y="80000"/>
                                    </p:animScale>
                                    <p:animScale>
                                      <p:cBhvr>
                                        <p:cTn id="21" dur="166" decel="50000">
                                          <p:stCondLst>
                                            <p:cond delay="1338"/>
                                          </p:stCondLst>
                                        </p:cTn>
                                        <p:tgtEl>
                                          <p:spTgt spid="13314"/>
                                        </p:tgtEl>
                                      </p:cBhvr>
                                      <p:to x="100000" y="100000"/>
                                    </p:animScale>
                                    <p:animScale>
                                      <p:cBhvr>
                                        <p:cTn id="22" dur="26">
                                          <p:stCondLst>
                                            <p:cond delay="1642"/>
                                          </p:stCondLst>
                                        </p:cTn>
                                        <p:tgtEl>
                                          <p:spTgt spid="13314"/>
                                        </p:tgtEl>
                                      </p:cBhvr>
                                      <p:to x="100000" y="90000"/>
                                    </p:animScale>
                                    <p:animScale>
                                      <p:cBhvr>
                                        <p:cTn id="23" dur="166" decel="50000">
                                          <p:stCondLst>
                                            <p:cond delay="1668"/>
                                          </p:stCondLst>
                                        </p:cTn>
                                        <p:tgtEl>
                                          <p:spTgt spid="13314"/>
                                        </p:tgtEl>
                                      </p:cBhvr>
                                      <p:to x="100000" y="100000"/>
                                    </p:animScale>
                                    <p:animScale>
                                      <p:cBhvr>
                                        <p:cTn id="24" dur="26">
                                          <p:stCondLst>
                                            <p:cond delay="1808"/>
                                          </p:stCondLst>
                                        </p:cTn>
                                        <p:tgtEl>
                                          <p:spTgt spid="13314"/>
                                        </p:tgtEl>
                                      </p:cBhvr>
                                      <p:to x="100000" y="95000"/>
                                    </p:animScale>
                                    <p:animScale>
                                      <p:cBhvr>
                                        <p:cTn id="25" dur="166" decel="50000">
                                          <p:stCondLst>
                                            <p:cond delay="1834"/>
                                          </p:stCondLst>
                                        </p:cTn>
                                        <p:tgtEl>
                                          <p:spTgt spid="1331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xit" presetSubtype="0" fill="hold" grpId="1" nodeType="clickEffect">
                                  <p:stCondLst>
                                    <p:cond delay="0"/>
                                  </p:stCondLst>
                                  <p:childTnLst>
                                    <p:anim calcmode="lin" valueType="num">
                                      <p:cBhvr>
                                        <p:cTn id="29" dur="1000"/>
                                        <p:tgtEl>
                                          <p:spTgt spid="2"/>
                                        </p:tgtEl>
                                        <p:attrNameLst>
                                          <p:attrName>ppt_w</p:attrName>
                                        </p:attrNameLst>
                                      </p:cBhvr>
                                      <p:tavLst>
                                        <p:tav tm="0">
                                          <p:val>
                                            <p:strVal val="ppt_w"/>
                                          </p:val>
                                        </p:tav>
                                        <p:tav tm="100000">
                                          <p:val>
                                            <p:fltVal val="0"/>
                                          </p:val>
                                        </p:tav>
                                      </p:tavLst>
                                    </p:anim>
                                    <p:anim calcmode="lin" valueType="num">
                                      <p:cBhvr>
                                        <p:cTn id="30" dur="1000"/>
                                        <p:tgtEl>
                                          <p:spTgt spid="2"/>
                                        </p:tgtEl>
                                        <p:attrNameLst>
                                          <p:attrName>ppt_h</p:attrName>
                                        </p:attrNameLst>
                                      </p:cBhvr>
                                      <p:tavLst>
                                        <p:tav tm="0">
                                          <p:val>
                                            <p:strVal val="ppt_h"/>
                                          </p:val>
                                        </p:tav>
                                        <p:tav tm="100000">
                                          <p:val>
                                            <p:fltVal val="0"/>
                                          </p:val>
                                        </p:tav>
                                      </p:tavLst>
                                    </p:anim>
                                    <p:anim calcmode="lin" valueType="num">
                                      <p:cBhvr>
                                        <p:cTn id="31" dur="1000"/>
                                        <p:tgtEl>
                                          <p:spTgt spid="2"/>
                                        </p:tgtEl>
                                        <p:attrNameLst>
                                          <p:attrName>style.rotation</p:attrName>
                                        </p:attrNameLst>
                                      </p:cBhvr>
                                      <p:tavLst>
                                        <p:tav tm="0">
                                          <p:val>
                                            <p:fltVal val="0"/>
                                          </p:val>
                                        </p:tav>
                                        <p:tav tm="100000">
                                          <p:val>
                                            <p:fltVal val="90"/>
                                          </p:val>
                                        </p:tav>
                                      </p:tavLst>
                                    </p:anim>
                                    <p:animEffect transition="out" filter="fade">
                                      <p:cBhvr>
                                        <p:cTn id="32" dur="1000"/>
                                        <p:tgtEl>
                                          <p:spTgt spid="2"/>
                                        </p:tgtEl>
                                      </p:cBhvr>
                                    </p:animEffect>
                                    <p:set>
                                      <p:cBhvr>
                                        <p:cTn id="33" dur="1" fill="hold">
                                          <p:stCondLst>
                                            <p:cond delay="999"/>
                                          </p:stCondLst>
                                        </p:cTn>
                                        <p:tgtEl>
                                          <p:spTgt spid="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5" presetClass="exit" presetSubtype="0" fill="hold" nodeType="clickEffect">
                                  <p:stCondLst>
                                    <p:cond delay="0"/>
                                  </p:stCondLst>
                                  <p:childTnLst>
                                    <p:anim calcmode="lin" valueType="num">
                                      <p:cBhvr>
                                        <p:cTn id="37" dur="1000"/>
                                        <p:tgtEl>
                                          <p:spTgt spid="13314"/>
                                        </p:tgtEl>
                                        <p:attrNameLst>
                                          <p:attrName>ppt_w</p:attrName>
                                        </p:attrNameLst>
                                      </p:cBhvr>
                                      <p:tavLst>
                                        <p:tav tm="0">
                                          <p:val>
                                            <p:strVal val="ppt_w"/>
                                          </p:val>
                                        </p:tav>
                                        <p:tav tm="100000">
                                          <p:val>
                                            <p:fltVal val="0"/>
                                          </p:val>
                                        </p:tav>
                                      </p:tavLst>
                                    </p:anim>
                                    <p:anim calcmode="lin" valueType="num">
                                      <p:cBhvr>
                                        <p:cTn id="38" dur="1000"/>
                                        <p:tgtEl>
                                          <p:spTgt spid="13314"/>
                                        </p:tgtEl>
                                        <p:attrNameLst>
                                          <p:attrName>ppt_h</p:attrName>
                                        </p:attrNameLst>
                                      </p:cBhvr>
                                      <p:tavLst>
                                        <p:tav tm="0">
                                          <p:val>
                                            <p:strVal val="ppt_h"/>
                                          </p:val>
                                        </p:tav>
                                        <p:tav tm="100000">
                                          <p:val>
                                            <p:fltVal val="0"/>
                                          </p:val>
                                        </p:tav>
                                      </p:tavLst>
                                    </p:anim>
                                    <p:anim calcmode="lin" valueType="num">
                                      <p:cBhvr>
                                        <p:cTn id="39" dur="1000"/>
                                        <p:tgtEl>
                                          <p:spTgt spid="13314"/>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40" dur="1000"/>
                                        <p:tgtEl>
                                          <p:spTgt spid="13314"/>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41" dur="1" fill="hold">
                                          <p:stCondLst>
                                            <p:cond delay="999"/>
                                          </p:stCondLst>
                                        </p:cTn>
                                        <p:tgtEl>
                                          <p:spTgt spid="133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050A9-40BB-8F34-F801-63D2D6AFDE3E}"/>
              </a:ext>
            </a:extLst>
          </p:cNvPr>
          <p:cNvSpPr>
            <a:spLocks noGrp="1"/>
          </p:cNvSpPr>
          <p:nvPr>
            <p:ph type="title"/>
          </p:nvPr>
        </p:nvSpPr>
        <p:spPr>
          <a:xfrm>
            <a:off x="5874657" y="2934154"/>
            <a:ext cx="6172200" cy="1325563"/>
          </a:xfrm>
        </p:spPr>
        <p:txBody>
          <a:bodyPr>
            <a:normAutofit fontScale="90000"/>
          </a:bodyPr>
          <a:lstStyle/>
          <a:p>
            <a:r>
              <a:rPr lang="es-ES" b="0" i="0" dirty="0">
                <a:solidFill>
                  <a:schemeClr val="bg1"/>
                </a:solidFill>
                <a:effectLst/>
                <a:latin typeface="Mulish"/>
              </a:rPr>
              <a:t>Gretel lloró al escuchar las palabras de la bruja, pero no tuvo más remedio que hacer lo que le ordenaba. Cuando la niña encendió el fuego del horno, la bruja le dio una nueva orden:</a:t>
            </a:r>
            <a:br>
              <a:rPr lang="es-ES" b="0" i="0" dirty="0">
                <a:solidFill>
                  <a:schemeClr val="bg1"/>
                </a:solidFill>
                <a:effectLst/>
                <a:latin typeface="Mulish"/>
              </a:rPr>
            </a:br>
            <a:r>
              <a:rPr lang="es-ES" b="0" i="0" dirty="0">
                <a:solidFill>
                  <a:schemeClr val="bg1"/>
                </a:solidFill>
                <a:effectLst/>
                <a:latin typeface="Mulish"/>
              </a:rPr>
              <a:t>—Métete adentro y mira si el horno está lo suficientemente caliente.</a:t>
            </a:r>
            <a:br>
              <a:rPr lang="es-ES" b="0" i="0" dirty="0">
                <a:solidFill>
                  <a:srgbClr val="666666"/>
                </a:solidFill>
                <a:effectLst/>
                <a:latin typeface="Mulish"/>
              </a:rPr>
            </a:br>
            <a:endParaRPr lang="es-MX" dirty="0"/>
          </a:p>
        </p:txBody>
      </p:sp>
      <p:pic>
        <p:nvPicPr>
          <p:cNvPr id="14338" name="Picture 2" descr="Aquellos muñequitos que vivían en los cuentos...: Hansel y Gretel">
            <a:extLst>
              <a:ext uri="{FF2B5EF4-FFF2-40B4-BE49-F238E27FC236}">
                <a16:creationId xmlns:a16="http://schemas.microsoft.com/office/drawing/2014/main" id="{83C8983C-59D2-264C-04D5-34082C6382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3" y="1107921"/>
            <a:ext cx="5503489" cy="4424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9000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anim calcmode="lin" valueType="num">
                                      <p:cBhvr>
                                        <p:cTn id="8" dur="2000" fill="hold"/>
                                        <p:tgtEl>
                                          <p:spTgt spid="14338"/>
                                        </p:tgtEl>
                                        <p:attrNameLst>
                                          <p:attrName>ppt_w</p:attrName>
                                        </p:attrNameLst>
                                      </p:cBhvr>
                                      <p:tavLst>
                                        <p:tav tm="0" fmla="#ppt_w*sin(2.5*pi*$)">
                                          <p:val>
                                            <p:fltVal val="0"/>
                                          </p:val>
                                        </p:tav>
                                        <p:tav tm="100000">
                                          <p:val>
                                            <p:fltVal val="1"/>
                                          </p:val>
                                        </p:tav>
                                      </p:tavLst>
                                    </p:anim>
                                    <p:anim calcmode="lin" valueType="num">
                                      <p:cBhvr>
                                        <p:cTn id="9" dur="2000" fill="hold"/>
                                        <p:tgtEl>
                                          <p:spTgt spid="1433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xit" presetSubtype="1" fill="hold" nodeType="clickEffect">
                                  <p:stCondLst>
                                    <p:cond delay="0"/>
                                  </p:stCondLst>
                                  <p:childTnLst>
                                    <p:animEffect transition="out" filter="wheel(1)">
                                      <p:cBhvr>
                                        <p:cTn id="21" dur="2000"/>
                                        <p:tgtEl>
                                          <p:spTgt spid="14338"/>
                                        </p:tgtEl>
                                      </p:cBhvr>
                                    </p:animEffect>
                                    <p:set>
                                      <p:cBhvr>
                                        <p:cTn id="22" dur="1" fill="hold">
                                          <p:stCondLst>
                                            <p:cond delay="1999"/>
                                          </p:stCondLst>
                                        </p:cTn>
                                        <p:tgtEl>
                                          <p:spTgt spid="14338"/>
                                        </p:tgtEl>
                                        <p:attrNameLst>
                                          <p:attrName>style.visibility</p:attrName>
                                        </p:attrNameLst>
                                      </p:cBhvr>
                                      <p:to>
                                        <p:strVal val="hidden"/>
                                      </p:to>
                                    </p:set>
                                  </p:childTnLst>
                                </p:cTn>
                              </p:par>
                              <p:par>
                                <p:cTn id="23" presetID="21" presetClass="exit" presetSubtype="1" fill="hold" grpId="1" nodeType="withEffect">
                                  <p:stCondLst>
                                    <p:cond delay="0"/>
                                  </p:stCondLst>
                                  <p:childTnLst>
                                    <p:animEffect transition="out" filter="wheel(1)">
                                      <p:cBhvr>
                                        <p:cTn id="24" dur="2000"/>
                                        <p:tgtEl>
                                          <p:spTgt spid="2"/>
                                        </p:tgtEl>
                                      </p:cBhvr>
                                    </p:animEffect>
                                    <p:set>
                                      <p:cBhvr>
                                        <p:cTn id="25"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B1065-F209-34E7-AB17-117C9B72D5E0}"/>
              </a:ext>
            </a:extLst>
          </p:cNvPr>
          <p:cNvSpPr>
            <a:spLocks noGrp="1"/>
          </p:cNvSpPr>
          <p:nvPr>
            <p:ph type="title"/>
          </p:nvPr>
        </p:nvSpPr>
        <p:spPr>
          <a:xfrm>
            <a:off x="330200" y="2654979"/>
            <a:ext cx="6375400" cy="1325563"/>
          </a:xfrm>
        </p:spPr>
        <p:txBody>
          <a:bodyPr>
            <a:noAutofit/>
          </a:bodyPr>
          <a:lstStyle/>
          <a:p>
            <a:r>
              <a:rPr lang="es-ES" sz="3600" b="0" i="0" dirty="0">
                <a:solidFill>
                  <a:schemeClr val="bg1"/>
                </a:solidFill>
                <a:effectLst/>
                <a:latin typeface="Mulish"/>
              </a:rPr>
              <a:t>En el momento que Gretel estuviera dentro, la bruja tenía la intención de cerrar el horno y convertir a la pobre niña en una muñeca de jengibre. Pero Gretel conocía las crueles intenciones de la bruja y respondió:</a:t>
            </a:r>
            <a:br>
              <a:rPr lang="es-ES" sz="3600" b="0" i="0" dirty="0">
                <a:solidFill>
                  <a:schemeClr val="bg1"/>
                </a:solidFill>
                <a:effectLst/>
                <a:latin typeface="Mulish"/>
              </a:rPr>
            </a:br>
            <a:r>
              <a:rPr lang="es-ES" sz="3600" b="0" i="0" dirty="0">
                <a:solidFill>
                  <a:schemeClr val="bg1"/>
                </a:solidFill>
                <a:effectLst/>
                <a:latin typeface="Mulish"/>
              </a:rPr>
              <a:t>— No sé qué hacer, ¿cómo entro al horno?</a:t>
            </a:r>
            <a:br>
              <a:rPr lang="es-ES" sz="3600" b="0" i="0" dirty="0">
                <a:solidFill>
                  <a:schemeClr val="bg1"/>
                </a:solidFill>
                <a:effectLst/>
                <a:latin typeface="Mulish"/>
              </a:rPr>
            </a:br>
            <a:r>
              <a:rPr lang="es-ES" sz="3600" b="0" i="0" dirty="0">
                <a:solidFill>
                  <a:schemeClr val="bg1"/>
                </a:solidFill>
                <a:effectLst/>
                <a:latin typeface="Mulish"/>
              </a:rPr>
              <a:t>—La puerta es lo suficientemente grande, mírame entrar —respondió la bruja muy molesta.</a:t>
            </a:r>
            <a:endParaRPr lang="es-MX" sz="3600" dirty="0">
              <a:solidFill>
                <a:schemeClr val="bg1"/>
              </a:solidFill>
            </a:endParaRPr>
          </a:p>
        </p:txBody>
      </p:sp>
      <p:pic>
        <p:nvPicPr>
          <p:cNvPr id="15364" name="Picture 4" descr="CUENTO DE HANSEL Y GRETEL - Cuentos y Recetas">
            <a:extLst>
              <a:ext uri="{FF2B5EF4-FFF2-40B4-BE49-F238E27FC236}">
                <a16:creationId xmlns:a16="http://schemas.microsoft.com/office/drawing/2014/main" id="{DC2AE55E-12CC-E052-7D8D-A199EFE62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185888"/>
            <a:ext cx="5246754" cy="3991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45556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nodeType="clickEffect">
                                  <p:stCondLst>
                                    <p:cond delay="0"/>
                                  </p:stCondLst>
                                  <p:childTnLst>
                                    <p:set>
                                      <p:cBhvr>
                                        <p:cTn id="12" dur="1" fill="hold">
                                          <p:stCondLst>
                                            <p:cond delay="0"/>
                                          </p:stCondLst>
                                        </p:cTn>
                                        <p:tgtEl>
                                          <p:spTgt spid="15364"/>
                                        </p:tgtEl>
                                        <p:attrNameLst>
                                          <p:attrName>style.visibility</p:attrName>
                                        </p:attrNameLst>
                                      </p:cBhvr>
                                      <p:to>
                                        <p:strVal val="visible"/>
                                      </p:to>
                                    </p:set>
                                    <p:animEffect transition="in" filter="fade">
                                      <p:cBhvr>
                                        <p:cTn id="13" dur="2000"/>
                                        <p:tgtEl>
                                          <p:spTgt spid="15364"/>
                                        </p:tgtEl>
                                      </p:cBhvr>
                                    </p:animEffect>
                                    <p:anim calcmode="lin" valueType="num">
                                      <p:cBhvr>
                                        <p:cTn id="14" dur="2000" fill="hold"/>
                                        <p:tgtEl>
                                          <p:spTgt spid="15364"/>
                                        </p:tgtEl>
                                        <p:attrNameLst>
                                          <p:attrName>ppt_w</p:attrName>
                                        </p:attrNameLst>
                                      </p:cBhvr>
                                      <p:tavLst>
                                        <p:tav tm="0" fmla="#ppt_w*sin(2.5*pi*$)">
                                          <p:val>
                                            <p:fltVal val="0"/>
                                          </p:val>
                                        </p:tav>
                                        <p:tav tm="100000">
                                          <p:val>
                                            <p:fltVal val="1"/>
                                          </p:val>
                                        </p:tav>
                                      </p:tavLst>
                                    </p:anim>
                                    <p:anim calcmode="lin" valueType="num">
                                      <p:cBhvr>
                                        <p:cTn id="15" dur="2000" fill="hold"/>
                                        <p:tgtEl>
                                          <p:spTgt spid="15364"/>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6" presetClass="exit" presetSubtype="32" fill="hold" grpId="1" nodeType="clickEffect">
                                  <p:stCondLst>
                                    <p:cond delay="0"/>
                                  </p:stCondLst>
                                  <p:childTnLst>
                                    <p:animEffect transition="out" filter="circle(out)">
                                      <p:cBhvr>
                                        <p:cTn id="19" dur="2000"/>
                                        <p:tgtEl>
                                          <p:spTgt spid="2"/>
                                        </p:tgtEl>
                                      </p:cBhvr>
                                    </p:animEffect>
                                    <p:set>
                                      <p:cBhvr>
                                        <p:cTn id="20" dur="1" fill="hold">
                                          <p:stCondLst>
                                            <p:cond delay="1999"/>
                                          </p:stCondLst>
                                        </p:cTn>
                                        <p:tgtEl>
                                          <p:spTgt spid="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50" presetClass="exit" presetSubtype="0" accel="100000" fill="hold" nodeType="clickEffect">
                                  <p:stCondLst>
                                    <p:cond delay="0"/>
                                  </p:stCondLst>
                                  <p:childTnLst>
                                    <p:anim calcmode="lin" valueType="num">
                                      <p:cBhvr>
                                        <p:cTn id="24" dur="1000"/>
                                        <p:tgtEl>
                                          <p:spTgt spid="15364"/>
                                        </p:tgtEl>
                                        <p:attrNameLst>
                                          <p:attrName>ppt_w</p:attrName>
                                        </p:attrNameLst>
                                      </p:cBhvr>
                                      <p:tavLst>
                                        <p:tav tm="0">
                                          <p:val>
                                            <p:strVal val="ppt_w"/>
                                          </p:val>
                                        </p:tav>
                                        <p:tav tm="100000">
                                          <p:val>
                                            <p:strVal val="ppt_w+.3"/>
                                          </p:val>
                                        </p:tav>
                                      </p:tavLst>
                                    </p:anim>
                                    <p:anim calcmode="lin" valueType="num">
                                      <p:cBhvr>
                                        <p:cTn id="25" dur="1000"/>
                                        <p:tgtEl>
                                          <p:spTgt spid="15364"/>
                                        </p:tgtEl>
                                        <p:attrNameLst>
                                          <p:attrName>ppt_h</p:attrName>
                                        </p:attrNameLst>
                                      </p:cBhvr>
                                      <p:tavLst>
                                        <p:tav tm="0">
                                          <p:val>
                                            <p:strVal val="ppt_h"/>
                                          </p:val>
                                        </p:tav>
                                        <p:tav tm="100000">
                                          <p:val>
                                            <p:strVal val="ppt_h"/>
                                          </p:val>
                                        </p:tav>
                                      </p:tavLst>
                                    </p:anim>
                                    <p:animEffect transition="out" filter="fade">
                                      <p:cBhvr>
                                        <p:cTn id="26" dur="1000"/>
                                        <p:tgtEl>
                                          <p:spTgt spid="15364"/>
                                        </p:tgtEl>
                                      </p:cBhvr>
                                    </p:animEffect>
                                    <p:set>
                                      <p:cBhvr>
                                        <p:cTn id="27" dur="1" fill="hold">
                                          <p:stCondLst>
                                            <p:cond delay="999"/>
                                          </p:stCondLst>
                                        </p:cTn>
                                        <p:tgtEl>
                                          <p:spTgt spid="153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F98450-C606-B7B7-4FF3-0E82FE741032}"/>
              </a:ext>
            </a:extLst>
          </p:cNvPr>
          <p:cNvSpPr>
            <a:spLocks noGrp="1"/>
          </p:cNvSpPr>
          <p:nvPr>
            <p:ph type="title"/>
          </p:nvPr>
        </p:nvSpPr>
        <p:spPr>
          <a:xfrm>
            <a:off x="6934200" y="2571297"/>
            <a:ext cx="5257800" cy="1325563"/>
          </a:xfrm>
        </p:spPr>
        <p:txBody>
          <a:bodyPr>
            <a:normAutofit fontScale="90000"/>
          </a:bodyPr>
          <a:lstStyle/>
          <a:p>
            <a:r>
              <a:rPr lang="es-ES" b="0" i="0" dirty="0">
                <a:solidFill>
                  <a:schemeClr val="bg1"/>
                </a:solidFill>
                <a:effectLst/>
                <a:latin typeface="Mulish"/>
              </a:rPr>
              <a:t>Luego, abrió la puerta del horno mágico y se metió adentro. Gretel instantáneamente cerró la puerta. Una vez dentro del horno, ¡la bruja se convirtió en una muñeca de jengibre!</a:t>
            </a:r>
            <a:endParaRPr lang="es-MX" dirty="0">
              <a:solidFill>
                <a:schemeClr val="bg1"/>
              </a:solidFill>
            </a:endParaRPr>
          </a:p>
        </p:txBody>
      </p:sp>
      <p:pic>
        <p:nvPicPr>
          <p:cNvPr id="3" name="Picture 2" descr="Los cuentos y sus relatos. 4.- Hänsel y Gretel - El Palo">
            <a:extLst>
              <a:ext uri="{FF2B5EF4-FFF2-40B4-BE49-F238E27FC236}">
                <a16:creationId xmlns:a16="http://schemas.microsoft.com/office/drawing/2014/main" id="{5570CE21-7E3A-8004-030F-BE845E1E9A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6161" y="564771"/>
            <a:ext cx="4160210" cy="5728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6829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xit" presetSubtype="12" fill="hold" nodeType="clickEffect">
                                  <p:stCondLst>
                                    <p:cond delay="0"/>
                                  </p:stCondLst>
                                  <p:childTnLst>
                                    <p:animEffect transition="out" filter="strips(downLeft)">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1" presetClass="exit" presetSubtype="0" fill="hold" grpId="1" nodeType="clickEffect">
                                  <p:stCondLst>
                                    <p:cond delay="0"/>
                                  </p:stCondLst>
                                  <p:childTnLst>
                                    <p:anim calcmode="lin" valueType="num">
                                      <p:cBhvr>
                                        <p:cTn id="34" dur="1000"/>
                                        <p:tgtEl>
                                          <p:spTgt spid="2"/>
                                        </p:tgtEl>
                                        <p:attrNameLst>
                                          <p:attrName>ppt_w</p:attrName>
                                        </p:attrNameLst>
                                      </p:cBhvr>
                                      <p:tavLst>
                                        <p:tav tm="0">
                                          <p:val>
                                            <p:strVal val="ppt_w"/>
                                          </p:val>
                                        </p:tav>
                                        <p:tav tm="100000">
                                          <p:val>
                                            <p:fltVal val="0"/>
                                          </p:val>
                                        </p:tav>
                                      </p:tavLst>
                                    </p:anim>
                                    <p:anim calcmode="lin" valueType="num">
                                      <p:cBhvr>
                                        <p:cTn id="35" dur="1000"/>
                                        <p:tgtEl>
                                          <p:spTgt spid="2"/>
                                        </p:tgtEl>
                                        <p:attrNameLst>
                                          <p:attrName>ppt_h</p:attrName>
                                        </p:attrNameLst>
                                      </p:cBhvr>
                                      <p:tavLst>
                                        <p:tav tm="0">
                                          <p:val>
                                            <p:strVal val="ppt_h"/>
                                          </p:val>
                                        </p:tav>
                                        <p:tav tm="100000">
                                          <p:val>
                                            <p:fltVal val="0"/>
                                          </p:val>
                                        </p:tav>
                                      </p:tavLst>
                                    </p:anim>
                                    <p:anim calcmode="lin" valueType="num">
                                      <p:cBhvr>
                                        <p:cTn id="36" dur="1000"/>
                                        <p:tgtEl>
                                          <p:spTgt spid="2"/>
                                        </p:tgtEl>
                                        <p:attrNameLst>
                                          <p:attrName>style.rotation</p:attrName>
                                        </p:attrNameLst>
                                      </p:cBhvr>
                                      <p:tavLst>
                                        <p:tav tm="0">
                                          <p:val>
                                            <p:fltVal val="0"/>
                                          </p:val>
                                        </p:tav>
                                        <p:tav tm="100000">
                                          <p:val>
                                            <p:fltVal val="90"/>
                                          </p:val>
                                        </p:tav>
                                      </p:tavLst>
                                    </p:anim>
                                    <p:animEffect transition="out" filter="fade">
                                      <p:cBhvr>
                                        <p:cTn id="37" dur="1000"/>
                                        <p:tgtEl>
                                          <p:spTgt spid="2"/>
                                        </p:tgtEl>
                                      </p:cBhvr>
                                    </p:animEffect>
                                    <p:set>
                                      <p:cBhvr>
                                        <p:cTn id="3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FC61F-8199-2A2D-6E73-C41E78400C53}"/>
              </a:ext>
            </a:extLst>
          </p:cNvPr>
          <p:cNvSpPr>
            <a:spLocks noGrp="1"/>
          </p:cNvSpPr>
          <p:nvPr>
            <p:ph type="title"/>
          </p:nvPr>
        </p:nvSpPr>
        <p:spPr>
          <a:xfrm>
            <a:off x="388257" y="2766218"/>
            <a:ext cx="6302829" cy="1325563"/>
          </a:xfrm>
        </p:spPr>
        <p:txBody>
          <a:bodyPr>
            <a:normAutofit fontScale="90000"/>
          </a:bodyPr>
          <a:lstStyle/>
          <a:p>
            <a:r>
              <a:rPr lang="es-ES" b="0" i="0" dirty="0">
                <a:solidFill>
                  <a:schemeClr val="bg1"/>
                </a:solidFill>
                <a:effectLst/>
                <a:latin typeface="Mulish"/>
              </a:rPr>
              <a:t>Gretel liberó a Hansel de su prisión. A la salida de la casa de la bruja, Hansel tropezó con un baúl lleno de joyas. Los dos niños se llenaron los bolsillos de oro, perlas y diamantes. Felices, recorrieron el bosque hasta que vieron a su padre en la distancia.</a:t>
            </a:r>
            <a:endParaRPr lang="es-MX" dirty="0">
              <a:solidFill>
                <a:schemeClr val="bg1"/>
              </a:solidFill>
            </a:endParaRPr>
          </a:p>
        </p:txBody>
      </p:sp>
      <p:pic>
        <p:nvPicPr>
          <p:cNvPr id="17416" name="Picture 8" descr="Hansel y Gretel | Quizizz">
            <a:extLst>
              <a:ext uri="{FF2B5EF4-FFF2-40B4-BE49-F238E27FC236}">
                <a16:creationId xmlns:a16="http://schemas.microsoft.com/office/drawing/2014/main" id="{3B311A66-9414-BCFC-31B0-F410D75AF9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1086" y="974350"/>
            <a:ext cx="5228084" cy="3678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99081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7416"/>
                                        </p:tgtEl>
                                        <p:attrNameLst>
                                          <p:attrName>style.visibility</p:attrName>
                                        </p:attrNameLst>
                                      </p:cBhvr>
                                      <p:to>
                                        <p:strVal val="visible"/>
                                      </p:to>
                                    </p:set>
                                    <p:anim calcmode="lin" valueType="num">
                                      <p:cBhvr>
                                        <p:cTn id="12" dur="1000" fill="hold"/>
                                        <p:tgtEl>
                                          <p:spTgt spid="17416"/>
                                        </p:tgtEl>
                                        <p:attrNameLst>
                                          <p:attrName>ppt_w</p:attrName>
                                        </p:attrNameLst>
                                      </p:cBhvr>
                                      <p:tavLst>
                                        <p:tav tm="0">
                                          <p:val>
                                            <p:fltVal val="0"/>
                                          </p:val>
                                        </p:tav>
                                        <p:tav tm="100000">
                                          <p:val>
                                            <p:strVal val="#ppt_w"/>
                                          </p:val>
                                        </p:tav>
                                      </p:tavLst>
                                    </p:anim>
                                    <p:anim calcmode="lin" valueType="num">
                                      <p:cBhvr>
                                        <p:cTn id="13" dur="1000" fill="hold"/>
                                        <p:tgtEl>
                                          <p:spTgt spid="17416"/>
                                        </p:tgtEl>
                                        <p:attrNameLst>
                                          <p:attrName>ppt_h</p:attrName>
                                        </p:attrNameLst>
                                      </p:cBhvr>
                                      <p:tavLst>
                                        <p:tav tm="0">
                                          <p:val>
                                            <p:fltVal val="0"/>
                                          </p:val>
                                        </p:tav>
                                        <p:tav tm="100000">
                                          <p:val>
                                            <p:strVal val="#ppt_h"/>
                                          </p:val>
                                        </p:tav>
                                      </p:tavLst>
                                    </p:anim>
                                    <p:anim calcmode="lin" valueType="num">
                                      <p:cBhvr>
                                        <p:cTn id="14" dur="1000" fill="hold"/>
                                        <p:tgtEl>
                                          <p:spTgt spid="17416"/>
                                        </p:tgtEl>
                                        <p:attrNameLst>
                                          <p:attrName>style.rotation</p:attrName>
                                        </p:attrNameLst>
                                      </p:cBhvr>
                                      <p:tavLst>
                                        <p:tav tm="0">
                                          <p:val>
                                            <p:fltVal val="90"/>
                                          </p:val>
                                        </p:tav>
                                        <p:tav tm="100000">
                                          <p:val>
                                            <p:fltVal val="0"/>
                                          </p:val>
                                        </p:tav>
                                      </p:tavLst>
                                    </p:anim>
                                    <p:animEffect transition="in" filter="fade">
                                      <p:cBhvr>
                                        <p:cTn id="15" dur="1000"/>
                                        <p:tgtEl>
                                          <p:spTgt spid="1741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2"/>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1" presetClass="exit" presetSubtype="0" fill="hold" nodeType="clickEffect">
                                  <p:stCondLst>
                                    <p:cond delay="0"/>
                                  </p:stCondLst>
                                  <p:childTnLst>
                                    <p:anim calcmode="lin" valueType="num">
                                      <p:cBhvr>
                                        <p:cTn id="23" dur="1000"/>
                                        <p:tgtEl>
                                          <p:spTgt spid="17416"/>
                                        </p:tgtEl>
                                        <p:attrNameLst>
                                          <p:attrName>ppt_w</p:attrName>
                                        </p:attrNameLst>
                                      </p:cBhvr>
                                      <p:tavLst>
                                        <p:tav tm="0">
                                          <p:val>
                                            <p:strVal val="ppt_w"/>
                                          </p:val>
                                        </p:tav>
                                        <p:tav tm="100000">
                                          <p:val>
                                            <p:fltVal val="0"/>
                                          </p:val>
                                        </p:tav>
                                      </p:tavLst>
                                    </p:anim>
                                    <p:anim calcmode="lin" valueType="num">
                                      <p:cBhvr>
                                        <p:cTn id="24" dur="1000"/>
                                        <p:tgtEl>
                                          <p:spTgt spid="17416"/>
                                        </p:tgtEl>
                                        <p:attrNameLst>
                                          <p:attrName>ppt_h</p:attrName>
                                        </p:attrNameLst>
                                      </p:cBhvr>
                                      <p:tavLst>
                                        <p:tav tm="0">
                                          <p:val>
                                            <p:strVal val="ppt_h"/>
                                          </p:val>
                                        </p:tav>
                                        <p:tav tm="100000">
                                          <p:val>
                                            <p:fltVal val="0"/>
                                          </p:val>
                                        </p:tav>
                                      </p:tavLst>
                                    </p:anim>
                                    <p:anim calcmode="lin" valueType="num">
                                      <p:cBhvr>
                                        <p:cTn id="25" dur="1000"/>
                                        <p:tgtEl>
                                          <p:spTgt spid="17416"/>
                                        </p:tgtEl>
                                        <p:attrNameLst>
                                          <p:attrName>style.rotation</p:attrName>
                                        </p:attrNameLst>
                                      </p:cBhvr>
                                      <p:tavLst>
                                        <p:tav tm="0">
                                          <p:val>
                                            <p:fltVal val="0"/>
                                          </p:val>
                                        </p:tav>
                                        <p:tav tm="100000">
                                          <p:val>
                                            <p:fltVal val="90"/>
                                          </p:val>
                                        </p:tav>
                                      </p:tavLst>
                                    </p:anim>
                                    <p:animEffect transition="out" filter="fade">
                                      <p:cBhvr>
                                        <p:cTn id="26" dur="1000"/>
                                        <p:tgtEl>
                                          <p:spTgt spid="17416"/>
                                        </p:tgtEl>
                                      </p:cBhvr>
                                    </p:animEffect>
                                    <p:set>
                                      <p:cBhvr>
                                        <p:cTn id="27" dur="1" fill="hold">
                                          <p:stCondLst>
                                            <p:cond delay="999"/>
                                          </p:stCondLst>
                                        </p:cTn>
                                        <p:tgtEl>
                                          <p:spTgt spid="174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233358-AB91-4E4E-1D95-BB3E383013D6}"/>
              </a:ext>
            </a:extLst>
          </p:cNvPr>
          <p:cNvSpPr>
            <a:spLocks noGrp="1"/>
          </p:cNvSpPr>
          <p:nvPr>
            <p:ph type="title"/>
          </p:nvPr>
        </p:nvSpPr>
        <p:spPr>
          <a:xfrm>
            <a:off x="5239656" y="3151867"/>
            <a:ext cx="6738257" cy="1325563"/>
          </a:xfrm>
        </p:spPr>
        <p:txBody>
          <a:bodyPr>
            <a:normAutofit fontScale="90000"/>
          </a:bodyPr>
          <a:lstStyle/>
          <a:p>
            <a:r>
              <a:rPr lang="es-ES" b="0" i="0" dirty="0">
                <a:solidFill>
                  <a:schemeClr val="bg1"/>
                </a:solidFill>
                <a:effectLst/>
                <a:latin typeface="Mulish"/>
              </a:rPr>
              <a:t>El angustiado hombre abrazó a sus hijos con fuerza, todos los días salía a buscarlos. Tanta era su pena que no quiso volver a saber de su malvada esposa. Hansel sacó las joyas de sus bolsillos, y dijo con emoción:</a:t>
            </a:r>
            <a:br>
              <a:rPr lang="es-ES" b="0" i="0" dirty="0">
                <a:solidFill>
                  <a:schemeClr val="bg1"/>
                </a:solidFill>
                <a:effectLst/>
                <a:latin typeface="Mulish"/>
              </a:rPr>
            </a:br>
            <a:r>
              <a:rPr lang="es-ES" b="0" i="0" dirty="0">
                <a:solidFill>
                  <a:schemeClr val="bg1"/>
                </a:solidFill>
                <a:effectLst/>
                <a:latin typeface="Mulish"/>
              </a:rPr>
              <a:t>—Mira papá, nunca tendrás que volver a cortar leña.</a:t>
            </a:r>
            <a:br>
              <a:rPr lang="es-ES" b="0" i="0" dirty="0">
                <a:solidFill>
                  <a:schemeClr val="bg1"/>
                </a:solidFill>
                <a:effectLst/>
                <a:latin typeface="Mulish"/>
              </a:rPr>
            </a:br>
            <a:r>
              <a:rPr lang="es-ES" b="0" i="0" dirty="0">
                <a:solidFill>
                  <a:schemeClr val="bg1"/>
                </a:solidFill>
                <a:effectLst/>
                <a:latin typeface="Mulish"/>
              </a:rPr>
              <a:t>Fue así que esta pequeña familia vivió feliz para siempre.</a:t>
            </a:r>
            <a:br>
              <a:rPr lang="es-ES" b="0" i="0" dirty="0">
                <a:solidFill>
                  <a:srgbClr val="666666"/>
                </a:solidFill>
                <a:effectLst/>
                <a:latin typeface="Mulish"/>
              </a:rPr>
            </a:br>
            <a:endParaRPr lang="es-MX" dirty="0"/>
          </a:p>
        </p:txBody>
      </p:sp>
      <p:pic>
        <p:nvPicPr>
          <p:cNvPr id="18434" name="Picture 2" descr="Cuentos infantiles de Hansel y Gretel para leer | Klim CO">
            <a:extLst>
              <a:ext uri="{FF2B5EF4-FFF2-40B4-BE49-F238E27FC236}">
                <a16:creationId xmlns:a16="http://schemas.microsoft.com/office/drawing/2014/main" id="{1A2B7F11-28D9-6819-CB10-C069F0EDE9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91" y="738187"/>
            <a:ext cx="4460908" cy="538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880109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Effect transition="in" filter="fade">
                                      <p:cBhvr>
                                        <p:cTn id="9" dur="500"/>
                                        <p:tgtEl>
                                          <p:spTgt spid="18434"/>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2" presetClass="exit" presetSubtype="0" fill="hold" grpId="1" nodeType="clickEffect">
                                  <p:stCondLst>
                                    <p:cond delay="0"/>
                                  </p:stCondLst>
                                  <p:childTnLst>
                                    <p:animEffect transition="out" filter="fade">
                                      <p:cBhvr>
                                        <p:cTn id="31" dur="1000"/>
                                        <p:tgtEl>
                                          <p:spTgt spid="2"/>
                                        </p:tgtEl>
                                      </p:cBhvr>
                                    </p:animEffect>
                                    <p:anim calcmode="lin" valueType="num">
                                      <p:cBhvr>
                                        <p:cTn id="32" dur="1000"/>
                                        <p:tgtEl>
                                          <p:spTgt spid="2"/>
                                        </p:tgtEl>
                                        <p:attrNameLst>
                                          <p:attrName>ppt_x</p:attrName>
                                        </p:attrNameLst>
                                      </p:cBhvr>
                                      <p:tavLst>
                                        <p:tav tm="0">
                                          <p:val>
                                            <p:strVal val="ppt_x"/>
                                          </p:val>
                                        </p:tav>
                                        <p:tav tm="100000">
                                          <p:val>
                                            <p:strVal val="ppt_x"/>
                                          </p:val>
                                        </p:tav>
                                      </p:tavLst>
                                    </p:anim>
                                    <p:anim calcmode="lin" valueType="num">
                                      <p:cBhvr>
                                        <p:cTn id="33" dur="1000"/>
                                        <p:tgtEl>
                                          <p:spTgt spid="2"/>
                                        </p:tgtEl>
                                        <p:attrNameLst>
                                          <p:attrName>ppt_y</p:attrName>
                                        </p:attrNameLst>
                                      </p:cBhvr>
                                      <p:tavLst>
                                        <p:tav tm="0">
                                          <p:val>
                                            <p:strVal val="ppt_y"/>
                                          </p:val>
                                        </p:tav>
                                        <p:tav tm="100000">
                                          <p:val>
                                            <p:strVal val="ppt_y+.1"/>
                                          </p:val>
                                        </p:tav>
                                      </p:tavLst>
                                    </p:anim>
                                    <p:set>
                                      <p:cBhvr>
                                        <p:cTn id="34" dur="1" fill="hold">
                                          <p:stCondLst>
                                            <p:cond delay="999"/>
                                          </p:stCondLst>
                                        </p:cTn>
                                        <p:tgtEl>
                                          <p:spTgt spid="2"/>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21" presetClass="exit" presetSubtype="1" fill="hold" nodeType="clickEffect">
                                  <p:stCondLst>
                                    <p:cond delay="0"/>
                                  </p:stCondLst>
                                  <p:childTnLst>
                                    <p:animEffect transition="out" filter="wheel(1)">
                                      <p:cBhvr>
                                        <p:cTn id="38" dur="2000"/>
                                        <p:tgtEl>
                                          <p:spTgt spid="18434"/>
                                        </p:tgtEl>
                                      </p:cBhvr>
                                    </p:animEffect>
                                    <p:set>
                                      <p:cBhvr>
                                        <p:cTn id="39" dur="1" fill="hold">
                                          <p:stCondLst>
                                            <p:cond delay="1999"/>
                                          </p:stCondLst>
                                        </p:cTn>
                                        <p:tgtEl>
                                          <p:spTgt spid="184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A8EDF9-98EE-36B7-C9B3-C489B8C17206}"/>
              </a:ext>
            </a:extLst>
          </p:cNvPr>
          <p:cNvSpPr>
            <a:spLocks noGrp="1"/>
          </p:cNvSpPr>
          <p:nvPr>
            <p:ph type="title"/>
          </p:nvPr>
        </p:nvSpPr>
        <p:spPr>
          <a:xfrm>
            <a:off x="1376679" y="2089739"/>
            <a:ext cx="8985069" cy="2678522"/>
          </a:xfrm>
        </p:spPr>
        <p:txBody>
          <a:bodyPr>
            <a:normAutofit fontScale="90000"/>
          </a:bodyPr>
          <a:lstStyle/>
          <a:p>
            <a:pPr algn="ctr"/>
            <a:r>
              <a:rPr lang="es-ES" sz="21500" dirty="0">
                <a:solidFill>
                  <a:schemeClr val="bg1"/>
                </a:solidFill>
              </a:rPr>
              <a:t>Fin</a:t>
            </a:r>
            <a:endParaRPr lang="es-MX" sz="21500" dirty="0">
              <a:solidFill>
                <a:schemeClr val="bg1"/>
              </a:solidFill>
            </a:endParaRPr>
          </a:p>
        </p:txBody>
      </p:sp>
    </p:spTree>
    <p:extLst>
      <p:ext uri="{BB962C8B-B14F-4D97-AF65-F5344CB8AC3E}">
        <p14:creationId xmlns:p14="http://schemas.microsoft.com/office/powerpoint/2010/main" val="39955083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sndAc>
          <p:stSnd loop="1">
            <p:snd r:embed="rId2" name="push.wav"/>
          </p:stSnd>
        </p:sndAc>
      </p:transition>
    </mc:Choice>
    <mc:Fallback>
      <p:transition spd="slow">
        <p:fade/>
        <p:sndAc>
          <p:stSnd loop="1">
            <p:snd r:embed="rId2" name="push.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25F18-E9C3-D905-A557-E18CB735199E}"/>
              </a:ext>
            </a:extLst>
          </p:cNvPr>
          <p:cNvSpPr>
            <a:spLocks noGrp="1"/>
          </p:cNvSpPr>
          <p:nvPr>
            <p:ph type="title"/>
          </p:nvPr>
        </p:nvSpPr>
        <p:spPr>
          <a:xfrm>
            <a:off x="5390787" y="2002631"/>
            <a:ext cx="6640104" cy="2852737"/>
          </a:xfrm>
        </p:spPr>
        <p:txBody>
          <a:bodyPr>
            <a:noAutofit/>
          </a:bodyPr>
          <a:lstStyle/>
          <a:p>
            <a:r>
              <a:rPr lang="es-ES" sz="4000" b="0" i="0" dirty="0">
                <a:solidFill>
                  <a:schemeClr val="bg1"/>
                </a:solidFill>
                <a:effectLst/>
                <a:latin typeface="Mulish"/>
              </a:rPr>
              <a:t>Un humilde leñador vivía con sus dos hijos y su nueva esposa en un bosque a las afueras del pueblo. El niño se llamaba Hansel y la niña, Gretel. Todos los días el leñador trabajaba sin descanso.</a:t>
            </a:r>
            <a:endParaRPr lang="es-MX" sz="4000" dirty="0">
              <a:solidFill>
                <a:schemeClr val="bg1"/>
              </a:solidFill>
            </a:endParaRPr>
          </a:p>
        </p:txBody>
      </p:sp>
      <p:pic>
        <p:nvPicPr>
          <p:cNvPr id="2050" name="Picture 2" descr="Cuentos Clásicos » HANSEL Y GRETEL">
            <a:extLst>
              <a:ext uri="{FF2B5EF4-FFF2-40B4-BE49-F238E27FC236}">
                <a16:creationId xmlns:a16="http://schemas.microsoft.com/office/drawing/2014/main" id="{441F3FB0-5D13-1EF3-D6BF-010D99677D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90" y="1904932"/>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9305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xit" presetSubtype="0" fill="hold" grpId="1" nodeType="clickEffect">
                                  <p:stCondLst>
                                    <p:cond delay="0"/>
                                  </p:stCondLst>
                                  <p:childTnLst>
                                    <p:anim calcmode="lin" valueType="num">
                                      <p:cBhvr>
                                        <p:cTn id="18" dur="1000"/>
                                        <p:tgtEl>
                                          <p:spTgt spid="2"/>
                                        </p:tgtEl>
                                        <p:attrNameLst>
                                          <p:attrName>ppt_w</p:attrName>
                                        </p:attrNameLst>
                                      </p:cBhvr>
                                      <p:tavLst>
                                        <p:tav tm="0">
                                          <p:val>
                                            <p:strVal val="ppt_w"/>
                                          </p:val>
                                        </p:tav>
                                        <p:tav tm="100000">
                                          <p:val>
                                            <p:fltVal val="0"/>
                                          </p:val>
                                        </p:tav>
                                      </p:tavLst>
                                    </p:anim>
                                    <p:anim calcmode="lin" valueType="num">
                                      <p:cBhvr>
                                        <p:cTn id="19" dur="1000"/>
                                        <p:tgtEl>
                                          <p:spTgt spid="2"/>
                                        </p:tgtEl>
                                        <p:attrNameLst>
                                          <p:attrName>ppt_h</p:attrName>
                                        </p:attrNameLst>
                                      </p:cBhvr>
                                      <p:tavLst>
                                        <p:tav tm="0">
                                          <p:val>
                                            <p:strVal val="ppt_h"/>
                                          </p:val>
                                        </p:tav>
                                        <p:tav tm="100000">
                                          <p:val>
                                            <p:fltVal val="0"/>
                                          </p:val>
                                        </p:tav>
                                      </p:tavLst>
                                    </p:anim>
                                    <p:anim calcmode="lin" valueType="num">
                                      <p:cBhvr>
                                        <p:cTn id="20" dur="1000"/>
                                        <p:tgtEl>
                                          <p:spTgt spid="2"/>
                                        </p:tgtEl>
                                        <p:attrNameLst>
                                          <p:attrName>style.rotation</p:attrName>
                                        </p:attrNameLst>
                                      </p:cBhvr>
                                      <p:tavLst>
                                        <p:tav tm="0">
                                          <p:val>
                                            <p:fltVal val="0"/>
                                          </p:val>
                                        </p:tav>
                                        <p:tav tm="100000">
                                          <p:val>
                                            <p:fltVal val="90"/>
                                          </p:val>
                                        </p:tav>
                                      </p:tavLst>
                                    </p:anim>
                                    <p:animEffect transition="out" filter="fade">
                                      <p:cBhvr>
                                        <p:cTn id="21" dur="1000"/>
                                        <p:tgtEl>
                                          <p:spTgt spid="2"/>
                                        </p:tgtEl>
                                      </p:cBhvr>
                                    </p:animEffect>
                                    <p:set>
                                      <p:cBhvr>
                                        <p:cTn id="22" dur="1" fill="hold">
                                          <p:stCondLst>
                                            <p:cond delay="999"/>
                                          </p:stCondLst>
                                        </p:cTn>
                                        <p:tgtEl>
                                          <p:spTgt spid="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3" presetClass="exit" presetSubtype="32" fill="hold" nodeType="clickEffect">
                                  <p:stCondLst>
                                    <p:cond delay="0"/>
                                  </p:stCondLst>
                                  <p:childTnLst>
                                    <p:anim calcmode="lin" valueType="num">
                                      <p:cBhvr>
                                        <p:cTn id="26" dur="500"/>
                                        <p:tgtEl>
                                          <p:spTgt spid="2050"/>
                                        </p:tgtEl>
                                        <p:attrNameLst>
                                          <p:attrName>ppt_w</p:attrName>
                                        </p:attrNameLst>
                                      </p:cBhvr>
                                      <p:tavLst>
                                        <p:tav tm="0">
                                          <p:val>
                                            <p:strVal val="ppt_w"/>
                                          </p:val>
                                        </p:tav>
                                        <p:tav tm="100000">
                                          <p:val>
                                            <p:fltVal val="0"/>
                                          </p:val>
                                        </p:tav>
                                      </p:tavLst>
                                    </p:anim>
                                    <p:anim calcmode="lin" valueType="num">
                                      <p:cBhvr>
                                        <p:cTn id="27" dur="500"/>
                                        <p:tgtEl>
                                          <p:spTgt spid="2050"/>
                                        </p:tgtEl>
                                        <p:attrNameLst>
                                          <p:attrName>ppt_h</p:attrName>
                                        </p:attrNameLst>
                                      </p:cBhvr>
                                      <p:tavLst>
                                        <p:tav tm="0">
                                          <p:val>
                                            <p:strVal val="ppt_h"/>
                                          </p:val>
                                        </p:tav>
                                        <p:tav tm="100000">
                                          <p:val>
                                            <p:fltVal val="0"/>
                                          </p:val>
                                        </p:tav>
                                      </p:tavLst>
                                    </p:anim>
                                    <p:animEffect transition="out" filter="fade">
                                      <p:cBhvr>
                                        <p:cTn id="28" dur="500"/>
                                        <p:tgtEl>
                                          <p:spTgt spid="2050"/>
                                        </p:tgtEl>
                                      </p:cBhvr>
                                    </p:animEffect>
                                    <p:set>
                                      <p:cBhvr>
                                        <p:cTn id="29" dur="1" fill="hold">
                                          <p:stCondLst>
                                            <p:cond delay="4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Hansel y Gretel. Junto a un bosque muy grande vivía un pobre leñador">
            <a:extLst>
              <a:ext uri="{FF2B5EF4-FFF2-40B4-BE49-F238E27FC236}">
                <a16:creationId xmlns:a16="http://schemas.microsoft.com/office/drawing/2014/main" id="{A44CD636-B738-DDEA-2B2D-4A273DCAAE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427"/>
          <a:stretch/>
        </p:blipFill>
        <p:spPr bwMode="auto">
          <a:xfrm>
            <a:off x="2915455" y="10"/>
            <a:ext cx="9276545" cy="6857990"/>
          </a:xfrm>
          <a:custGeom>
            <a:avLst/>
            <a:gdLst/>
            <a:ahLst/>
            <a:cxnLst/>
            <a:rect l="l" t="t" r="r" b="b"/>
            <a:pathLst>
              <a:path w="9276545" h="6871647">
                <a:moveTo>
                  <a:pt x="9276545" y="0"/>
                </a:moveTo>
                <a:lnTo>
                  <a:pt x="9276545" y="6858000"/>
                </a:lnTo>
                <a:lnTo>
                  <a:pt x="1546051" y="6871647"/>
                </a:lnTo>
                <a:lnTo>
                  <a:pt x="1535751" y="6828910"/>
                </a:lnTo>
                <a:cubicBezTo>
                  <a:pt x="1530460" y="6775140"/>
                  <a:pt x="1515370" y="6618042"/>
                  <a:pt x="1514301" y="6549029"/>
                </a:cubicBezTo>
                <a:cubicBezTo>
                  <a:pt x="1518045" y="6491396"/>
                  <a:pt x="1528503" y="6450608"/>
                  <a:pt x="1529339" y="6414828"/>
                </a:cubicBezTo>
                <a:cubicBezTo>
                  <a:pt x="1525062" y="6359280"/>
                  <a:pt x="1502062" y="6307149"/>
                  <a:pt x="1493941" y="6268848"/>
                </a:cubicBezTo>
                <a:cubicBezTo>
                  <a:pt x="1502669" y="6254191"/>
                  <a:pt x="1469920" y="6200171"/>
                  <a:pt x="1480613" y="6185025"/>
                </a:cubicBezTo>
                <a:cubicBezTo>
                  <a:pt x="1481020" y="6164522"/>
                  <a:pt x="1458164" y="6060790"/>
                  <a:pt x="1443364" y="6018360"/>
                </a:cubicBezTo>
                <a:cubicBezTo>
                  <a:pt x="1426694" y="5970758"/>
                  <a:pt x="1390307" y="5920074"/>
                  <a:pt x="1380584" y="5899407"/>
                </a:cubicBezTo>
                <a:cubicBezTo>
                  <a:pt x="1370860" y="5878740"/>
                  <a:pt x="1392244" y="5920877"/>
                  <a:pt x="1385023" y="5894356"/>
                </a:cubicBezTo>
                <a:cubicBezTo>
                  <a:pt x="1377800" y="5867835"/>
                  <a:pt x="1345702" y="5770498"/>
                  <a:pt x="1337254" y="5740279"/>
                </a:cubicBezTo>
                <a:cubicBezTo>
                  <a:pt x="1353956" y="5738860"/>
                  <a:pt x="1323673" y="5722040"/>
                  <a:pt x="1334321" y="5713042"/>
                </a:cubicBezTo>
                <a:cubicBezTo>
                  <a:pt x="1343675" y="5706701"/>
                  <a:pt x="1336672" y="5700118"/>
                  <a:pt x="1335877" y="5692870"/>
                </a:cubicBezTo>
                <a:cubicBezTo>
                  <a:pt x="1343201" y="5683812"/>
                  <a:pt x="1329617" y="5652064"/>
                  <a:pt x="1319978" y="5643427"/>
                </a:cubicBezTo>
                <a:cubicBezTo>
                  <a:pt x="1286551" y="5622177"/>
                  <a:pt x="1310947" y="5579803"/>
                  <a:pt x="1285321" y="5562271"/>
                </a:cubicBezTo>
                <a:cubicBezTo>
                  <a:pt x="1281540" y="5556238"/>
                  <a:pt x="1279983" y="5550455"/>
                  <a:pt x="1279815" y="5544867"/>
                </a:cubicBezTo>
                <a:lnTo>
                  <a:pt x="1282507" y="5529404"/>
                </a:lnTo>
                <a:lnTo>
                  <a:pt x="1289604" y="5525378"/>
                </a:lnTo>
                <a:lnTo>
                  <a:pt x="1287766" y="5515726"/>
                </a:lnTo>
                <a:lnTo>
                  <a:pt x="1288829" y="5513051"/>
                </a:lnTo>
                <a:cubicBezTo>
                  <a:pt x="1290896" y="5507946"/>
                  <a:pt x="1292688" y="5502897"/>
                  <a:pt x="1293373" y="5497833"/>
                </a:cubicBezTo>
                <a:cubicBezTo>
                  <a:pt x="1288690" y="5483829"/>
                  <a:pt x="1272696" y="5459278"/>
                  <a:pt x="1260736" y="5429027"/>
                </a:cubicBezTo>
                <a:cubicBezTo>
                  <a:pt x="1238579" y="5396416"/>
                  <a:pt x="1238884" y="5351600"/>
                  <a:pt x="1221610" y="5316328"/>
                </a:cubicBezTo>
                <a:lnTo>
                  <a:pt x="1216099" y="5309330"/>
                </a:lnTo>
                <a:lnTo>
                  <a:pt x="1217278" y="5279477"/>
                </a:lnTo>
                <a:cubicBezTo>
                  <a:pt x="1221588" y="5274318"/>
                  <a:pt x="1222716" y="5266940"/>
                  <a:pt x="1218469" y="5260597"/>
                </a:cubicBezTo>
                <a:lnTo>
                  <a:pt x="1206220" y="5152555"/>
                </a:lnTo>
                <a:cubicBezTo>
                  <a:pt x="1205294" y="5116878"/>
                  <a:pt x="1196908" y="5101727"/>
                  <a:pt x="1212921" y="5046536"/>
                </a:cubicBezTo>
                <a:cubicBezTo>
                  <a:pt x="1234138" y="4987918"/>
                  <a:pt x="1204801" y="4903116"/>
                  <a:pt x="1212183" y="4837345"/>
                </a:cubicBezTo>
                <a:cubicBezTo>
                  <a:pt x="1183151" y="4802424"/>
                  <a:pt x="1209228" y="4821062"/>
                  <a:pt x="1202048" y="4784195"/>
                </a:cubicBezTo>
                <a:cubicBezTo>
                  <a:pt x="1202483" y="4760878"/>
                  <a:pt x="1202919" y="4737561"/>
                  <a:pt x="1203354" y="4714245"/>
                </a:cubicBezTo>
                <a:lnTo>
                  <a:pt x="1201502" y="4700836"/>
                </a:lnTo>
                <a:lnTo>
                  <a:pt x="1194919" y="4697224"/>
                </a:lnTo>
                <a:lnTo>
                  <a:pt x="1187792" y="4677162"/>
                </a:lnTo>
                <a:cubicBezTo>
                  <a:pt x="1186060" y="4669625"/>
                  <a:pt x="1185291" y="4661478"/>
                  <a:pt x="1186080" y="4652429"/>
                </a:cubicBezTo>
                <a:cubicBezTo>
                  <a:pt x="1199189" y="4622456"/>
                  <a:pt x="1167081" y="4571771"/>
                  <a:pt x="1184722" y="4534840"/>
                </a:cubicBezTo>
                <a:cubicBezTo>
                  <a:pt x="1182407" y="4499077"/>
                  <a:pt x="1175424" y="4460227"/>
                  <a:pt x="1172188" y="4437851"/>
                </a:cubicBezTo>
                <a:cubicBezTo>
                  <a:pt x="1161331" y="4428466"/>
                  <a:pt x="1178123" y="4398274"/>
                  <a:pt x="1165306" y="4400581"/>
                </a:cubicBezTo>
                <a:cubicBezTo>
                  <a:pt x="1171061" y="4389819"/>
                  <a:pt x="1173552" y="4346771"/>
                  <a:pt x="1168602" y="4335651"/>
                </a:cubicBezTo>
                <a:lnTo>
                  <a:pt x="1178384" y="4280215"/>
                </a:lnTo>
                <a:lnTo>
                  <a:pt x="1177294" y="4274660"/>
                </a:lnTo>
                <a:cubicBezTo>
                  <a:pt x="1177138" y="4268882"/>
                  <a:pt x="1177520" y="4251103"/>
                  <a:pt x="1177448" y="4245552"/>
                </a:cubicBezTo>
                <a:cubicBezTo>
                  <a:pt x="1177252" y="4244155"/>
                  <a:pt x="1177058" y="4242757"/>
                  <a:pt x="1176863" y="4241361"/>
                </a:cubicBezTo>
                <a:lnTo>
                  <a:pt x="1162386" y="4207167"/>
                </a:lnTo>
                <a:cubicBezTo>
                  <a:pt x="1162950" y="4202536"/>
                  <a:pt x="1174655" y="4199565"/>
                  <a:pt x="1174343" y="4192380"/>
                </a:cubicBezTo>
                <a:lnTo>
                  <a:pt x="1160516" y="4164062"/>
                </a:lnTo>
                <a:lnTo>
                  <a:pt x="1161365" y="4158623"/>
                </a:lnTo>
                <a:lnTo>
                  <a:pt x="1144878" y="4076261"/>
                </a:lnTo>
                <a:lnTo>
                  <a:pt x="1123687" y="4005692"/>
                </a:lnTo>
                <a:lnTo>
                  <a:pt x="1096720" y="3754257"/>
                </a:lnTo>
                <a:cubicBezTo>
                  <a:pt x="1083618" y="3639924"/>
                  <a:pt x="1064313" y="3636659"/>
                  <a:pt x="1047682" y="3517638"/>
                </a:cubicBezTo>
                <a:cubicBezTo>
                  <a:pt x="1048550" y="3477187"/>
                  <a:pt x="1049418" y="3436735"/>
                  <a:pt x="1050285" y="3396284"/>
                </a:cubicBezTo>
                <a:lnTo>
                  <a:pt x="1030166" y="3320814"/>
                </a:lnTo>
                <a:lnTo>
                  <a:pt x="1034128" y="3260443"/>
                </a:lnTo>
                <a:lnTo>
                  <a:pt x="1007751" y="3198916"/>
                </a:lnTo>
                <a:cubicBezTo>
                  <a:pt x="1003323" y="3193074"/>
                  <a:pt x="1001150" y="3187393"/>
                  <a:pt x="1000384" y="3181839"/>
                </a:cubicBezTo>
                <a:cubicBezTo>
                  <a:pt x="1000734" y="3176675"/>
                  <a:pt x="1001085" y="3171511"/>
                  <a:pt x="1001435" y="3166346"/>
                </a:cubicBezTo>
                <a:lnTo>
                  <a:pt x="968918" y="3112638"/>
                </a:lnTo>
                <a:cubicBezTo>
                  <a:pt x="957125" y="3092489"/>
                  <a:pt x="955617" y="3065232"/>
                  <a:pt x="934483" y="3031628"/>
                </a:cubicBezTo>
                <a:cubicBezTo>
                  <a:pt x="914631" y="2997037"/>
                  <a:pt x="908933" y="3005661"/>
                  <a:pt x="879229" y="2948196"/>
                </a:cubicBezTo>
                <a:cubicBezTo>
                  <a:pt x="850845" y="2897154"/>
                  <a:pt x="820829" y="2806798"/>
                  <a:pt x="798666" y="2761198"/>
                </a:cubicBezTo>
                <a:cubicBezTo>
                  <a:pt x="773970" y="2714562"/>
                  <a:pt x="758278" y="2715446"/>
                  <a:pt x="746962" y="2694939"/>
                </a:cubicBezTo>
                <a:lnTo>
                  <a:pt x="712796" y="2614779"/>
                </a:lnTo>
                <a:lnTo>
                  <a:pt x="697701" y="2600020"/>
                </a:lnTo>
                <a:cubicBezTo>
                  <a:pt x="697743" y="2598787"/>
                  <a:pt x="697784" y="2597555"/>
                  <a:pt x="697823" y="2596321"/>
                </a:cubicBezTo>
                <a:lnTo>
                  <a:pt x="679645" y="2572602"/>
                </a:lnTo>
                <a:lnTo>
                  <a:pt x="680789" y="2571831"/>
                </a:lnTo>
                <a:cubicBezTo>
                  <a:pt x="682946" y="2569560"/>
                  <a:pt x="683757" y="2566863"/>
                  <a:pt x="681771" y="2563200"/>
                </a:cubicBezTo>
                <a:cubicBezTo>
                  <a:pt x="705290" y="2562299"/>
                  <a:pt x="688388" y="2558438"/>
                  <a:pt x="680456" y="2547723"/>
                </a:cubicBezTo>
                <a:cubicBezTo>
                  <a:pt x="679482" y="2534148"/>
                  <a:pt x="677183" y="2493617"/>
                  <a:pt x="675922" y="2481749"/>
                </a:cubicBezTo>
                <a:lnTo>
                  <a:pt x="672894" y="2476509"/>
                </a:lnTo>
                <a:lnTo>
                  <a:pt x="673143" y="2476297"/>
                </a:lnTo>
                <a:cubicBezTo>
                  <a:pt x="673152" y="2474932"/>
                  <a:pt x="672405" y="2473126"/>
                  <a:pt x="670567" y="2470561"/>
                </a:cubicBezTo>
                <a:lnTo>
                  <a:pt x="667369" y="2466951"/>
                </a:lnTo>
                <a:lnTo>
                  <a:pt x="661495" y="2456785"/>
                </a:lnTo>
                <a:cubicBezTo>
                  <a:pt x="661510" y="2455387"/>
                  <a:pt x="661525" y="2453987"/>
                  <a:pt x="661540" y="2452588"/>
                </a:cubicBezTo>
                <a:lnTo>
                  <a:pt x="664540" y="2449913"/>
                </a:lnTo>
                <a:lnTo>
                  <a:pt x="663581" y="2449129"/>
                </a:lnTo>
                <a:cubicBezTo>
                  <a:pt x="653014" y="2444453"/>
                  <a:pt x="642406" y="2445872"/>
                  <a:pt x="663129" y="2426579"/>
                </a:cubicBezTo>
                <a:cubicBezTo>
                  <a:pt x="643271" y="2414167"/>
                  <a:pt x="657229" y="2404769"/>
                  <a:pt x="650205" y="2379928"/>
                </a:cubicBezTo>
                <a:cubicBezTo>
                  <a:pt x="634911" y="2374359"/>
                  <a:pt x="634260" y="2365346"/>
                  <a:pt x="638008" y="2354824"/>
                </a:cubicBezTo>
                <a:cubicBezTo>
                  <a:pt x="621083" y="2334576"/>
                  <a:pt x="620949" y="2310146"/>
                  <a:pt x="609851" y="2284299"/>
                </a:cubicBezTo>
                <a:lnTo>
                  <a:pt x="585585" y="2155739"/>
                </a:lnTo>
                <a:lnTo>
                  <a:pt x="581391" y="2152892"/>
                </a:lnTo>
                <a:cubicBezTo>
                  <a:pt x="578821" y="2150768"/>
                  <a:pt x="577525" y="2149149"/>
                  <a:pt x="577083" y="2147807"/>
                </a:cubicBezTo>
                <a:lnTo>
                  <a:pt x="577251" y="2147544"/>
                </a:lnTo>
                <a:lnTo>
                  <a:pt x="546845" y="2085601"/>
                </a:lnTo>
                <a:cubicBezTo>
                  <a:pt x="538270" y="2073917"/>
                  <a:pt x="486356" y="1955894"/>
                  <a:pt x="470837" y="1931362"/>
                </a:cubicBezTo>
                <a:lnTo>
                  <a:pt x="428154" y="1657167"/>
                </a:lnTo>
                <a:lnTo>
                  <a:pt x="392797" y="1510175"/>
                </a:lnTo>
                <a:cubicBezTo>
                  <a:pt x="380165" y="1504446"/>
                  <a:pt x="369910" y="1451095"/>
                  <a:pt x="372847" y="1440507"/>
                </a:cubicBezTo>
                <a:cubicBezTo>
                  <a:pt x="369015" y="1433783"/>
                  <a:pt x="338503" y="1376212"/>
                  <a:pt x="344479" y="1367690"/>
                </a:cubicBezTo>
                <a:cubicBezTo>
                  <a:pt x="332264" y="1342150"/>
                  <a:pt x="321736" y="1310521"/>
                  <a:pt x="299558" y="1287266"/>
                </a:cubicBezTo>
                <a:cubicBezTo>
                  <a:pt x="277380" y="1264010"/>
                  <a:pt x="259203" y="1269909"/>
                  <a:pt x="243216" y="1249403"/>
                </a:cubicBezTo>
                <a:cubicBezTo>
                  <a:pt x="227230" y="1228898"/>
                  <a:pt x="218454" y="1166841"/>
                  <a:pt x="203639" y="1164232"/>
                </a:cubicBezTo>
                <a:cubicBezTo>
                  <a:pt x="192352" y="1144923"/>
                  <a:pt x="198158" y="1133798"/>
                  <a:pt x="169195" y="1087898"/>
                </a:cubicBezTo>
                <a:cubicBezTo>
                  <a:pt x="139228" y="1002950"/>
                  <a:pt x="140891" y="969630"/>
                  <a:pt x="98775" y="910071"/>
                </a:cubicBezTo>
                <a:cubicBezTo>
                  <a:pt x="45025" y="831068"/>
                  <a:pt x="34038" y="817468"/>
                  <a:pt x="43820" y="712632"/>
                </a:cubicBezTo>
                <a:cubicBezTo>
                  <a:pt x="34816" y="659496"/>
                  <a:pt x="43273" y="613587"/>
                  <a:pt x="44748" y="591246"/>
                </a:cubicBezTo>
                <a:lnTo>
                  <a:pt x="36767" y="546725"/>
                </a:lnTo>
                <a:cubicBezTo>
                  <a:pt x="36093" y="528360"/>
                  <a:pt x="35418" y="509996"/>
                  <a:pt x="34744" y="491632"/>
                </a:cubicBezTo>
                <a:cubicBezTo>
                  <a:pt x="34670" y="458441"/>
                  <a:pt x="29296" y="473054"/>
                  <a:pt x="29222" y="439863"/>
                </a:cubicBezTo>
                <a:cubicBezTo>
                  <a:pt x="29152" y="439762"/>
                  <a:pt x="2578" y="397168"/>
                  <a:pt x="2507" y="397065"/>
                </a:cubicBezTo>
                <a:cubicBezTo>
                  <a:pt x="-7796" y="385479"/>
                  <a:pt x="17492" y="336832"/>
                  <a:pt x="9810" y="317232"/>
                </a:cubicBezTo>
                <a:lnTo>
                  <a:pt x="25323" y="268841"/>
                </a:lnTo>
                <a:cubicBezTo>
                  <a:pt x="20582" y="241406"/>
                  <a:pt x="55391" y="238509"/>
                  <a:pt x="50278" y="195107"/>
                </a:cubicBezTo>
                <a:cubicBezTo>
                  <a:pt x="49891" y="157638"/>
                  <a:pt x="41873" y="124837"/>
                  <a:pt x="47653" y="93413"/>
                </a:cubicBezTo>
                <a:cubicBezTo>
                  <a:pt x="41389" y="80245"/>
                  <a:pt x="38874" y="67990"/>
                  <a:pt x="48323" y="56668"/>
                </a:cubicBezTo>
                <a:cubicBezTo>
                  <a:pt x="46028" y="30349"/>
                  <a:pt x="37896" y="18658"/>
                  <a:pt x="38423" y="5323"/>
                </a:cubicBezTo>
                <a:lnTo>
                  <a:pt x="39875" y="1"/>
                </a:lnTo>
                <a:close/>
              </a:path>
            </a:pathLst>
          </a:cu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03FF6C73-2C65-A2E9-16FF-BB5B5357A1C9}"/>
              </a:ext>
            </a:extLst>
          </p:cNvPr>
          <p:cNvSpPr>
            <a:spLocks noGrp="1"/>
          </p:cNvSpPr>
          <p:nvPr>
            <p:ph type="title"/>
          </p:nvPr>
        </p:nvSpPr>
        <p:spPr>
          <a:xfrm>
            <a:off x="661916" y="2852381"/>
            <a:ext cx="3161940" cy="2640247"/>
          </a:xfrm>
        </p:spPr>
        <p:txBody>
          <a:bodyPr vert="horz" lIns="91440" tIns="45720" rIns="91440" bIns="45720" rtlCol="0" anchor="b">
            <a:normAutofit/>
          </a:bodyPr>
          <a:lstStyle/>
          <a:p>
            <a:r>
              <a:rPr lang="en-US" sz="1700" b="0" i="0" dirty="0">
                <a:solidFill>
                  <a:schemeClr val="tx1">
                    <a:lumMod val="85000"/>
                    <a:lumOff val="15000"/>
                  </a:schemeClr>
                </a:solidFill>
                <a:effectLst/>
              </a:rPr>
              <a:t>Sin embargo, </a:t>
            </a:r>
            <a:r>
              <a:rPr lang="en-US" sz="1700" b="0" i="0" dirty="0" err="1">
                <a:solidFill>
                  <a:schemeClr val="tx1">
                    <a:lumMod val="85000"/>
                    <a:lumOff val="15000"/>
                  </a:schemeClr>
                </a:solidFill>
                <a:effectLst/>
              </a:rPr>
              <a:t>llegó</a:t>
            </a:r>
            <a:r>
              <a:rPr lang="en-US" sz="1700" b="0" i="0" dirty="0">
                <a:solidFill>
                  <a:schemeClr val="tx1">
                    <a:lumMod val="85000"/>
                    <a:lumOff val="15000"/>
                  </a:schemeClr>
                </a:solidFill>
                <a:effectLst/>
              </a:rPr>
              <a:t> un </a:t>
            </a:r>
            <a:r>
              <a:rPr lang="en-US" sz="1700" b="0" i="0" dirty="0" err="1">
                <a:solidFill>
                  <a:schemeClr val="tx1">
                    <a:lumMod val="85000"/>
                    <a:lumOff val="15000"/>
                  </a:schemeClr>
                </a:solidFill>
                <a:effectLst/>
              </a:rPr>
              <a:t>momento</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en</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el</a:t>
            </a:r>
            <a:r>
              <a:rPr lang="en-US" sz="1700" b="0" i="0" dirty="0">
                <a:solidFill>
                  <a:schemeClr val="tx1">
                    <a:lumMod val="85000"/>
                    <a:lumOff val="15000"/>
                  </a:schemeClr>
                </a:solidFill>
                <a:effectLst/>
              </a:rPr>
              <a:t> que no le </a:t>
            </a:r>
            <a:r>
              <a:rPr lang="en-US" sz="1700" b="0" i="0" dirty="0" err="1">
                <a:solidFill>
                  <a:schemeClr val="tx1">
                    <a:lumMod val="85000"/>
                    <a:lumOff val="15000"/>
                  </a:schemeClr>
                </a:solidFill>
                <a:effectLst/>
              </a:rPr>
              <a:t>alcanzaba</a:t>
            </a:r>
            <a:r>
              <a:rPr lang="en-US" sz="1700" b="0" i="0" dirty="0">
                <a:solidFill>
                  <a:schemeClr val="tx1">
                    <a:lumMod val="85000"/>
                    <a:lumOff val="15000"/>
                  </a:schemeClr>
                </a:solidFill>
                <a:effectLst/>
              </a:rPr>
              <a:t> para </a:t>
            </a:r>
            <a:r>
              <a:rPr lang="en-US" sz="1700" b="0" i="0" dirty="0" err="1">
                <a:solidFill>
                  <a:schemeClr val="tx1">
                    <a:lumMod val="85000"/>
                    <a:lumOff val="15000"/>
                  </a:schemeClr>
                </a:solidFill>
                <a:effectLst/>
              </a:rPr>
              <a:t>el</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sustento</a:t>
            </a:r>
            <a:r>
              <a:rPr lang="en-US" sz="1700" b="0" i="0" dirty="0">
                <a:solidFill>
                  <a:schemeClr val="tx1">
                    <a:lumMod val="85000"/>
                    <a:lumOff val="15000"/>
                  </a:schemeClr>
                </a:solidFill>
                <a:effectLst/>
              </a:rPr>
              <a:t> de </a:t>
            </a:r>
            <a:r>
              <a:rPr lang="en-US" sz="1700" b="0" i="0" dirty="0" err="1">
                <a:solidFill>
                  <a:schemeClr val="tx1">
                    <a:lumMod val="85000"/>
                    <a:lumOff val="15000"/>
                  </a:schemeClr>
                </a:solidFill>
                <a:effectLst/>
              </a:rPr>
              <a:t>su</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familia</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Preocupado</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el</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leñador</a:t>
            </a:r>
            <a:r>
              <a:rPr lang="en-US" sz="1700" b="0" i="0" dirty="0">
                <a:solidFill>
                  <a:schemeClr val="tx1">
                    <a:lumMod val="85000"/>
                    <a:lumOff val="15000"/>
                  </a:schemeClr>
                </a:solidFill>
                <a:effectLst/>
              </a:rPr>
              <a:t> le </a:t>
            </a:r>
            <a:r>
              <a:rPr lang="en-US" sz="1700" b="0" i="0" dirty="0" err="1">
                <a:solidFill>
                  <a:schemeClr val="tx1">
                    <a:lumMod val="85000"/>
                    <a:lumOff val="15000"/>
                  </a:schemeClr>
                </a:solidFill>
                <a:effectLst/>
              </a:rPr>
              <a:t>dijo</a:t>
            </a:r>
            <a:r>
              <a:rPr lang="en-US" sz="1700" b="0" i="0" dirty="0">
                <a:solidFill>
                  <a:schemeClr val="tx1">
                    <a:lumMod val="85000"/>
                    <a:lumOff val="15000"/>
                  </a:schemeClr>
                </a:solidFill>
                <a:effectLst/>
              </a:rPr>
              <a:t> a </a:t>
            </a:r>
            <a:r>
              <a:rPr lang="en-US" sz="1700" b="0" i="0" dirty="0" err="1">
                <a:solidFill>
                  <a:schemeClr val="tx1">
                    <a:lumMod val="85000"/>
                    <a:lumOff val="15000"/>
                  </a:schemeClr>
                </a:solidFill>
                <a:effectLst/>
              </a:rPr>
              <a:t>su</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esposa</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una</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noche</a:t>
            </a:r>
            <a:r>
              <a:rPr lang="en-US" sz="1700" b="0" i="0" dirty="0">
                <a:solidFill>
                  <a:schemeClr val="tx1">
                    <a:lumMod val="85000"/>
                    <a:lumOff val="15000"/>
                  </a:schemeClr>
                </a:solidFill>
                <a:effectLst/>
              </a:rPr>
              <a:t>:</a:t>
            </a:r>
            <a:br>
              <a:rPr lang="en-US" sz="1700" b="0" i="0" dirty="0">
                <a:solidFill>
                  <a:schemeClr val="tx1">
                    <a:lumMod val="85000"/>
                    <a:lumOff val="15000"/>
                  </a:schemeClr>
                </a:solidFill>
                <a:effectLst/>
              </a:rPr>
            </a:br>
            <a:r>
              <a:rPr lang="en-US" sz="1700" b="0" i="0" dirty="0">
                <a:solidFill>
                  <a:schemeClr val="tx1">
                    <a:lumMod val="85000"/>
                    <a:lumOff val="15000"/>
                  </a:schemeClr>
                </a:solidFill>
                <a:effectLst/>
              </a:rPr>
              <a:t>—No </a:t>
            </a:r>
            <a:r>
              <a:rPr lang="en-US" sz="1700" b="0" i="0" dirty="0" err="1">
                <a:solidFill>
                  <a:schemeClr val="tx1">
                    <a:lumMod val="85000"/>
                    <a:lumOff val="15000"/>
                  </a:schemeClr>
                </a:solidFill>
                <a:effectLst/>
              </a:rPr>
              <a:t>tengo</a:t>
            </a:r>
            <a:r>
              <a:rPr lang="en-US" sz="1700" b="0" i="0" dirty="0">
                <a:solidFill>
                  <a:schemeClr val="tx1">
                    <a:lumMod val="85000"/>
                    <a:lumOff val="15000"/>
                  </a:schemeClr>
                </a:solidFill>
                <a:effectLst/>
              </a:rPr>
              <a:t> lo </a:t>
            </a:r>
            <a:r>
              <a:rPr lang="en-US" sz="1700" b="0" i="0" dirty="0" err="1">
                <a:solidFill>
                  <a:schemeClr val="tx1">
                    <a:lumMod val="85000"/>
                    <a:lumOff val="15000"/>
                  </a:schemeClr>
                </a:solidFill>
                <a:effectLst/>
              </a:rPr>
              <a:t>suficiente</a:t>
            </a:r>
            <a:r>
              <a:rPr lang="en-US" sz="1700" b="0" i="0" dirty="0">
                <a:solidFill>
                  <a:schemeClr val="tx1">
                    <a:lumMod val="85000"/>
                    <a:lumOff val="15000"/>
                  </a:schemeClr>
                </a:solidFill>
                <a:effectLst/>
              </a:rPr>
              <a:t> para </a:t>
            </a:r>
            <a:r>
              <a:rPr lang="en-US" sz="1700" b="0" i="0" dirty="0" err="1">
                <a:solidFill>
                  <a:schemeClr val="tx1">
                    <a:lumMod val="85000"/>
                    <a:lumOff val="15000"/>
                  </a:schemeClr>
                </a:solidFill>
                <a:effectLst/>
              </a:rPr>
              <a:t>comprar</a:t>
            </a:r>
            <a:r>
              <a:rPr lang="en-US" sz="1700" b="0" i="0" dirty="0">
                <a:solidFill>
                  <a:schemeClr val="tx1">
                    <a:lumMod val="85000"/>
                    <a:lumOff val="15000"/>
                  </a:schemeClr>
                </a:solidFill>
                <a:effectLst/>
              </a:rPr>
              <a:t> pan y </a:t>
            </a:r>
            <a:r>
              <a:rPr lang="en-US" sz="1700" b="0" i="0" dirty="0" err="1">
                <a:solidFill>
                  <a:schemeClr val="tx1">
                    <a:lumMod val="85000"/>
                    <a:lumOff val="15000"/>
                  </a:schemeClr>
                </a:solidFill>
                <a:effectLst/>
              </a:rPr>
              <a:t>mantequilla</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qué</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haré</a:t>
            </a:r>
            <a:r>
              <a:rPr lang="en-US" sz="1700" b="0" i="0" dirty="0">
                <a:solidFill>
                  <a:schemeClr val="tx1">
                    <a:lumMod val="85000"/>
                    <a:lumOff val="15000"/>
                  </a:schemeClr>
                </a:solidFill>
                <a:effectLst/>
              </a:rPr>
              <a:t> para </a:t>
            </a:r>
            <a:r>
              <a:rPr lang="en-US" sz="1700" b="0" i="0" dirty="0" err="1">
                <a:solidFill>
                  <a:schemeClr val="tx1">
                    <a:lumMod val="85000"/>
                    <a:lumOff val="15000"/>
                  </a:schemeClr>
                </a:solidFill>
                <a:effectLst/>
              </a:rPr>
              <a:t>alimentarnos</a:t>
            </a:r>
            <a:r>
              <a:rPr lang="en-US" sz="1700" b="0" i="0" dirty="0">
                <a:solidFill>
                  <a:schemeClr val="tx1">
                    <a:lumMod val="85000"/>
                    <a:lumOff val="15000"/>
                  </a:schemeClr>
                </a:solidFill>
                <a:effectLst/>
              </a:rPr>
              <a:t> y </a:t>
            </a:r>
            <a:r>
              <a:rPr lang="en-US" sz="1700" b="0" i="0" dirty="0" err="1">
                <a:solidFill>
                  <a:schemeClr val="tx1">
                    <a:lumMod val="85000"/>
                    <a:lumOff val="15000"/>
                  </a:schemeClr>
                </a:solidFill>
                <a:effectLst/>
              </a:rPr>
              <a:t>alimentar</a:t>
            </a:r>
            <a:r>
              <a:rPr lang="en-US" sz="1700" b="0" i="0" dirty="0">
                <a:solidFill>
                  <a:schemeClr val="tx1">
                    <a:lumMod val="85000"/>
                    <a:lumOff val="15000"/>
                  </a:schemeClr>
                </a:solidFill>
                <a:effectLst/>
              </a:rPr>
              <a:t> a </a:t>
            </a:r>
            <a:r>
              <a:rPr lang="en-US" sz="1700" b="0" i="0" dirty="0" err="1">
                <a:solidFill>
                  <a:schemeClr val="tx1">
                    <a:lumMod val="85000"/>
                    <a:lumOff val="15000"/>
                  </a:schemeClr>
                </a:solidFill>
                <a:effectLst/>
              </a:rPr>
              <a:t>los</a:t>
            </a:r>
            <a:r>
              <a:rPr lang="en-US" sz="1700" b="0" i="0" dirty="0">
                <a:solidFill>
                  <a:schemeClr val="tx1">
                    <a:lumMod val="85000"/>
                    <a:lumOff val="15000"/>
                  </a:schemeClr>
                </a:solidFill>
                <a:effectLst/>
              </a:rPr>
              <a:t> </a:t>
            </a:r>
            <a:r>
              <a:rPr lang="en-US" sz="1700" b="0" i="0" dirty="0" err="1">
                <a:solidFill>
                  <a:schemeClr val="tx1">
                    <a:lumMod val="85000"/>
                    <a:lumOff val="15000"/>
                  </a:schemeClr>
                </a:solidFill>
                <a:effectLst/>
              </a:rPr>
              <a:t>niños</a:t>
            </a:r>
            <a:r>
              <a:rPr lang="en-US" sz="1700" b="0" i="0" dirty="0">
                <a:solidFill>
                  <a:schemeClr val="tx1">
                    <a:lumMod val="85000"/>
                    <a:lumOff val="15000"/>
                  </a:schemeClr>
                </a:solidFill>
                <a:effectLst/>
              </a:rPr>
              <a:t>?</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357067770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31" presetClass="exit" presetSubtype="0" fill="hold" nodeType="clickEffect">
                                  <p:stCondLst>
                                    <p:cond delay="0"/>
                                  </p:stCondLst>
                                  <p:childTnLst>
                                    <p:anim calcmode="lin" valueType="num">
                                      <p:cBhvr>
                                        <p:cTn id="20" dur="1000"/>
                                        <p:tgtEl>
                                          <p:spTgt spid="3074"/>
                                        </p:tgtEl>
                                        <p:attrNameLst>
                                          <p:attrName>ppt_w</p:attrName>
                                        </p:attrNameLst>
                                      </p:cBhvr>
                                      <p:tavLst>
                                        <p:tav tm="0">
                                          <p:val>
                                            <p:strVal val="ppt_w"/>
                                          </p:val>
                                        </p:tav>
                                        <p:tav tm="100000">
                                          <p:val>
                                            <p:fltVal val="0"/>
                                          </p:val>
                                        </p:tav>
                                      </p:tavLst>
                                    </p:anim>
                                    <p:anim calcmode="lin" valueType="num">
                                      <p:cBhvr>
                                        <p:cTn id="21" dur="1000"/>
                                        <p:tgtEl>
                                          <p:spTgt spid="3074"/>
                                        </p:tgtEl>
                                        <p:attrNameLst>
                                          <p:attrName>ppt_h</p:attrName>
                                        </p:attrNameLst>
                                      </p:cBhvr>
                                      <p:tavLst>
                                        <p:tav tm="0">
                                          <p:val>
                                            <p:strVal val="ppt_h"/>
                                          </p:val>
                                        </p:tav>
                                        <p:tav tm="100000">
                                          <p:val>
                                            <p:fltVal val="0"/>
                                          </p:val>
                                        </p:tav>
                                      </p:tavLst>
                                    </p:anim>
                                    <p:anim calcmode="lin" valueType="num">
                                      <p:cBhvr>
                                        <p:cTn id="22" dur="1000"/>
                                        <p:tgtEl>
                                          <p:spTgt spid="3074"/>
                                        </p:tgtEl>
                                        <p:attrNameLst>
                                          <p:attrName>style.rotation</p:attrName>
                                        </p:attrNameLst>
                                      </p:cBhvr>
                                      <p:tavLst>
                                        <p:tav tm="0">
                                          <p:val>
                                            <p:fltVal val="0"/>
                                          </p:val>
                                        </p:tav>
                                        <p:tav tm="100000">
                                          <p:val>
                                            <p:fltVal val="90"/>
                                          </p:val>
                                        </p:tav>
                                      </p:tavLst>
                                    </p:anim>
                                    <p:animEffect transition="out" filter="fade">
                                      <p:cBhvr>
                                        <p:cTn id="23" dur="1000"/>
                                        <p:tgtEl>
                                          <p:spTgt spid="3074"/>
                                        </p:tgtEl>
                                      </p:cBhvr>
                                    </p:animEffect>
                                    <p:set>
                                      <p:cBhvr>
                                        <p:cTn id="24" dur="1" fill="hold">
                                          <p:stCondLst>
                                            <p:cond delay="9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65791E-4B16-B1E9-BE7E-9B569EB18087}"/>
              </a:ext>
            </a:extLst>
          </p:cNvPr>
          <p:cNvSpPr>
            <a:spLocks noGrp="1"/>
          </p:cNvSpPr>
          <p:nvPr>
            <p:ph type="title"/>
          </p:nvPr>
        </p:nvSpPr>
        <p:spPr>
          <a:xfrm>
            <a:off x="5152570" y="2382183"/>
            <a:ext cx="6532923" cy="1325563"/>
          </a:xfrm>
        </p:spPr>
        <p:txBody>
          <a:bodyPr>
            <a:normAutofit fontScale="90000"/>
          </a:bodyPr>
          <a:lstStyle/>
          <a:p>
            <a:r>
              <a:rPr lang="es-ES" b="0" i="0" dirty="0">
                <a:solidFill>
                  <a:schemeClr val="bg1"/>
                </a:solidFill>
                <a:effectLst/>
                <a:latin typeface="Mulish"/>
              </a:rPr>
              <a:t>—Esto es lo que haremos —respondió la mujer—, mañana por la mañana, llevaré a Hansel y a Gretel a la entrada del pueblo y los dejaré ahí; una familia acaudalada se apiadará de ellos y vivirán una vida muy cómoda y feliz. Entonces, solo tendremos que preocuparnos por nosotros.</a:t>
            </a:r>
            <a:endParaRPr lang="es-MX" dirty="0">
              <a:solidFill>
                <a:schemeClr val="bg1"/>
              </a:solidFill>
            </a:endParaRPr>
          </a:p>
        </p:txBody>
      </p:sp>
      <p:pic>
        <p:nvPicPr>
          <p:cNvPr id="4102" name="Picture 6" descr="Haixeder: &quot;Hansel y Gretel&quot; / &quot;Hansel eta Gretel&quot; (Cuentos de siempre -  VIII)">
            <a:extLst>
              <a:ext uri="{FF2B5EF4-FFF2-40B4-BE49-F238E27FC236}">
                <a16:creationId xmlns:a16="http://schemas.microsoft.com/office/drawing/2014/main" id="{903926D9-3145-B353-2C39-DB890F2B9F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507" y="1588887"/>
            <a:ext cx="4312024" cy="3229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6682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102"/>
                                        </p:tgtEl>
                                        <p:attrNameLst>
                                          <p:attrName>style.visibility</p:attrName>
                                        </p:attrNameLst>
                                      </p:cBhvr>
                                      <p:to>
                                        <p:strVal val="visible"/>
                                      </p:to>
                                    </p:set>
                                    <p:animEffect transition="in" filter="fade">
                                      <p:cBhvr>
                                        <p:cTn id="12" dur="1000"/>
                                        <p:tgtEl>
                                          <p:spTgt spid="4102"/>
                                        </p:tgtEl>
                                      </p:cBhvr>
                                    </p:animEffect>
                                    <p:anim calcmode="lin" valueType="num">
                                      <p:cBhvr>
                                        <p:cTn id="13" dur="1000" fill="hold"/>
                                        <p:tgtEl>
                                          <p:spTgt spid="4102"/>
                                        </p:tgtEl>
                                        <p:attrNameLst>
                                          <p:attrName>ppt_x</p:attrName>
                                        </p:attrNameLst>
                                      </p:cBhvr>
                                      <p:tavLst>
                                        <p:tav tm="0">
                                          <p:val>
                                            <p:strVal val="#ppt_x"/>
                                          </p:val>
                                        </p:tav>
                                        <p:tav tm="100000">
                                          <p:val>
                                            <p:strVal val="#ppt_x"/>
                                          </p:val>
                                        </p:tav>
                                      </p:tavLst>
                                    </p:anim>
                                    <p:anim calcmode="lin" valueType="num">
                                      <p:cBhvr>
                                        <p:cTn id="14" dur="1000" fill="hold"/>
                                        <p:tgtEl>
                                          <p:spTgt spid="410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0" presetClass="exit" presetSubtype="0" accel="100000" fill="hold" grpId="1" nodeType="clickEffect">
                                  <p:stCondLst>
                                    <p:cond delay="0"/>
                                  </p:stCondLst>
                                  <p:childTnLst>
                                    <p:anim calcmode="lin" valueType="num">
                                      <p:cBhvr>
                                        <p:cTn id="18" dur="1000"/>
                                        <p:tgtEl>
                                          <p:spTgt spid="2"/>
                                        </p:tgtEl>
                                        <p:attrNameLst>
                                          <p:attrName>ppt_w</p:attrName>
                                        </p:attrNameLst>
                                      </p:cBhvr>
                                      <p:tavLst>
                                        <p:tav tm="0">
                                          <p:val>
                                            <p:strVal val="ppt_w"/>
                                          </p:val>
                                        </p:tav>
                                        <p:tav tm="100000">
                                          <p:val>
                                            <p:strVal val="ppt_w+.3"/>
                                          </p:val>
                                        </p:tav>
                                      </p:tavLst>
                                    </p:anim>
                                    <p:anim calcmode="lin" valueType="num">
                                      <p:cBhvr>
                                        <p:cTn id="19" dur="1000"/>
                                        <p:tgtEl>
                                          <p:spTgt spid="2"/>
                                        </p:tgtEl>
                                        <p:attrNameLst>
                                          <p:attrName>ppt_h</p:attrName>
                                        </p:attrNameLst>
                                      </p:cBhvr>
                                      <p:tavLst>
                                        <p:tav tm="0">
                                          <p:val>
                                            <p:strVal val="ppt_h"/>
                                          </p:val>
                                        </p:tav>
                                        <p:tav tm="100000">
                                          <p:val>
                                            <p:strVal val="ppt_h"/>
                                          </p:val>
                                        </p:tav>
                                      </p:tavLst>
                                    </p:anim>
                                    <p:animEffect transition="out" filter="fade">
                                      <p:cBhvr>
                                        <p:cTn id="20" dur="1000"/>
                                        <p:tgtEl>
                                          <p:spTgt spid="2"/>
                                        </p:tgtEl>
                                      </p:cBhvr>
                                    </p:animEffect>
                                    <p:set>
                                      <p:cBhvr>
                                        <p:cTn id="21" dur="1" fill="hold">
                                          <p:stCondLst>
                                            <p:cond delay="999"/>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3" presetClass="exit" presetSubtype="32" fill="hold" nodeType="clickEffect">
                                  <p:stCondLst>
                                    <p:cond delay="0"/>
                                  </p:stCondLst>
                                  <p:childTnLst>
                                    <p:anim calcmode="lin" valueType="num">
                                      <p:cBhvr>
                                        <p:cTn id="25" dur="500"/>
                                        <p:tgtEl>
                                          <p:spTgt spid="4102"/>
                                        </p:tgtEl>
                                        <p:attrNameLst>
                                          <p:attrName>ppt_w</p:attrName>
                                        </p:attrNameLst>
                                      </p:cBhvr>
                                      <p:tavLst>
                                        <p:tav tm="0">
                                          <p:val>
                                            <p:strVal val="ppt_w"/>
                                          </p:val>
                                        </p:tav>
                                        <p:tav tm="100000">
                                          <p:val>
                                            <p:fltVal val="0"/>
                                          </p:val>
                                        </p:tav>
                                      </p:tavLst>
                                    </p:anim>
                                    <p:anim calcmode="lin" valueType="num">
                                      <p:cBhvr>
                                        <p:cTn id="26" dur="500"/>
                                        <p:tgtEl>
                                          <p:spTgt spid="4102"/>
                                        </p:tgtEl>
                                        <p:attrNameLst>
                                          <p:attrName>ppt_h</p:attrName>
                                        </p:attrNameLst>
                                      </p:cBhvr>
                                      <p:tavLst>
                                        <p:tav tm="0">
                                          <p:val>
                                            <p:strVal val="ppt_h"/>
                                          </p:val>
                                        </p:tav>
                                        <p:tav tm="100000">
                                          <p:val>
                                            <p:fltVal val="0"/>
                                          </p:val>
                                        </p:tav>
                                      </p:tavLst>
                                    </p:anim>
                                    <p:set>
                                      <p:cBhvr>
                                        <p:cTn id="27" dur="1" fill="hold">
                                          <p:stCondLst>
                                            <p:cond delay="499"/>
                                          </p:stCondLst>
                                        </p:cTn>
                                        <p:tgtEl>
                                          <p:spTgt spid="41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14AE2-E5B9-5F2E-6BE0-5ADCF2219753}"/>
              </a:ext>
            </a:extLst>
          </p:cNvPr>
          <p:cNvSpPr>
            <a:spLocks noGrp="1"/>
          </p:cNvSpPr>
          <p:nvPr>
            <p:ph type="title"/>
          </p:nvPr>
        </p:nvSpPr>
        <p:spPr>
          <a:xfrm>
            <a:off x="330200" y="2948668"/>
            <a:ext cx="6549572" cy="1325563"/>
          </a:xfrm>
        </p:spPr>
        <p:txBody>
          <a:bodyPr>
            <a:normAutofit fontScale="90000"/>
          </a:bodyPr>
          <a:lstStyle/>
          <a:p>
            <a:r>
              <a:rPr lang="es-ES" sz="3600" b="0" i="0" dirty="0">
                <a:solidFill>
                  <a:schemeClr val="bg1"/>
                </a:solidFill>
                <a:effectLst/>
                <a:latin typeface="Mulish"/>
              </a:rPr>
              <a:t>—Jamás lo permitiré —dijo el hombre—. ¿Cómo crees que puedo abandonar a mis hijos?</a:t>
            </a:r>
            <a:br>
              <a:rPr lang="es-ES" sz="3600" b="0" i="0" dirty="0">
                <a:solidFill>
                  <a:schemeClr val="bg1"/>
                </a:solidFill>
                <a:effectLst/>
                <a:latin typeface="Mulish"/>
              </a:rPr>
            </a:br>
            <a:r>
              <a:rPr lang="es-ES" sz="3600" b="0" i="0" dirty="0">
                <a:solidFill>
                  <a:schemeClr val="bg1"/>
                </a:solidFill>
                <a:effectLst/>
                <a:latin typeface="Mulish"/>
              </a:rPr>
              <a:t>—Debes hacerlo —refutó la mujer—. Si no lo haces, todos vamos a tener hambre.</a:t>
            </a:r>
            <a:br>
              <a:rPr lang="es-ES" sz="3600" b="0" i="0" dirty="0">
                <a:solidFill>
                  <a:schemeClr val="bg1"/>
                </a:solidFill>
                <a:effectLst/>
                <a:latin typeface="Mulish"/>
              </a:rPr>
            </a:br>
            <a:r>
              <a:rPr lang="es-ES" sz="3600" b="0" i="0" dirty="0">
                <a:solidFill>
                  <a:schemeClr val="bg1"/>
                </a:solidFill>
                <a:effectLst/>
                <a:latin typeface="Mulish"/>
              </a:rPr>
              <a:t>Los dos niños, incapaces de dormir por el hambre, habían escuchado la conversación. Llorando, Gretel le dijo a su hermano:</a:t>
            </a:r>
            <a:br>
              <a:rPr lang="es-ES" sz="3600" b="0" i="0" dirty="0">
                <a:solidFill>
                  <a:schemeClr val="bg1"/>
                </a:solidFill>
                <a:effectLst/>
                <a:latin typeface="Mulish"/>
              </a:rPr>
            </a:br>
            <a:r>
              <a:rPr lang="es-ES" sz="3600" b="0" i="0" dirty="0">
                <a:solidFill>
                  <a:schemeClr val="bg1"/>
                </a:solidFill>
                <a:effectLst/>
                <a:latin typeface="Mulish"/>
              </a:rPr>
              <a:t>—Hansel, no puedo creer lo que hemos escuchado.</a:t>
            </a:r>
            <a:br>
              <a:rPr lang="es-ES" sz="3600" b="0" i="0" dirty="0">
                <a:solidFill>
                  <a:schemeClr val="bg1"/>
                </a:solidFill>
                <a:effectLst/>
                <a:latin typeface="Mulish"/>
              </a:rPr>
            </a:br>
            <a:r>
              <a:rPr lang="es-ES" sz="3600" b="0" i="0" dirty="0">
                <a:solidFill>
                  <a:schemeClr val="bg1"/>
                </a:solidFill>
                <a:effectLst/>
                <a:latin typeface="Mulish"/>
              </a:rPr>
              <a:t>—No te preocupes Gretel —respondió Hansel con voz tranquila—. Tengo una idea.</a:t>
            </a:r>
            <a:br>
              <a:rPr lang="es-ES" b="0" i="0" dirty="0">
                <a:solidFill>
                  <a:srgbClr val="666666"/>
                </a:solidFill>
                <a:effectLst/>
                <a:latin typeface="Mulish"/>
              </a:rPr>
            </a:br>
            <a:endParaRPr lang="es-MX" dirty="0"/>
          </a:p>
        </p:txBody>
      </p:sp>
      <p:pic>
        <p:nvPicPr>
          <p:cNvPr id="5122" name="Picture 2" descr="Hansel y Gretel">
            <a:extLst>
              <a:ext uri="{FF2B5EF4-FFF2-40B4-BE49-F238E27FC236}">
                <a16:creationId xmlns:a16="http://schemas.microsoft.com/office/drawing/2014/main" id="{4024DE9C-E834-9DAD-EDA9-0BF5CEEC07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3828" y="1379992"/>
            <a:ext cx="4647972" cy="393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4504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80">
                                          <p:stCondLst>
                                            <p:cond delay="0"/>
                                          </p:stCondLst>
                                        </p:cTn>
                                        <p:tgtEl>
                                          <p:spTgt spid="5122"/>
                                        </p:tgtEl>
                                      </p:cBhvr>
                                    </p:animEffect>
                                    <p:anim calcmode="lin" valueType="num">
                                      <p:cBhvr>
                                        <p:cTn id="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gtEl>
                                      </p:cBhvr>
                                      <p:to x="100000" y="60000"/>
                                    </p:animScale>
                                    <p:animScale>
                                      <p:cBhvr>
                                        <p:cTn id="14" dur="166" decel="50000">
                                          <p:stCondLst>
                                            <p:cond delay="676"/>
                                          </p:stCondLst>
                                        </p:cTn>
                                        <p:tgtEl>
                                          <p:spTgt spid="5122"/>
                                        </p:tgtEl>
                                      </p:cBhvr>
                                      <p:to x="100000" y="100000"/>
                                    </p:animScale>
                                    <p:animScale>
                                      <p:cBhvr>
                                        <p:cTn id="15" dur="26">
                                          <p:stCondLst>
                                            <p:cond delay="1312"/>
                                          </p:stCondLst>
                                        </p:cTn>
                                        <p:tgtEl>
                                          <p:spTgt spid="5122"/>
                                        </p:tgtEl>
                                      </p:cBhvr>
                                      <p:to x="100000" y="80000"/>
                                    </p:animScale>
                                    <p:animScale>
                                      <p:cBhvr>
                                        <p:cTn id="16" dur="166" decel="50000">
                                          <p:stCondLst>
                                            <p:cond delay="1338"/>
                                          </p:stCondLst>
                                        </p:cTn>
                                        <p:tgtEl>
                                          <p:spTgt spid="5122"/>
                                        </p:tgtEl>
                                      </p:cBhvr>
                                      <p:to x="100000" y="100000"/>
                                    </p:animScale>
                                    <p:animScale>
                                      <p:cBhvr>
                                        <p:cTn id="17" dur="26">
                                          <p:stCondLst>
                                            <p:cond delay="1642"/>
                                          </p:stCondLst>
                                        </p:cTn>
                                        <p:tgtEl>
                                          <p:spTgt spid="5122"/>
                                        </p:tgtEl>
                                      </p:cBhvr>
                                      <p:to x="100000" y="90000"/>
                                    </p:animScale>
                                    <p:animScale>
                                      <p:cBhvr>
                                        <p:cTn id="18" dur="166" decel="50000">
                                          <p:stCondLst>
                                            <p:cond delay="1668"/>
                                          </p:stCondLst>
                                        </p:cTn>
                                        <p:tgtEl>
                                          <p:spTgt spid="5122"/>
                                        </p:tgtEl>
                                      </p:cBhvr>
                                      <p:to x="100000" y="100000"/>
                                    </p:animScale>
                                    <p:animScale>
                                      <p:cBhvr>
                                        <p:cTn id="19" dur="26">
                                          <p:stCondLst>
                                            <p:cond delay="1808"/>
                                          </p:stCondLst>
                                        </p:cTn>
                                        <p:tgtEl>
                                          <p:spTgt spid="5122"/>
                                        </p:tgtEl>
                                      </p:cBhvr>
                                      <p:to x="100000" y="95000"/>
                                    </p:animScale>
                                    <p:animScale>
                                      <p:cBhvr>
                                        <p:cTn id="20" dur="166" decel="50000">
                                          <p:stCondLst>
                                            <p:cond delay="1834"/>
                                          </p:stCondLst>
                                        </p:cTn>
                                        <p:tgtEl>
                                          <p:spTgt spid="512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2" presetClass="exit" presetSubtype="4" fill="hold" grpId="1" nodeType="clickEffect">
                                  <p:stCondLst>
                                    <p:cond delay="0"/>
                                  </p:stCondLst>
                                  <p:childTnLst>
                                    <p:anim calcmode="lin" valueType="num">
                                      <p:cBhvr additive="base">
                                        <p:cTn id="30" dur="500"/>
                                        <p:tgtEl>
                                          <p:spTgt spid="2"/>
                                        </p:tgtEl>
                                        <p:attrNameLst>
                                          <p:attrName>ppt_y</p:attrName>
                                        </p:attrNameLst>
                                      </p:cBhvr>
                                      <p:tavLst>
                                        <p:tav tm="0">
                                          <p:val>
                                            <p:strVal val="#ppt_y"/>
                                          </p:val>
                                        </p:tav>
                                        <p:tav tm="100000">
                                          <p:val>
                                            <p:strVal val="#ppt_y+#ppt_h*1.125000"/>
                                          </p:val>
                                        </p:tav>
                                      </p:tavLst>
                                    </p:anim>
                                    <p:animEffect transition="out" filter="wipe(down)">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9" presetClass="exit" presetSubtype="0" accel="100000" fill="hold" nodeType="clickEffect">
                                  <p:stCondLst>
                                    <p:cond delay="0"/>
                                  </p:stCondLst>
                                  <p:childTnLst>
                                    <p:anim calcmode="lin" valueType="num">
                                      <p:cBhvr>
                                        <p:cTn id="36" dur="500"/>
                                        <p:tgtEl>
                                          <p:spTgt spid="5122"/>
                                        </p:tgtEl>
                                        <p:attrNameLst>
                                          <p:attrName>ppt_w</p:attrName>
                                        </p:attrNameLst>
                                      </p:cBhvr>
                                      <p:tavLst>
                                        <p:tav tm="0">
                                          <p:val>
                                            <p:strVal val="ppt_w"/>
                                          </p:val>
                                        </p:tav>
                                        <p:tav tm="100000">
                                          <p:val>
                                            <p:fltVal val="0"/>
                                          </p:val>
                                        </p:tav>
                                      </p:tavLst>
                                    </p:anim>
                                    <p:anim calcmode="lin" valueType="num">
                                      <p:cBhvr>
                                        <p:cTn id="37" dur="500"/>
                                        <p:tgtEl>
                                          <p:spTgt spid="5122"/>
                                        </p:tgtEl>
                                        <p:attrNameLst>
                                          <p:attrName>ppt_h</p:attrName>
                                        </p:attrNameLst>
                                      </p:cBhvr>
                                      <p:tavLst>
                                        <p:tav tm="0">
                                          <p:val>
                                            <p:strVal val="ppt_h"/>
                                          </p:val>
                                        </p:tav>
                                        <p:tav tm="100000">
                                          <p:val>
                                            <p:fltVal val="0"/>
                                          </p:val>
                                        </p:tav>
                                      </p:tavLst>
                                    </p:anim>
                                    <p:anim calcmode="lin" valueType="num">
                                      <p:cBhvr>
                                        <p:cTn id="38" dur="500"/>
                                        <p:tgtEl>
                                          <p:spTgt spid="5122"/>
                                        </p:tgtEl>
                                        <p:attrNameLst>
                                          <p:attrName>style.rotation</p:attrName>
                                        </p:attrNameLst>
                                      </p:cBhvr>
                                      <p:tavLst>
                                        <p:tav tm="0">
                                          <p:val>
                                            <p:fltVal val="0"/>
                                          </p:val>
                                        </p:tav>
                                        <p:tav tm="100000">
                                          <p:val>
                                            <p:fltVal val="360"/>
                                          </p:val>
                                        </p:tav>
                                      </p:tavLst>
                                    </p:anim>
                                    <p:animEffect transition="out" filter="fade">
                                      <p:cBhvr>
                                        <p:cTn id="39" dur="500"/>
                                        <p:tgtEl>
                                          <p:spTgt spid="5122"/>
                                        </p:tgtEl>
                                      </p:cBhvr>
                                    </p:animEffect>
                                    <p:set>
                                      <p:cBhvr>
                                        <p:cTn id="40" dur="1" fill="hold">
                                          <p:stCondLst>
                                            <p:cond delay="499"/>
                                          </p:stCondLst>
                                        </p:cTn>
                                        <p:tgtEl>
                                          <p:spTgt spid="51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B99303-2F8D-9426-9B37-77A7764F64DA}"/>
              </a:ext>
            </a:extLst>
          </p:cNvPr>
          <p:cNvSpPr>
            <a:spLocks noGrp="1"/>
          </p:cNvSpPr>
          <p:nvPr>
            <p:ph type="title"/>
          </p:nvPr>
        </p:nvSpPr>
        <p:spPr>
          <a:xfrm>
            <a:off x="5312229" y="3006725"/>
            <a:ext cx="6647542" cy="1325563"/>
          </a:xfrm>
        </p:spPr>
        <p:txBody>
          <a:bodyPr>
            <a:normAutofit fontScale="90000"/>
          </a:bodyPr>
          <a:lstStyle/>
          <a:p>
            <a:r>
              <a:rPr lang="es-ES" b="0" i="0" dirty="0">
                <a:solidFill>
                  <a:schemeClr val="bg1"/>
                </a:solidFill>
                <a:effectLst/>
                <a:latin typeface="Mulish"/>
              </a:rPr>
              <a:t>Al amanecer, la malvada mujer despertó a sus dos hijastros gritando:</a:t>
            </a:r>
            <a:br>
              <a:rPr lang="es-ES" b="0" i="0" dirty="0">
                <a:solidFill>
                  <a:schemeClr val="bg1"/>
                </a:solidFill>
                <a:effectLst/>
                <a:latin typeface="Mulish"/>
              </a:rPr>
            </a:br>
            <a:r>
              <a:rPr lang="es-ES" b="0" i="0" dirty="0">
                <a:solidFill>
                  <a:schemeClr val="bg1"/>
                </a:solidFill>
                <a:effectLst/>
                <a:latin typeface="Mulish"/>
              </a:rPr>
              <a:t>—¡Levántense ya, no sean flojos! Vamos al mercado a comprar alimentos.</a:t>
            </a:r>
            <a:br>
              <a:rPr lang="es-ES" b="0" i="0" dirty="0">
                <a:solidFill>
                  <a:schemeClr val="bg1"/>
                </a:solidFill>
                <a:effectLst/>
                <a:latin typeface="Mulish"/>
              </a:rPr>
            </a:br>
            <a:r>
              <a:rPr lang="es-ES" b="0" i="0" dirty="0">
                <a:solidFill>
                  <a:schemeClr val="bg1"/>
                </a:solidFill>
                <a:effectLst/>
                <a:latin typeface="Mulish"/>
              </a:rPr>
              <a:t>Luego, les dio a los pequeños un trozo de pan y les dijo:</a:t>
            </a:r>
            <a:br>
              <a:rPr lang="es-ES" b="0" i="0" dirty="0">
                <a:solidFill>
                  <a:schemeClr val="bg1"/>
                </a:solidFill>
                <a:effectLst/>
                <a:latin typeface="Mulish"/>
              </a:rPr>
            </a:br>
            <a:r>
              <a:rPr lang="es-ES" b="0" i="0" dirty="0">
                <a:solidFill>
                  <a:schemeClr val="bg1"/>
                </a:solidFill>
                <a:effectLst/>
                <a:latin typeface="Mulish"/>
              </a:rPr>
              <a:t>—Este es el almuerzo; no se lo coman enseguida, porque no hay más.</a:t>
            </a:r>
            <a:br>
              <a:rPr lang="es-ES" b="0" i="0" dirty="0">
                <a:solidFill>
                  <a:srgbClr val="666666"/>
                </a:solidFill>
                <a:effectLst/>
                <a:latin typeface="Mulish"/>
              </a:rPr>
            </a:br>
            <a:endParaRPr lang="es-MX" dirty="0"/>
          </a:p>
        </p:txBody>
      </p:sp>
      <p:pic>
        <p:nvPicPr>
          <p:cNvPr id="6146" name="Picture 2" descr="Podcast:Hansel Y Gretel:NAME y sus Amigos">
            <a:extLst>
              <a:ext uri="{FF2B5EF4-FFF2-40B4-BE49-F238E27FC236}">
                <a16:creationId xmlns:a16="http://schemas.microsoft.com/office/drawing/2014/main" id="{0B5C3D57-4B83-4FB3-2F95-C52AEA0752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581" y="1349262"/>
            <a:ext cx="4159476" cy="4159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771018"/>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xit" presetSubtype="0" fill="hold" nodeType="clickEffect">
                                  <p:stCondLst>
                                    <p:cond delay="0"/>
                                  </p:stCondLst>
                                  <p:childTnLst>
                                    <p:animEffect transition="out" filter="fade">
                                      <p:cBhvr>
                                        <p:cTn id="22" dur="2000"/>
                                        <p:tgtEl>
                                          <p:spTgt spid="6146"/>
                                        </p:tgtEl>
                                      </p:cBhvr>
                                    </p:animEffect>
                                    <p:anim calcmode="lin" valueType="num">
                                      <p:cBhvr>
                                        <p:cTn id="23" dur="2000"/>
                                        <p:tgtEl>
                                          <p:spTgt spid="614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4" dur="2000"/>
                                        <p:tgtEl>
                                          <p:spTgt spid="6146"/>
                                        </p:tgtEl>
                                        <p:attrNameLst>
                                          <p:attrName>ppt_h</p:attrName>
                                        </p:attrNameLst>
                                      </p:cBhvr>
                                      <p:tavLst>
                                        <p:tav tm="0">
                                          <p:val>
                                            <p:strVal val="ppt_h"/>
                                          </p:val>
                                        </p:tav>
                                        <p:tav tm="100000">
                                          <p:val>
                                            <p:strVal val="ppt_h"/>
                                          </p:val>
                                        </p:tav>
                                      </p:tavLst>
                                    </p:anim>
                                    <p:set>
                                      <p:cBhvr>
                                        <p:cTn id="25" dur="1" fill="hold">
                                          <p:stCondLst>
                                            <p:cond delay="1999"/>
                                          </p:stCondLst>
                                        </p:cTn>
                                        <p:tgtEl>
                                          <p:spTgt spid="6146"/>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6" presetClass="exit" presetSubtype="32" fill="hold" grpId="1" nodeType="clickEffect">
                                  <p:stCondLst>
                                    <p:cond delay="0"/>
                                  </p:stCondLst>
                                  <p:childTnLst>
                                    <p:animEffect transition="out" filter="circle(out)">
                                      <p:cBhvr>
                                        <p:cTn id="29" dur="2000"/>
                                        <p:tgtEl>
                                          <p:spTgt spid="2"/>
                                        </p:tgtEl>
                                      </p:cBhvr>
                                    </p:animEffect>
                                    <p:set>
                                      <p:cBhvr>
                                        <p:cTn id="30"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96ECE-7858-665D-A97B-2AC6D93A26CD}"/>
              </a:ext>
            </a:extLst>
          </p:cNvPr>
          <p:cNvSpPr>
            <a:spLocks noGrp="1"/>
          </p:cNvSpPr>
          <p:nvPr>
            <p:ph type="title"/>
          </p:nvPr>
        </p:nvSpPr>
        <p:spPr>
          <a:xfrm>
            <a:off x="141515" y="3027475"/>
            <a:ext cx="5606143" cy="1325563"/>
          </a:xfrm>
        </p:spPr>
        <p:txBody>
          <a:bodyPr>
            <a:normAutofit fontScale="90000"/>
          </a:bodyPr>
          <a:lstStyle/>
          <a:p>
            <a:r>
              <a:rPr lang="es-ES" b="0" i="0" dirty="0">
                <a:solidFill>
                  <a:schemeClr val="bg1"/>
                </a:solidFill>
                <a:effectLst/>
                <a:latin typeface="Mulish"/>
              </a:rPr>
              <a:t>Gretel guardó el pan en su delantal. Hansel puso el suyo en el bolsillo de su abrigo y lo desmenuzó en secreto, con cada paso que daba, arrojaba las migas de pan en el camino.</a:t>
            </a:r>
            <a:br>
              <a:rPr lang="es-ES" b="0" i="0" dirty="0">
                <a:solidFill>
                  <a:schemeClr val="bg1"/>
                </a:solidFill>
                <a:effectLst/>
                <a:latin typeface="Mulish"/>
              </a:rPr>
            </a:br>
            <a:r>
              <a:rPr lang="es-ES" b="0" i="0" dirty="0">
                <a:solidFill>
                  <a:schemeClr val="bg1"/>
                </a:solidFill>
                <a:effectLst/>
                <a:latin typeface="Mulish"/>
              </a:rPr>
              <a:t>—Espérenme aquí —dijo la madrastra cuando se encontraban en medio del bosque—, ya regreso.</a:t>
            </a:r>
            <a:br>
              <a:rPr lang="es-ES" b="0" i="0" dirty="0">
                <a:solidFill>
                  <a:srgbClr val="666666"/>
                </a:solidFill>
                <a:effectLst/>
                <a:latin typeface="Mulish"/>
              </a:rPr>
            </a:br>
            <a:endParaRPr lang="es-MX" dirty="0">
              <a:solidFill>
                <a:schemeClr val="bg1"/>
              </a:solidFill>
            </a:endParaRPr>
          </a:p>
        </p:txBody>
      </p:sp>
      <p:pic>
        <p:nvPicPr>
          <p:cNvPr id="7170" name="Picture 2" descr="Historias para Niños, Hansel y Gretel: Bilingual text &amp; S...">
            <a:extLst>
              <a:ext uri="{FF2B5EF4-FFF2-40B4-BE49-F238E27FC236}">
                <a16:creationId xmlns:a16="http://schemas.microsoft.com/office/drawing/2014/main" id="{61D291C2-936E-546E-AE78-81FA37BF6C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1041" y="913263"/>
            <a:ext cx="4450443" cy="4450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689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 calcmode="lin" valueType="num">
                                      <p:cBhvr>
                                        <p:cTn id="9" dur="500" fill="hold"/>
                                        <p:tgtEl>
                                          <p:spTgt spid="7170"/>
                                        </p:tgtEl>
                                        <p:attrNameLst>
                                          <p:attrName>style.rotation</p:attrName>
                                        </p:attrNameLst>
                                      </p:cBhvr>
                                      <p:tavLst>
                                        <p:tav tm="0">
                                          <p:val>
                                            <p:fltVal val="360"/>
                                          </p:val>
                                        </p:tav>
                                        <p:tav tm="100000">
                                          <p:val>
                                            <p:fltVal val="0"/>
                                          </p:val>
                                        </p:tav>
                                      </p:tavLst>
                                    </p:anim>
                                    <p:animEffect transition="in" filter="fade">
                                      <p:cBhvr>
                                        <p:cTn id="10" dur="500"/>
                                        <p:tgtEl>
                                          <p:spTgt spid="717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xit" presetSubtype="0" fill="hold" nodeType="clickEffect">
                                  <p:stCondLst>
                                    <p:cond delay="0"/>
                                  </p:stCondLst>
                                  <p:childTnLst>
                                    <p:animEffect transition="out" filter="fade">
                                      <p:cBhvr>
                                        <p:cTn id="21" dur="1000"/>
                                        <p:tgtEl>
                                          <p:spTgt spid="7170"/>
                                        </p:tgtEl>
                                      </p:cBhvr>
                                    </p:animEffect>
                                    <p:anim calcmode="lin" valueType="num">
                                      <p:cBhvr>
                                        <p:cTn id="22" dur="1000"/>
                                        <p:tgtEl>
                                          <p:spTgt spid="7170"/>
                                        </p:tgtEl>
                                        <p:attrNameLst>
                                          <p:attrName>ppt_x</p:attrName>
                                        </p:attrNameLst>
                                      </p:cBhvr>
                                      <p:tavLst>
                                        <p:tav tm="0">
                                          <p:val>
                                            <p:strVal val="ppt_x"/>
                                          </p:val>
                                        </p:tav>
                                        <p:tav tm="100000">
                                          <p:val>
                                            <p:strVal val="ppt_x"/>
                                          </p:val>
                                        </p:tav>
                                      </p:tavLst>
                                    </p:anim>
                                    <p:anim calcmode="lin" valueType="num">
                                      <p:cBhvr>
                                        <p:cTn id="23" dur="1000"/>
                                        <p:tgtEl>
                                          <p:spTgt spid="7170"/>
                                        </p:tgtEl>
                                        <p:attrNameLst>
                                          <p:attrName>ppt_y</p:attrName>
                                        </p:attrNameLst>
                                      </p:cBhvr>
                                      <p:tavLst>
                                        <p:tav tm="0">
                                          <p:val>
                                            <p:strVal val="ppt_y"/>
                                          </p:val>
                                        </p:tav>
                                        <p:tav tm="100000">
                                          <p:val>
                                            <p:strVal val="ppt_y-.1"/>
                                          </p:val>
                                        </p:tav>
                                      </p:tavLst>
                                    </p:anim>
                                    <p:set>
                                      <p:cBhvr>
                                        <p:cTn id="24" dur="1" fill="hold">
                                          <p:stCondLst>
                                            <p:cond delay="999"/>
                                          </p:stCondLst>
                                        </p:cTn>
                                        <p:tgtEl>
                                          <p:spTgt spid="717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1" presetClass="exit" presetSubtype="1" fill="hold" grpId="1" nodeType="clickEffect">
                                  <p:stCondLst>
                                    <p:cond delay="0"/>
                                  </p:stCondLst>
                                  <p:childTnLst>
                                    <p:animEffect transition="out" filter="wheel(1)">
                                      <p:cBhvr>
                                        <p:cTn id="28" dur="2000"/>
                                        <p:tgtEl>
                                          <p:spTgt spid="2"/>
                                        </p:tgtEl>
                                      </p:cBhvr>
                                    </p:animEffect>
                                    <p:set>
                                      <p:cBhvr>
                                        <p:cTn id="2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5DADB-4F0B-B9B2-6BBE-E51A4A4D9872}"/>
              </a:ext>
            </a:extLst>
          </p:cNvPr>
          <p:cNvSpPr>
            <a:spLocks noGrp="1"/>
          </p:cNvSpPr>
          <p:nvPr>
            <p:ph type="title"/>
          </p:nvPr>
        </p:nvSpPr>
        <p:spPr>
          <a:xfrm>
            <a:off x="5432440" y="2766218"/>
            <a:ext cx="6284217" cy="1325563"/>
          </a:xfrm>
        </p:spPr>
        <p:txBody>
          <a:bodyPr>
            <a:noAutofit/>
          </a:bodyPr>
          <a:lstStyle/>
          <a:p>
            <a:r>
              <a:rPr lang="es-ES" sz="3200" b="0" i="0" dirty="0">
                <a:solidFill>
                  <a:schemeClr val="bg1"/>
                </a:solidFill>
                <a:effectLst/>
                <a:latin typeface="Mulish"/>
              </a:rPr>
              <a:t>Sin embargo, pasaron las horas sin que volvieran a saber de la mujer. Tan grande era su maldad que los había abandonado sin tomarse la molestia de dejarlos en el pueblo.</a:t>
            </a:r>
            <a:br>
              <a:rPr lang="es-ES" sz="3200" b="0" i="0" dirty="0">
                <a:solidFill>
                  <a:schemeClr val="bg1"/>
                </a:solidFill>
                <a:effectLst/>
                <a:latin typeface="Mulish"/>
              </a:rPr>
            </a:br>
            <a:r>
              <a:rPr lang="es-ES" sz="3200" b="0" i="0" dirty="0">
                <a:solidFill>
                  <a:schemeClr val="bg1"/>
                </a:solidFill>
                <a:effectLst/>
                <a:latin typeface="Mulish"/>
              </a:rPr>
              <a:t>Hansel y Gretel se sentaron en la oscuridad y compartieron el pedazo de pan de Gretel. Pronto, los dos niños se quedaron dormidos. Cuando despertaron en medio de la noche, Gretel comenzó a llorar y dijo:</a:t>
            </a:r>
            <a:br>
              <a:rPr lang="es-ES" sz="3200" b="0" i="0" dirty="0">
                <a:solidFill>
                  <a:schemeClr val="bg1"/>
                </a:solidFill>
                <a:effectLst/>
                <a:latin typeface="Mulish"/>
              </a:rPr>
            </a:br>
            <a:r>
              <a:rPr lang="es-ES" sz="3200" b="0" i="0" dirty="0">
                <a:solidFill>
                  <a:schemeClr val="bg1"/>
                </a:solidFill>
                <a:effectLst/>
                <a:latin typeface="Mulish"/>
              </a:rPr>
              <a:t>—¿Cómo encontraremos el camino a casa?</a:t>
            </a:r>
            <a:endParaRPr lang="es-MX" sz="3200" dirty="0">
              <a:solidFill>
                <a:schemeClr val="bg1"/>
              </a:solidFill>
            </a:endParaRPr>
          </a:p>
        </p:txBody>
      </p:sp>
      <p:pic>
        <p:nvPicPr>
          <p:cNvPr id="8194" name="Picture 2" descr="Hansel y Gretel">
            <a:extLst>
              <a:ext uri="{FF2B5EF4-FFF2-40B4-BE49-F238E27FC236}">
                <a16:creationId xmlns:a16="http://schemas.microsoft.com/office/drawing/2014/main" id="{6E181C04-5688-9A68-164C-7FD9001410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8894"/>
            <a:ext cx="5432441"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40343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checkerboard(across)">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style.rotation</p:attrName>
                                        </p:attrNameLst>
                                      </p:cBhvr>
                                      <p:tavLst>
                                        <p:tav tm="0">
                                          <p:val>
                                            <p:fltVal val="90"/>
                                          </p:val>
                                        </p:tav>
                                        <p:tav tm="100000">
                                          <p:val>
                                            <p:fltVal val="0"/>
                                          </p:val>
                                        </p:tav>
                                      </p:tavLst>
                                    </p:anim>
                                    <p:animEffect transition="in" filter="fade">
                                      <p:cBhvr>
                                        <p:cTn id="15" dur="10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xit" presetSubtype="0" fill="hold" nodeType="clickEffect">
                                  <p:stCondLst>
                                    <p:cond delay="0"/>
                                  </p:stCondLst>
                                  <p:childTnLst>
                                    <p:anim calcmode="lin" valueType="num">
                                      <p:cBhvr>
                                        <p:cTn id="19" dur="1000"/>
                                        <p:tgtEl>
                                          <p:spTgt spid="8194"/>
                                        </p:tgtEl>
                                        <p:attrNameLst>
                                          <p:attrName>ppt_w</p:attrName>
                                        </p:attrNameLst>
                                      </p:cBhvr>
                                      <p:tavLst>
                                        <p:tav tm="0">
                                          <p:val>
                                            <p:strVal val="ppt_w"/>
                                          </p:val>
                                        </p:tav>
                                        <p:tav tm="100000">
                                          <p:val>
                                            <p:fltVal val="0"/>
                                          </p:val>
                                        </p:tav>
                                      </p:tavLst>
                                    </p:anim>
                                    <p:anim calcmode="lin" valueType="num">
                                      <p:cBhvr>
                                        <p:cTn id="20" dur="1000"/>
                                        <p:tgtEl>
                                          <p:spTgt spid="8194"/>
                                        </p:tgtEl>
                                        <p:attrNameLst>
                                          <p:attrName>ppt_h</p:attrName>
                                        </p:attrNameLst>
                                      </p:cBhvr>
                                      <p:tavLst>
                                        <p:tav tm="0">
                                          <p:val>
                                            <p:strVal val="ppt_h"/>
                                          </p:val>
                                        </p:tav>
                                        <p:tav tm="100000">
                                          <p:val>
                                            <p:fltVal val="0"/>
                                          </p:val>
                                        </p:tav>
                                      </p:tavLst>
                                    </p:anim>
                                    <p:anim calcmode="lin" valueType="num">
                                      <p:cBhvr>
                                        <p:cTn id="21" dur="1000"/>
                                        <p:tgtEl>
                                          <p:spTgt spid="8194"/>
                                        </p:tgtEl>
                                        <p:attrNameLst>
                                          <p:attrName>style.rotation</p:attrName>
                                        </p:attrNameLst>
                                      </p:cBhvr>
                                      <p:tavLst>
                                        <p:tav tm="0">
                                          <p:val>
                                            <p:fltVal val="0"/>
                                          </p:val>
                                        </p:tav>
                                        <p:tav tm="100000">
                                          <p:val>
                                            <p:fltVal val="90"/>
                                          </p:val>
                                        </p:tav>
                                      </p:tavLst>
                                    </p:anim>
                                    <p:animEffect transition="out" filter="fade">
                                      <p:cBhvr>
                                        <p:cTn id="22" dur="1000"/>
                                        <p:tgtEl>
                                          <p:spTgt spid="8194"/>
                                        </p:tgtEl>
                                      </p:cBhvr>
                                    </p:animEffect>
                                    <p:set>
                                      <p:cBhvr>
                                        <p:cTn id="23" dur="1" fill="hold">
                                          <p:stCondLst>
                                            <p:cond delay="999"/>
                                          </p:stCondLst>
                                        </p:cTn>
                                        <p:tgtEl>
                                          <p:spTgt spid="819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7" presetClass="exit" presetSubtype="10" fill="hold" grpId="1" nodeType="clickEffect">
                                  <p:stCondLst>
                                    <p:cond delay="0"/>
                                  </p:stCondLst>
                                  <p:childTnLst>
                                    <p:anim calcmode="lin" valueType="num">
                                      <p:cBhvr>
                                        <p:cTn id="27" dur="500"/>
                                        <p:tgtEl>
                                          <p:spTgt spid="2"/>
                                        </p:tgtEl>
                                        <p:attrNameLst>
                                          <p:attrName>ppt_w</p:attrName>
                                        </p:attrNameLst>
                                      </p:cBhvr>
                                      <p:tavLst>
                                        <p:tav tm="0">
                                          <p:val>
                                            <p:strVal val="ppt_w"/>
                                          </p:val>
                                        </p:tav>
                                        <p:tav tm="100000">
                                          <p:val>
                                            <p:fltVal val="0"/>
                                          </p:val>
                                        </p:tav>
                                      </p:tavLst>
                                    </p:anim>
                                    <p:anim calcmode="lin" valueType="num">
                                      <p:cBhvr>
                                        <p:cTn id="28" dur="500"/>
                                        <p:tgtEl>
                                          <p:spTgt spid="2"/>
                                        </p:tgtEl>
                                        <p:attrNameLst>
                                          <p:attrName>ppt_h</p:attrName>
                                        </p:attrNameLst>
                                      </p:cBhvr>
                                      <p:tavLst>
                                        <p:tav tm="0">
                                          <p:val>
                                            <p:strVal val="ppt_h"/>
                                          </p:val>
                                        </p:tav>
                                        <p:tav tm="100000">
                                          <p:val>
                                            <p:strVal val="ppt_h"/>
                                          </p:val>
                                        </p:tav>
                                      </p:tavLst>
                                    </p:anim>
                                    <p:set>
                                      <p:cBhvr>
                                        <p:cTn id="2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56BFD"/>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DB0EC-5C7C-AD75-CEB9-7493C3D73DCF}"/>
              </a:ext>
            </a:extLst>
          </p:cNvPr>
          <p:cNvSpPr>
            <a:spLocks noGrp="1"/>
          </p:cNvSpPr>
          <p:nvPr>
            <p:ph type="title"/>
          </p:nvPr>
        </p:nvSpPr>
        <p:spPr>
          <a:xfrm>
            <a:off x="156029" y="2766218"/>
            <a:ext cx="5025571" cy="1325563"/>
          </a:xfrm>
        </p:spPr>
        <p:txBody>
          <a:bodyPr>
            <a:noAutofit/>
          </a:bodyPr>
          <a:lstStyle/>
          <a:p>
            <a:r>
              <a:rPr lang="es-ES" sz="3600" b="0" i="0" dirty="0">
                <a:solidFill>
                  <a:schemeClr val="bg1"/>
                </a:solidFill>
                <a:effectLst/>
                <a:latin typeface="Mulish"/>
              </a:rPr>
              <a:t>Hansel la consoló diciéndole:</a:t>
            </a:r>
            <a:br>
              <a:rPr lang="es-ES" sz="3600" b="0" i="0" dirty="0">
                <a:solidFill>
                  <a:schemeClr val="bg1"/>
                </a:solidFill>
                <a:effectLst/>
                <a:latin typeface="Mulish"/>
              </a:rPr>
            </a:br>
            <a:r>
              <a:rPr lang="es-ES" sz="3600" b="0" i="0" dirty="0">
                <a:solidFill>
                  <a:schemeClr val="bg1"/>
                </a:solidFill>
                <a:effectLst/>
                <a:latin typeface="Mulish"/>
              </a:rPr>
              <a:t>—Espera a que salga la luna, luego seguiremos mi camino de migas de pan hasta la casa. Sin embargo, cuando salió la luna no pudieron seguir el camino porque las aves del bosque se habían comido las migas. Los dos pequeños se encontraban perdidos en el bosque.</a:t>
            </a:r>
            <a:endParaRPr lang="es-MX" sz="3600" dirty="0">
              <a:solidFill>
                <a:schemeClr val="bg1"/>
              </a:solidFill>
            </a:endParaRPr>
          </a:p>
        </p:txBody>
      </p:sp>
      <p:pic>
        <p:nvPicPr>
          <p:cNvPr id="9218" name="Picture 2" descr="Las piedras del camino - Blog Mujeres de Fe">
            <a:extLst>
              <a:ext uri="{FF2B5EF4-FFF2-40B4-BE49-F238E27FC236}">
                <a16:creationId xmlns:a16="http://schemas.microsoft.com/office/drawing/2014/main" id="{BA28CE37-E202-BBC9-192C-85ADAEBDBF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289" y="685574"/>
            <a:ext cx="5919190" cy="4205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07026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Effect transition="in" filter="fade">
                                      <p:cBhvr>
                                        <p:cTn id="9" dur="5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anim calcmode="lin" valueType="num">
                                      <p:cBhvr>
                                        <p:cTn id="15" dur="2000" fill="hold"/>
                                        <p:tgtEl>
                                          <p:spTgt spid="2"/>
                                        </p:tgtEl>
                                        <p:attrNameLst>
                                          <p:attrName>ppt_w</p:attrName>
                                        </p:attrNameLst>
                                      </p:cBhvr>
                                      <p:tavLst>
                                        <p:tav tm="0" fmla="#ppt_w*sin(2.5*pi*$)">
                                          <p:val>
                                            <p:fltVal val="0"/>
                                          </p:val>
                                        </p:tav>
                                        <p:tav tm="100000">
                                          <p:val>
                                            <p:fltVal val="1"/>
                                          </p:val>
                                        </p:tav>
                                      </p:tavLst>
                                    </p:anim>
                                    <p:anim calcmode="lin" valueType="num">
                                      <p:cBhvr>
                                        <p:cTn id="16"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xit" presetSubtype="32" fill="hold" nodeType="clickEffect">
                                  <p:stCondLst>
                                    <p:cond delay="0"/>
                                  </p:stCondLst>
                                  <p:childTnLst>
                                    <p:anim calcmode="lin" valueType="num">
                                      <p:cBhvr>
                                        <p:cTn id="20" dur="500"/>
                                        <p:tgtEl>
                                          <p:spTgt spid="9218"/>
                                        </p:tgtEl>
                                        <p:attrNameLst>
                                          <p:attrName>ppt_w</p:attrName>
                                        </p:attrNameLst>
                                      </p:cBhvr>
                                      <p:tavLst>
                                        <p:tav tm="0">
                                          <p:val>
                                            <p:strVal val="ppt_w"/>
                                          </p:val>
                                        </p:tav>
                                        <p:tav tm="100000">
                                          <p:val>
                                            <p:fltVal val="0"/>
                                          </p:val>
                                        </p:tav>
                                      </p:tavLst>
                                    </p:anim>
                                    <p:anim calcmode="lin" valueType="num">
                                      <p:cBhvr>
                                        <p:cTn id="21" dur="500"/>
                                        <p:tgtEl>
                                          <p:spTgt spid="9218"/>
                                        </p:tgtEl>
                                        <p:attrNameLst>
                                          <p:attrName>ppt_h</p:attrName>
                                        </p:attrNameLst>
                                      </p:cBhvr>
                                      <p:tavLst>
                                        <p:tav tm="0">
                                          <p:val>
                                            <p:strVal val="ppt_h"/>
                                          </p:val>
                                        </p:tav>
                                        <p:tav tm="100000">
                                          <p:val>
                                            <p:fltVal val="0"/>
                                          </p:val>
                                        </p:tav>
                                      </p:tavLst>
                                    </p:anim>
                                    <p:set>
                                      <p:cBhvr>
                                        <p:cTn id="22" dur="1" fill="hold">
                                          <p:stCondLst>
                                            <p:cond delay="499"/>
                                          </p:stCondLst>
                                        </p:cTn>
                                        <p:tgtEl>
                                          <p:spTgt spid="921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7" presetClass="exit" presetSubtype="0" fill="hold" grpId="1" nodeType="clickEffect">
                                  <p:stCondLst>
                                    <p:cond delay="0"/>
                                  </p:stCondLst>
                                  <p:childTnLst>
                                    <p:animEffect transition="out" filter="fade">
                                      <p:cBhvr>
                                        <p:cTn id="26" dur="1000"/>
                                        <p:tgtEl>
                                          <p:spTgt spid="2"/>
                                        </p:tgtEl>
                                      </p:cBhvr>
                                    </p:animEffect>
                                    <p:anim calcmode="lin" valueType="num">
                                      <p:cBhvr>
                                        <p:cTn id="27" dur="1000"/>
                                        <p:tgtEl>
                                          <p:spTgt spid="2"/>
                                        </p:tgtEl>
                                        <p:attrNameLst>
                                          <p:attrName>ppt_x</p:attrName>
                                        </p:attrNameLst>
                                      </p:cBhvr>
                                      <p:tavLst>
                                        <p:tav tm="0">
                                          <p:val>
                                            <p:strVal val="ppt_x"/>
                                          </p:val>
                                        </p:tav>
                                        <p:tav tm="100000">
                                          <p:val>
                                            <p:strVal val="ppt_x"/>
                                          </p:val>
                                        </p:tav>
                                      </p:tavLst>
                                    </p:anim>
                                    <p:anim calcmode="lin" valueType="num">
                                      <p:cBhvr>
                                        <p:cTn id="28" dur="100" decel="100000"/>
                                        <p:tgtEl>
                                          <p:spTgt spid="2"/>
                                        </p:tgtEl>
                                        <p:attrNameLst>
                                          <p:attrName>ppt_y</p:attrName>
                                        </p:attrNameLst>
                                      </p:cBhvr>
                                      <p:tavLst>
                                        <p:tav tm="0">
                                          <p:val>
                                            <p:strVal val="ppt_y"/>
                                          </p:val>
                                        </p:tav>
                                        <p:tav tm="100000">
                                          <p:val>
                                            <p:strVal val="ppt_y-.03"/>
                                          </p:val>
                                        </p:tav>
                                      </p:tavLst>
                                    </p:anim>
                                    <p:anim calcmode="lin" valueType="num">
                                      <p:cBhvr>
                                        <p:cTn id="29" dur="900" accel="100000">
                                          <p:stCondLst>
                                            <p:cond delay="100"/>
                                          </p:stCondLst>
                                        </p:cTn>
                                        <p:tgtEl>
                                          <p:spTgt spid="2"/>
                                        </p:tgtEl>
                                        <p:attrNameLst>
                                          <p:attrName>ppt_y</p:attrName>
                                        </p:attrNameLst>
                                      </p:cBhvr>
                                      <p:tavLst>
                                        <p:tav tm="0">
                                          <p:val>
                                            <p:strVal val="ppt_y"/>
                                          </p:val>
                                        </p:tav>
                                        <p:tav tm="100000">
                                          <p:val>
                                            <p:strVal val="ppt_y+1"/>
                                          </p:val>
                                        </p:tav>
                                      </p:tavLst>
                                    </p:anim>
                                    <p:set>
                                      <p:cBhvr>
                                        <p:cTn id="3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514</TotalTime>
  <Words>1016</Words>
  <Application>Microsoft Office PowerPoint</Application>
  <PresentationFormat>Panorámica</PresentationFormat>
  <Paragraphs>19</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ADLaM Display</vt:lpstr>
      <vt:lpstr>Arial</vt:lpstr>
      <vt:lpstr>Calibri</vt:lpstr>
      <vt:lpstr>Calibri Light</vt:lpstr>
      <vt:lpstr>Mulish</vt:lpstr>
      <vt:lpstr>Tema de Office</vt:lpstr>
      <vt:lpstr>Hansel y Gretel </vt:lpstr>
      <vt:lpstr>Un humilde leñador vivía con sus dos hijos y su nueva esposa en un bosque a las afueras del pueblo. El niño se llamaba Hansel y la niña, Gretel. Todos los días el leñador trabajaba sin descanso.</vt:lpstr>
      <vt:lpstr>Sin embargo, llegó un momento en el que no le alcanzaba para el sustento de su familia. Preocupado, el leñador le dijo a su esposa una noche: —No tengo lo suficiente para comprar pan y mantequilla, ¿qué haré para alimentarnos y alimentar a los niños?</vt:lpstr>
      <vt:lpstr>—Esto es lo que haremos —respondió la mujer—, mañana por la mañana, llevaré a Hansel y a Gretel a la entrada del pueblo y los dejaré ahí; una familia acaudalada se apiadará de ellos y vivirán una vida muy cómoda y feliz. Entonces, solo tendremos que preocuparnos por nosotros.</vt:lpstr>
      <vt:lpstr>—Jamás lo permitiré —dijo el hombre—. ¿Cómo crees que puedo abandonar a mis hijos? —Debes hacerlo —refutó la mujer—. Si no lo haces, todos vamos a tener hambre. Los dos niños, incapaces de dormir por el hambre, habían escuchado la conversación. Llorando, Gretel le dijo a su hermano: —Hansel, no puedo creer lo que hemos escuchado. —No te preocupes Gretel —respondió Hansel con voz tranquila—. Tengo una idea. </vt:lpstr>
      <vt:lpstr>Al amanecer, la malvada mujer despertó a sus dos hijastros gritando: —¡Levántense ya, no sean flojos! Vamos al mercado a comprar alimentos. Luego, les dio a los pequeños un trozo de pan y les dijo: —Este es el almuerzo; no se lo coman enseguida, porque no hay más. </vt:lpstr>
      <vt:lpstr>Gretel guardó el pan en su delantal. Hansel puso el suyo en el bolsillo de su abrigo y lo desmenuzó en secreto, con cada paso que daba, arrojaba las migas de pan en el camino. —Espérenme aquí —dijo la madrastra cuando se encontraban en medio del bosque—, ya regreso. </vt:lpstr>
      <vt:lpstr>Sin embargo, pasaron las horas sin que volvieran a saber de la mujer. Tan grande era su maldad que los había abandonado sin tomarse la molestia de dejarlos en el pueblo. Hansel y Gretel se sentaron en la oscuridad y compartieron el pedazo de pan de Gretel. Pronto, los dos niños se quedaron dormidos. Cuando despertaron en medio de la noche, Gretel comenzó a llorar y dijo: —¿Cómo encontraremos el camino a casa?</vt:lpstr>
      <vt:lpstr>Hansel la consoló diciéndole: —Espera a que salga la luna, luego seguiremos mi camino de migas de pan hasta la casa. Sin embargo, cuando salió la luna no pudieron seguir el camino porque las aves del bosque se habían comido las migas. Los dos pequeños se encontraban perdidos en el bosque.</vt:lpstr>
      <vt:lpstr>Después de muchos días y noches de vagar por el bosque, los niños hallaron una casita que estaba hecha con pan de jengibre. —¡Comamos! —dijo Hansel—, mordisqueando el techo mientras Gretel probaba parte de la ventana. </vt:lpstr>
      <vt:lpstr>De repente, la puerta se abrió y una anciana salió cojeando apoyada en un bastón. Hansel y Gretel estaban tan asustados que dejaron caer los pedazos de jengibre que habían estado comiendo. La anciana sonrió muy amablemente y les dijo: —Soy una viejita muy solitaria, me siento muy feliz de verlos.</vt:lpstr>
      <vt:lpstr>La anciana los condujo al interior de su casa, cocinándoles una maravillosa cena. Luego, los llevó a dos lindas camitas, y Hansel y Gretel durmieron cómodamente. Pero la amable anciana era en realidad una bruja que usaba su casa para atrapar a los niños y convertirlos en muñecos de jengibre.</vt:lpstr>
      <vt:lpstr>Temprano en la mañana, la bruja encerró a Hansel en una jaula mientras dormía. Luego despertó a Gretel y le dijo: —Levántate floja, y ayúdame a preparar el horno. ¡Voy a convertir a tu hermano en un muñeco de jengibre!</vt:lpstr>
      <vt:lpstr>Gretel lloró al escuchar las palabras de la bruja, pero no tuvo más remedio que hacer lo que le ordenaba. Cuando la niña encendió el fuego del horno, la bruja le dio una nueva orden: —Métete adentro y mira si el horno está lo suficientemente caliente. </vt:lpstr>
      <vt:lpstr>En el momento que Gretel estuviera dentro, la bruja tenía la intención de cerrar el horno y convertir a la pobre niña en una muñeca de jengibre. Pero Gretel conocía las crueles intenciones de la bruja y respondió: — No sé qué hacer, ¿cómo entro al horno? —La puerta es lo suficientemente grande, mírame entrar —respondió la bruja muy molesta.</vt:lpstr>
      <vt:lpstr>Luego, abrió la puerta del horno mágico y se metió adentro. Gretel instantáneamente cerró la puerta. Una vez dentro del horno, ¡la bruja se convirtió en una muñeca de jengibre!</vt:lpstr>
      <vt:lpstr>Gretel liberó a Hansel de su prisión. A la salida de la casa de la bruja, Hansel tropezó con un baúl lleno de joyas. Los dos niños se llenaron los bolsillos de oro, perlas y diamantes. Felices, recorrieron el bosque hasta que vieron a su padre en la distancia.</vt:lpstr>
      <vt:lpstr>El angustiado hombre abrazó a sus hijos con fuerza, todos los días salía a buscarlos. Tanta era su pena que no quiso volver a saber de su malvada esposa. Hansel sacó las joyas de sus bolsillos, y dijo con emoción: —Mira papá, nunca tendrás que volver a cortar leña. Fue así que esta pequeña familia vivió feliz para siempre. </vt:lpstr>
      <vt:lpstr>Fin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secreto del Rey Maón</dc:title>
  <dc:creator>Anakaren Argueta Martìnez</dc:creator>
  <cp:lastModifiedBy>Anakaren Argueta Martìnez</cp:lastModifiedBy>
  <cp:revision>10</cp:revision>
  <dcterms:created xsi:type="dcterms:W3CDTF">2023-10-30T16:56:52Z</dcterms:created>
  <dcterms:modified xsi:type="dcterms:W3CDTF">2023-10-31T21:03:47Z</dcterms:modified>
</cp:coreProperties>
</file>