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9A0E2-89DB-B0C5-3D51-08B36BDB1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B08C8D-7398-5347-A068-CC6291686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44430B-9DEB-D537-0CD4-2E633371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A69D6A-A2AE-2524-5316-3A913DE1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9AC38D-10DE-797D-39D6-EEFCA166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7195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647C6-2B7E-A487-EC96-7B9C4168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CB9D7F-B76C-7140-4FDC-B2227C0C1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15A63-0859-FC8B-493A-C3B49866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DB6C0A-AF19-2BA4-F320-B05F0F23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D2027F-0B84-5C58-1A1A-273CE9EB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3539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1F59C-2C60-1655-AA72-22E15F181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9471F0-6E00-B289-729B-858F0654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1CDE3-1CA4-C212-763D-4AFFFA5D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F45654-EE99-C729-CC66-890C9E8C9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65116-536F-6C04-256C-2D218AF7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1847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883B9-155F-CB69-877F-F0059428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45246A-872D-D5AA-54AB-C28C00DDC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558D10-994B-284E-0E18-303F6C76F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F79C8C-BC52-C0EF-2532-61722F2F3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03CF30-E296-DDC8-2774-928430A1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27124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1EF22-E1F4-E484-D84A-A808EF67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F63BB-C8EF-C7D4-F29E-DDF0D5BE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165E7-52DA-EFF6-E9EB-B9D5A998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659352-19E8-33B9-4138-4704DEBC7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93DB95-D535-62B7-5720-18EB5773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279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5D2997-DC46-3932-E20A-5D313EB3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89A370-7F4F-CD64-FB14-036F21AA5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E8114B-8A6B-A122-DA3A-B7C6D29E1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A8F199-500F-E473-F6A5-4375DF3FE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8F6258-3A9A-7DB0-B216-4BEB6F10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8CD0AB-E975-2071-CAC0-A361AC5C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3668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51C13-ABA2-C1C3-3679-E3AF681FB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E8A9F8-12C6-E8F7-D62B-2159AC531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2E7AF7-E7CC-B545-2D47-F500B30D6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4E62B9-48E3-F52F-1B97-69ED6D9FC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A024F8-047A-758B-21B0-5440DEE49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786437-D45C-7828-0B77-EBAE602D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FA0508-D3CD-1821-2307-A2AD9172C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D09B1B-1DC5-9542-E011-53A19A38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3971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0CD96-49D2-3CB7-C4B2-27EFBD45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71BB1A-0D9B-7857-950E-D2D58B4F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F437EDC-CAD4-C4FD-834A-0E9FB863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D3DD093-4F67-8B15-F551-B15ACC8F9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9494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189714-6465-690A-5076-6B4FAFE38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CB3409-F155-D1AA-98D2-F2A5F9655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1295F3-3FFF-4268-71C6-EB031E65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1293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6DC3DB-7A00-5FA9-A38B-E7091FA33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75C232-06A9-8A4F-C7C6-D57E41DD2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D36A93-8131-4168-78D4-44878EEB1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440358-8140-FD31-274E-E94A01A5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5395A4-B7D9-121D-502F-DF7568C9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4255DD-D9E5-7D5A-4E29-01D20212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4441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AB86A-79FE-F305-D336-209247AF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1A8631-9AAE-C1CD-9D20-377D89A1D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9107AE-1240-95C7-C931-B1D819A88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35A9DB-AB24-9925-9B73-85F80F5E5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45E072-DDFD-C66D-C067-DCED2CE7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C84A3E-350D-AB1E-36E4-B3D22402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44022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C9D7495-70EA-6077-6457-A39B535A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DDF6AF-0482-7C88-B951-48E97548D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6D16F-B287-37B3-AA61-E2ABFA6C0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9E91-83A3-574F-B261-F02A2C2851C3}" type="datetimeFigureOut">
              <a:rPr lang="es-US" smtClean="0"/>
              <a:t>10/31/2023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FE4F4C-C2C2-3C3B-A0EC-49D884D77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B64EC1-86F5-7C88-4D98-54B00B1D4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552F1-4064-5247-BA7A-3B69520D7CB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96645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6B009-0EE1-3197-3468-0B3467084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726" y="1078112"/>
            <a:ext cx="10090547" cy="1403323"/>
          </a:xfrm>
        </p:spPr>
        <p:txBody>
          <a:bodyPr anchor="ctr"/>
          <a:lstStyle/>
          <a:p>
            <a:r>
              <a:rPr lang="es-US" dirty="0">
                <a:latin typeface="Elephant Pro" panose="02000000000000000000" pitchFamily="2" charset="0"/>
                <a:ea typeface="Elephant Pro" panose="02000000000000000000" pitchFamily="2" charset="0"/>
              </a:rPr>
              <a:t>El soldadito de plomo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C6D1CC-3565-9B13-C11C-CD20782E8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4758928"/>
            <a:ext cx="6858000" cy="1241822"/>
          </a:xfrm>
        </p:spPr>
        <p:txBody>
          <a:bodyPr anchor="ctr">
            <a:normAutofit/>
          </a:bodyPr>
          <a:lstStyle/>
          <a:p>
            <a:r>
              <a:rPr lang="es-US" dirty="0">
                <a:latin typeface="Elephant Pro" pitchFamily="2" charset="0"/>
              </a:rPr>
              <a:t>Maestro: Benjamín</a:t>
            </a:r>
          </a:p>
          <a:p>
            <a:r>
              <a:rPr lang="es-US" dirty="0">
                <a:latin typeface="Elephant Pro" pitchFamily="2" charset="0"/>
              </a:rPr>
              <a:t>Alumno: Paolo Guillermo Rodríguez Guerrero - #24</a:t>
            </a:r>
          </a:p>
          <a:p>
            <a:r>
              <a:rPr lang="es-US" dirty="0">
                <a:latin typeface="Elephant Pro" pitchFamily="2" charset="0"/>
              </a:rPr>
              <a:t>1°B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A24A4681-0634-ABAF-26D5-CFEEB7FF9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2481435"/>
            <a:ext cx="3048001" cy="189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3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B445B3-01FB-8FAD-3046-15CE75A39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5156" y="1253331"/>
            <a:ext cx="4268391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US" sz="2400" dirty="0">
                <a:latin typeface="Elephant Pro" pitchFamily="2" charset="0"/>
              </a:rPr>
              <a:t>Érase una vez veinticinco soldaditos de plomo. Todos iguales, con su uniforme impecable, la vista al frente y su fusil al hombro. Todos menos uno, al que le faltaba una pierna porque fue el último en fundir y ya no quedaba plomo suficiente. Pero precisamente porque era distinto, era el que más llamaba la atención de todos.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B06B718A-6E8B-14A0-4668-1C23DA3090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53" y="719666"/>
            <a:ext cx="4851597" cy="5418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8586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6C40FF-993B-3563-D642-4428738B4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84" y="1253331"/>
            <a:ext cx="4567237" cy="4351338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US" sz="2400" dirty="0">
                <a:latin typeface="Elephant Pro" pitchFamily="2" charset="0"/>
              </a:rPr>
              <a:t>Un día los soldaditos fueron regalados a un niño y llegaron a una casa llena de juguetes. De todos ellos, el castillo de papel fue el que más le gustó al soldadito de plomo. ¡Era tan bonito y grande! Y además en su puerta tenía una elegante bailarina.
- ¡Qué guapa es! ¡Podría ser mi esposa y entonces viviríamos juntos en su castillo!, pensó el soldadito.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A51448E1-5974-B208-8702-23BB13DC0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967" y="719666"/>
            <a:ext cx="4958002" cy="5418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0444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679ACF-1274-ADEB-48EC-229832AF3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US" sz="2400" dirty="0">
                <a:latin typeface="Elephant Pro" pitchFamily="2" charset="0"/>
              </a:rPr>
              <a:t>Cuando llegó la noche y todos en la casa se fueron a dormir, los juguetes se despertaron. El soldadito observaba escondido detrás de una caja de tabaco al resto de los juguetes, y en especial a su bailarina, cuando de repente sonaron las doce y se abrió de golpe la caja de tabaco. De ella salió un trol negro.
¿Qué </a:t>
            </a:r>
            <a:r>
              <a:rPr lang="es-US" sz="2400">
                <a:latin typeface="Elephant Pro" pitchFamily="2" charset="0"/>
              </a:rPr>
              <a:t>miras soldadito de plomo?  </a:t>
            </a:r>
            <a:r>
              <a:rPr lang="es-US" sz="2400" dirty="0">
                <a:latin typeface="Elephant Pro" pitchFamily="2" charset="0"/>
              </a:rPr>
              <a:t>se echo -¿Ah no? ¡Pues ya verás! A de </a:t>
            </a:r>
            <a:r>
              <a:rPr lang="es-US" sz="2400" dirty="0" err="1">
                <a:latin typeface="Elephant Pro" pitchFamily="2" charset="0"/>
              </a:rPr>
              <a:t>reir</a:t>
            </a:r>
            <a:r>
              <a:rPr lang="es-US" sz="2400" dirty="0">
                <a:latin typeface="Elephant Pro" pitchFamily="2" charset="0"/>
              </a:rPr>
              <a:t> plomo? El trol ¡Mira enfadado a otro </a:t>
            </a:r>
            <a:r>
              <a:rPr lang="es-US" sz="2400" dirty="0" err="1">
                <a:latin typeface="Elephant Pro" pitchFamily="2" charset="0"/>
              </a:rPr>
              <a:t>ladol</a:t>
            </a:r>
            <a:r>
              <a:rPr lang="es-US" sz="2400" dirty="0">
                <a:latin typeface="Elephant Pro" pitchFamily="2" charset="0"/>
              </a:rPr>
              <a:t> contestó. Y le
Al día siguiente el niño colocó al soldadito en la ventana y de repente vino una corriente de aire – no se sabe si por culpa del trol o por qué- y lanzó al soldadito hasta la calle. Rápidamente el niño bajó a buscarlo pero aunque el soldadito estaba ahí mismo, no lo </a:t>
            </a:r>
            <a:r>
              <a:rPr lang="es-US" sz="2400" dirty="0" err="1">
                <a:latin typeface="Elephant Pro" pitchFamily="2" charset="0"/>
              </a:rPr>
              <a:t>vió</a:t>
            </a:r>
            <a:r>
              <a:rPr lang="es-US" sz="2400" dirty="0">
                <a:latin typeface="Elephant Pro" pitchFamily="2" charset="0"/>
              </a:rPr>
              <a:t>.
El soldadito se quedó sólo y por si fuera poco empezó a llover. Unos niños lo encontraron y no se les ocurrió otra cosa que hacer un barco de papel y </a:t>
            </a:r>
            <a:r>
              <a:rPr lang="es-US" sz="2400" dirty="0" err="1">
                <a:latin typeface="Elephant Pro" pitchFamily="2" charset="0"/>
              </a:rPr>
              <a:t>meterio</a:t>
            </a:r>
            <a:r>
              <a:rPr lang="es-US" sz="2400" dirty="0">
                <a:latin typeface="Elephant Pro" pitchFamily="2" charset="0"/>
              </a:rPr>
              <a:t> dentro para que navegara por las calles. Pero no fue en absoluto divertido. El barco se movía cada vez más y el pobre soldadito empezó a estar mareado, pero como era un soldado valiente </a:t>
            </a:r>
            <a:r>
              <a:rPr lang="es-US" sz="2400" dirty="0" err="1">
                <a:latin typeface="Elephant Pro" pitchFamily="2" charset="0"/>
              </a:rPr>
              <a:t>continuò</a:t>
            </a:r>
            <a:r>
              <a:rPr lang="es-US" sz="2400" dirty="0">
                <a:latin typeface="Elephant Pro" pitchFamily="2" charset="0"/>
              </a:rPr>
              <a:t> con la vista al frente sujetando con fuerza su fusil. Llegó a un desagüe donde la corriente era más y más fuerte y en esos momentos de angustia el soldadito sólo podía pensar en ver a su bailarina. Continuó en el barquito, pero hubo un momento en el que éste no pudo aguantar más, acabó deshaciéndose y el soldadito se hundió con él…. Hasta que por ahí apareció un pez y </a:t>
            </a:r>
            <a:r>
              <a:rPr lang="es-US" sz="2400" dirty="0" err="1">
                <a:latin typeface="Elephant Pro" pitchFamily="2" charset="0"/>
              </a:rPr>
              <a:t>engullió</a:t>
            </a:r>
            <a:r>
              <a:rPr lang="es-US" sz="2400" dirty="0">
                <a:latin typeface="Elephant Pro" pitchFamily="2" charset="0"/>
              </a:rPr>
              <a:t> al soldadito.</a:t>
            </a:r>
          </a:p>
        </p:txBody>
      </p:sp>
    </p:spTree>
    <p:extLst>
      <p:ext uri="{BB962C8B-B14F-4D97-AF65-F5344CB8AC3E}">
        <p14:creationId xmlns:p14="http://schemas.microsoft.com/office/powerpoint/2010/main" val="24129180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El soldadito de plomo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soldadito de plomo</dc:title>
  <dc:creator>Paolo Gro</dc:creator>
  <cp:lastModifiedBy>Paolo Gro</cp:lastModifiedBy>
  <cp:revision>2</cp:revision>
  <dcterms:created xsi:type="dcterms:W3CDTF">2023-11-01T02:20:55Z</dcterms:created>
  <dcterms:modified xsi:type="dcterms:W3CDTF">2023-11-01T03:32:43Z</dcterms:modified>
</cp:coreProperties>
</file>