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60"/>
  </p:normalViewPr>
  <p:slideViewPr>
    <p:cSldViewPr snapToGrid="0">
      <p:cViewPr>
        <p:scale>
          <a:sx n="66" d="100"/>
          <a:sy n="66" d="100"/>
        </p:scale>
        <p:origin x="6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9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4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9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6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0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2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5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9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2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0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4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2306AB6-9D65-4F8E-9FD7-C3F3A3DE3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a captura de un videojuego">
            <a:extLst>
              <a:ext uri="{FF2B5EF4-FFF2-40B4-BE49-F238E27FC236}">
                <a16:creationId xmlns:a16="http://schemas.microsoft.com/office/drawing/2014/main" id="{9DB0A6B7-D9D4-2608-DFDE-127798BB9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1" b="478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84C940E-7A1D-418E-A9E8-C9852CA8E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28E7FE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00CC8C-D771-7319-1588-04C3A65D5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4878" y="3732208"/>
            <a:ext cx="4574851" cy="139021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MX" sz="5200" dirty="0">
                <a:solidFill>
                  <a:schemeClr val="bg1"/>
                </a:solidFill>
              </a:rPr>
              <a:t>María la nueva hada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9DDF83-BAB5-B1EC-93BA-544D7535F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81" y="5586497"/>
            <a:ext cx="4569248" cy="555608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Nadia Sofia De la Peña Salinas  1°B 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72E0F698-EDF5-464C-B466-8D34B8AF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captura de un videojuego">
            <a:extLst>
              <a:ext uri="{FF2B5EF4-FFF2-40B4-BE49-F238E27FC236}">
                <a16:creationId xmlns:a16="http://schemas.microsoft.com/office/drawing/2014/main" id="{9DB0A6B7-D9D4-2608-DFDE-127798BB9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1" b="478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00CC8C-D771-7319-1588-04C3A65D5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0"/>
            <a:ext cx="8010619" cy="1693426"/>
          </a:xfrm>
        </p:spPr>
        <p:txBody>
          <a:bodyPr anchor="b">
            <a:normAutofit/>
          </a:bodyPr>
          <a:lstStyle/>
          <a:p>
            <a:pPr algn="ctr"/>
            <a:r>
              <a:rPr lang="es-MX" sz="5200" dirty="0"/>
              <a:t>Y colorín colorado este cuento se ha acabado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334932-4C77-2EEE-38E2-937BBFAE0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9556" l="10000" r="90000">
                        <a14:foregroundMark x1="43719" y1="5333" x2="52889" y2="6667"/>
                        <a14:foregroundMark x1="42193" y1="5111" x2="43719" y2="5333"/>
                        <a14:foregroundMark x1="40667" y1="4889" x2="42193" y2="5111"/>
                        <a14:foregroundMark x1="52889" y1="6667" x2="53556" y2="7778"/>
                        <a14:foregroundMark x1="40667" y1="13111" x2="40222" y2="14889"/>
                        <a14:foregroundMark x1="50889" y1="52667" x2="59333" y2="56222"/>
                        <a14:foregroundMark x1="56889" y1="93111" x2="57778" y2="91333"/>
                        <a14:foregroundMark x1="39616" y1="98667" x2="39697" y2="99111"/>
                        <a14:foregroundMark x1="39535" y1="98222" x2="39616" y2="98667"/>
                        <a14:foregroundMark x1="39333" y1="97111" x2="39535" y2="98222"/>
                        <a14:foregroundMark x1="48667" y1="10222" x2="61111" y2="8000"/>
                        <a14:foregroundMark x1="61111" y1="8000" x2="57556" y2="11556"/>
                        <a14:backgroundMark x1="56667" y1="42000" x2="57556" y2="42444"/>
                        <a14:backgroundMark x1="43778" y1="41778" x2="43778" y2="41778"/>
                        <a14:backgroundMark x1="32222" y1="48667" x2="38222" y2="44889"/>
                        <a14:backgroundMark x1="60667" y1="58000" x2="60667" y2="58000"/>
                        <a14:backgroundMark x1="40889" y1="4889" x2="40889" y2="4889"/>
                        <a14:backgroundMark x1="40889" y1="5333" x2="40889" y2="5333"/>
                        <a14:backgroundMark x1="40444" y1="5333" x2="40444" y2="5333"/>
                        <a14:backgroundMark x1="41556" y1="5111" x2="41556" y2="5111"/>
                        <a14:backgroundMark x1="40444" y1="5111" x2="40444" y2="5111"/>
                        <a14:backgroundMark x1="50000" y1="85778" x2="50000" y2="85778"/>
                        <a14:backgroundMark x1="50222" y1="83778" x2="50222" y2="83778"/>
                        <a14:backgroundMark x1="50222" y1="82667" x2="50222" y2="82667"/>
                        <a14:backgroundMark x1="50222" y1="82222" x2="50222" y2="82222"/>
                        <a14:backgroundMark x1="39556" y1="99111" x2="39556" y2="99111"/>
                        <a14:backgroundMark x1="39556" y1="98667" x2="39556" y2="98667"/>
                        <a14:backgroundMark x1="39556" y1="98667" x2="39556" y2="98667"/>
                        <a14:backgroundMark x1="40000" y1="98222" x2="40000" y2="98222"/>
                        <a14:backgroundMark x1="39556" y1="98222" x2="39556" y2="98222"/>
                        <a14:backgroundMark x1="40222" y1="99556" x2="40222" y2="99556"/>
                        <a14:backgroundMark x1="39556" y1="99556" x2="39556" y2="99556"/>
                        <a14:backgroundMark x1="39778" y1="99778" x2="39778" y2="99778"/>
                        <a14:backgroundMark x1="39556" y1="99556" x2="40000" y2="99333"/>
                        <a14:backgroundMark x1="39556" y1="98667" x2="39556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6" r="17983"/>
          <a:stretch/>
        </p:blipFill>
        <p:spPr bwMode="auto">
          <a:xfrm>
            <a:off x="6507672" y="1693426"/>
            <a:ext cx="21145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ampesina mujer caricatura personaje sosteniendo la pala. Una linda niña  campesina. Ilustración de vector de stock sobre fondo blanco Imagen Vector  de stock - Alamy">
            <a:extLst>
              <a:ext uri="{FF2B5EF4-FFF2-40B4-BE49-F238E27FC236}">
                <a16:creationId xmlns:a16="http://schemas.microsoft.com/office/drawing/2014/main" id="{9A0FDCA9-CC8E-05FF-9EDC-796065BF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22" b="90000" l="9923" r="89981">
                        <a14:foregroundMark x1="41040" y1="29137" x2="45087" y2="28777"/>
                        <a14:foregroundMark x1="41426" y1="29137" x2="39210" y2="28489"/>
                        <a14:foregroundMark x1="61368" y1="29712" x2="63487" y2="31871"/>
                        <a14:foregroundMark x1="53372" y1="38633" x2="54432" y2="38129"/>
                        <a14:foregroundMark x1="53468" y1="38345" x2="47688" y2="38129"/>
                        <a14:foregroundMark x1="44316" y1="7626" x2="57129" y2="7122"/>
                        <a14:foregroundMark x1="57129" y1="7122" x2="67052" y2="12878"/>
                        <a14:foregroundMark x1="59345" y1="13094" x2="35742" y2="15683"/>
                        <a14:foregroundMark x1="35742" y1="15683" x2="56936" y2="11655"/>
                        <a14:foregroundMark x1="56936" y1="11655" x2="68304" y2="14388"/>
                        <a14:foregroundMark x1="68304" y1="14388" x2="56262" y2="15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821" y="918692"/>
            <a:ext cx="3569778" cy="47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ágenes de Abuelita Animada - Descarga gratuita en Freepik">
            <a:extLst>
              <a:ext uri="{FF2B5EF4-FFF2-40B4-BE49-F238E27FC236}">
                <a16:creationId xmlns:a16="http://schemas.microsoft.com/office/drawing/2014/main" id="{E94461B0-DA64-4824-E939-C4FC615A2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65" b="93291" l="9744" r="89776">
                        <a14:foregroundMark x1="29553" y1="66773" x2="29393" y2="93291"/>
                        <a14:foregroundMark x1="43610" y1="9265" x2="50958" y2="9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378" y="1353543"/>
            <a:ext cx="2342695" cy="23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580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Una captura de un videojuego&#10;&#10;Descripción generada automáticamente con confianza media">
            <a:extLst>
              <a:ext uri="{FF2B5EF4-FFF2-40B4-BE49-F238E27FC236}">
                <a16:creationId xmlns:a16="http://schemas.microsoft.com/office/drawing/2014/main" id="{9B59394C-CAF3-7047-DE94-791D3F8AC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2" r="1" b="5292"/>
          <a:stretch/>
        </p:blipFill>
        <p:spPr>
          <a:xfrm>
            <a:off x="180279" y="0"/>
            <a:ext cx="11827082" cy="6858000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A28457A-2B95-DFFE-DA42-1D6137ED9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9556" l="10000" r="90000">
                        <a14:foregroundMark x1="43719" y1="5333" x2="52889" y2="6667"/>
                        <a14:foregroundMark x1="42193" y1="5111" x2="43719" y2="5333"/>
                        <a14:foregroundMark x1="40667" y1="4889" x2="42193" y2="5111"/>
                        <a14:foregroundMark x1="52889" y1="6667" x2="53556" y2="7778"/>
                        <a14:foregroundMark x1="40667" y1="13111" x2="40222" y2="14889"/>
                        <a14:foregroundMark x1="50889" y1="52667" x2="59333" y2="56222"/>
                        <a14:foregroundMark x1="56889" y1="93111" x2="57778" y2="91333"/>
                        <a14:foregroundMark x1="39616" y1="98667" x2="39697" y2="99111"/>
                        <a14:foregroundMark x1="39535" y1="98222" x2="39616" y2="98667"/>
                        <a14:foregroundMark x1="39333" y1="97111" x2="39535" y2="98222"/>
                        <a14:foregroundMark x1="48667" y1="10222" x2="61111" y2="8000"/>
                        <a14:foregroundMark x1="61111" y1="8000" x2="57556" y2="11556"/>
                        <a14:backgroundMark x1="56667" y1="42000" x2="57556" y2="42444"/>
                        <a14:backgroundMark x1="43778" y1="41778" x2="43778" y2="41778"/>
                        <a14:backgroundMark x1="32222" y1="48667" x2="38222" y2="44889"/>
                        <a14:backgroundMark x1="60667" y1="58000" x2="60667" y2="58000"/>
                        <a14:backgroundMark x1="40889" y1="4889" x2="40889" y2="4889"/>
                        <a14:backgroundMark x1="40889" y1="5333" x2="40889" y2="5333"/>
                        <a14:backgroundMark x1="40444" y1="5333" x2="40444" y2="5333"/>
                        <a14:backgroundMark x1="41556" y1="5111" x2="41556" y2="5111"/>
                        <a14:backgroundMark x1="40444" y1="5111" x2="40444" y2="5111"/>
                        <a14:backgroundMark x1="50000" y1="85778" x2="50000" y2="85778"/>
                        <a14:backgroundMark x1="50222" y1="83778" x2="50222" y2="83778"/>
                        <a14:backgroundMark x1="50222" y1="82667" x2="50222" y2="82667"/>
                        <a14:backgroundMark x1="50222" y1="82222" x2="50222" y2="82222"/>
                        <a14:backgroundMark x1="39556" y1="99111" x2="39556" y2="99111"/>
                        <a14:backgroundMark x1="39556" y1="98667" x2="39556" y2="98667"/>
                        <a14:backgroundMark x1="39556" y1="98667" x2="39556" y2="98667"/>
                        <a14:backgroundMark x1="40000" y1="98222" x2="40000" y2="98222"/>
                        <a14:backgroundMark x1="39556" y1="98222" x2="39556" y2="98222"/>
                        <a14:backgroundMark x1="40222" y1="99556" x2="40222" y2="99556"/>
                        <a14:backgroundMark x1="39556" y1="99556" x2="39556" y2="99556"/>
                        <a14:backgroundMark x1="39778" y1="99778" x2="39778" y2="99778"/>
                        <a14:backgroundMark x1="39556" y1="99556" x2="40000" y2="99333"/>
                        <a14:backgroundMark x1="39556" y1="98667" x2="39556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6" r="17983"/>
          <a:stretch/>
        </p:blipFill>
        <p:spPr bwMode="auto">
          <a:xfrm>
            <a:off x="7161893" y="113372"/>
            <a:ext cx="21145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D20227-6BAD-C5BE-2CB9-7C4E7CE8DBC7}"/>
              </a:ext>
            </a:extLst>
          </p:cNvPr>
          <p:cNvSpPr txBox="1"/>
          <p:nvPr/>
        </p:nvSpPr>
        <p:spPr>
          <a:xfrm>
            <a:off x="1366490" y="113372"/>
            <a:ext cx="46672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0" i="0" dirty="0">
                <a:effectLst/>
                <a:latin typeface="Comic Sans MS" panose="030F0702030302020204" pitchFamily="66" charset="0"/>
              </a:rPr>
              <a:t>Érase una vez una niña muy linda llamada María que vivía en una coqueta casa de campo.</a:t>
            </a:r>
          </a:p>
          <a:p>
            <a:pPr algn="just"/>
            <a:r>
              <a:rPr lang="es-MX" sz="2400" b="0" i="0" dirty="0">
                <a:effectLst/>
                <a:latin typeface="Comic Sans MS" panose="030F0702030302020204" pitchFamily="66" charset="0"/>
              </a:rPr>
              <a:t>Durante las vacaciones de verano, cuando los días eran más largos y soleados, a María le encantaba corretear descalza entre las flores y sentir las cosquillitas de la hierba fresca bajo los pies.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9688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05DA75E-E543-E7D0-626D-CB5FCF558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CE2FADE-9E4E-69B9-824B-0872E1259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9556" l="10000" r="90000">
                        <a14:foregroundMark x1="43719" y1="5333" x2="52889" y2="6667"/>
                        <a14:foregroundMark x1="42193" y1="5111" x2="43719" y2="5333"/>
                        <a14:foregroundMark x1="40667" y1="4889" x2="42193" y2="5111"/>
                        <a14:foregroundMark x1="52889" y1="6667" x2="53556" y2="7778"/>
                        <a14:foregroundMark x1="40667" y1="13111" x2="40222" y2="14889"/>
                        <a14:foregroundMark x1="50889" y1="52667" x2="59333" y2="56222"/>
                        <a14:foregroundMark x1="56889" y1="93111" x2="57778" y2="91333"/>
                        <a14:foregroundMark x1="39616" y1="98667" x2="39697" y2="99111"/>
                        <a14:foregroundMark x1="39535" y1="98222" x2="39616" y2="98667"/>
                        <a14:foregroundMark x1="39333" y1="97111" x2="39535" y2="98222"/>
                        <a14:foregroundMark x1="48667" y1="10222" x2="61111" y2="8000"/>
                        <a14:foregroundMark x1="61111" y1="8000" x2="57556" y2="11556"/>
                        <a14:backgroundMark x1="56667" y1="42000" x2="57556" y2="42444"/>
                        <a14:backgroundMark x1="43778" y1="41778" x2="43778" y2="41778"/>
                        <a14:backgroundMark x1="32222" y1="48667" x2="38222" y2="44889"/>
                        <a14:backgroundMark x1="60667" y1="58000" x2="60667" y2="58000"/>
                        <a14:backgroundMark x1="40889" y1="4889" x2="40889" y2="4889"/>
                        <a14:backgroundMark x1="40889" y1="5333" x2="40889" y2="5333"/>
                        <a14:backgroundMark x1="40444" y1="5333" x2="40444" y2="5333"/>
                        <a14:backgroundMark x1="41556" y1="5111" x2="41556" y2="5111"/>
                        <a14:backgroundMark x1="40444" y1="5111" x2="40444" y2="5111"/>
                        <a14:backgroundMark x1="50000" y1="85778" x2="50000" y2="85778"/>
                        <a14:backgroundMark x1="50222" y1="83778" x2="50222" y2="83778"/>
                        <a14:backgroundMark x1="50222" y1="82667" x2="50222" y2="82667"/>
                        <a14:backgroundMark x1="50222" y1="82222" x2="50222" y2="82222"/>
                        <a14:backgroundMark x1="39556" y1="99111" x2="39556" y2="99111"/>
                        <a14:backgroundMark x1="39556" y1="98667" x2="39556" y2="98667"/>
                        <a14:backgroundMark x1="39556" y1="98667" x2="39556" y2="98667"/>
                        <a14:backgroundMark x1="40000" y1="98222" x2="40000" y2="98222"/>
                        <a14:backgroundMark x1="39556" y1="98222" x2="39556" y2="98222"/>
                        <a14:backgroundMark x1="40222" y1="99556" x2="40222" y2="99556"/>
                        <a14:backgroundMark x1="39556" y1="99556" x2="39556" y2="99556"/>
                        <a14:backgroundMark x1="39778" y1="99778" x2="39778" y2="99778"/>
                        <a14:backgroundMark x1="39556" y1="99556" x2="40000" y2="99333"/>
                        <a14:backgroundMark x1="39556" y1="98667" x2="39556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6" r="17983"/>
          <a:stretch/>
        </p:blipFill>
        <p:spPr bwMode="auto">
          <a:xfrm>
            <a:off x="2840456" y="4345147"/>
            <a:ext cx="1298407" cy="21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9E68EEB-0A1F-0218-465A-E2EFB6BE85C4}"/>
              </a:ext>
            </a:extLst>
          </p:cNvPr>
          <p:cNvSpPr txBox="1"/>
          <p:nvPr/>
        </p:nvSpPr>
        <p:spPr>
          <a:xfrm>
            <a:off x="5516479" y="320457"/>
            <a:ext cx="626845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Después solía sentarse a la sombra de un almendro a merendar mientras observaba el frágil vuelo de las mariposas, y cuando terminaba, se enfrascaba en la lectura de algún libro sobre princesas y sapos encantados que tanto le gustaban.</a:t>
            </a:r>
            <a:endParaRPr lang="es-MX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53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Una captura de un videojuego&#10;&#10;Descripción generada automáticamente con confianza media">
            <a:extLst>
              <a:ext uri="{FF2B5EF4-FFF2-40B4-BE49-F238E27FC236}">
                <a16:creationId xmlns:a16="http://schemas.microsoft.com/office/drawing/2014/main" id="{83D3BBAA-D74C-8C28-DF42-860A367D7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6"/>
            <a:ext cx="12192000" cy="6853363"/>
          </a:xfrm>
        </p:spPr>
      </p:pic>
      <p:pic>
        <p:nvPicPr>
          <p:cNvPr id="5122" name="Picture 2" descr="Campesina mujer caricatura personaje sosteniendo la pala. Una linda niña  campesina. Ilustración de vector de stock sobre fondo blanco Imagen Vector  de stock - Alamy">
            <a:extLst>
              <a:ext uri="{FF2B5EF4-FFF2-40B4-BE49-F238E27FC236}">
                <a16:creationId xmlns:a16="http://schemas.microsoft.com/office/drawing/2014/main" id="{8B96BAF2-C075-6919-8C5D-2C01FD3A3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2" b="90000" l="9923" r="89981">
                        <a14:foregroundMark x1="41040" y1="29137" x2="45087" y2="28777"/>
                        <a14:foregroundMark x1="41426" y1="29137" x2="39210" y2="28489"/>
                        <a14:foregroundMark x1="61368" y1="29712" x2="63487" y2="31871"/>
                        <a14:foregroundMark x1="53372" y1="38633" x2="54432" y2="38129"/>
                        <a14:foregroundMark x1="53468" y1="38345" x2="47688" y2="38129"/>
                        <a14:foregroundMark x1="44316" y1="7626" x2="57129" y2="7122"/>
                        <a14:foregroundMark x1="57129" y1="7122" x2="67052" y2="12878"/>
                        <a14:foregroundMark x1="59345" y1="13094" x2="35742" y2="15683"/>
                        <a14:foregroundMark x1="35742" y1="15683" x2="56936" y2="11655"/>
                        <a14:foregroundMark x1="56936" y1="11655" x2="68304" y2="14388"/>
                        <a14:foregroundMark x1="68304" y1="14388" x2="56262" y2="15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135" y="606627"/>
            <a:ext cx="4215266" cy="564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6435E0A-8B5A-7ABE-E618-BEAFF17FA4E5}"/>
              </a:ext>
            </a:extLst>
          </p:cNvPr>
          <p:cNvSpPr txBox="1"/>
          <p:nvPr/>
        </p:nvSpPr>
        <p:spPr>
          <a:xfrm>
            <a:off x="287594" y="273211"/>
            <a:ext cx="552327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200" b="0" i="0" dirty="0">
                <a:effectLst/>
                <a:latin typeface="Comic Sans MS" panose="030F0702030302020204" pitchFamily="66" charset="0"/>
              </a:rPr>
              <a:t>Su madre, entretanto, se encargaba de hacer todas las faenas del hogar: limpiaba, cocinaba, daba de comer a las gallinas, tendía la ropa en las cuerdas… ¡La pobre no descansaba en toda la jornada!</a:t>
            </a:r>
          </a:p>
        </p:txBody>
      </p:sp>
    </p:spTree>
    <p:extLst>
      <p:ext uri="{BB962C8B-B14F-4D97-AF65-F5344CB8AC3E}">
        <p14:creationId xmlns:p14="http://schemas.microsoft.com/office/powerpoint/2010/main" val="4292411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captura de un videojuego&#10;&#10;Descripción generada automáticamente con confianza media">
            <a:extLst>
              <a:ext uri="{FF2B5EF4-FFF2-40B4-BE49-F238E27FC236}">
                <a16:creationId xmlns:a16="http://schemas.microsoft.com/office/drawing/2014/main" id="{27F26361-0CF8-F0E2-C667-F16CA0190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488CE23-2687-BB77-F5B6-B99F6638F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9556" l="10000" r="90000">
                        <a14:foregroundMark x1="43719" y1="5333" x2="52889" y2="6667"/>
                        <a14:foregroundMark x1="42193" y1="5111" x2="43719" y2="5333"/>
                        <a14:foregroundMark x1="40667" y1="4889" x2="42193" y2="5111"/>
                        <a14:foregroundMark x1="52889" y1="6667" x2="53556" y2="7778"/>
                        <a14:foregroundMark x1="40667" y1="13111" x2="40222" y2="14889"/>
                        <a14:foregroundMark x1="50889" y1="52667" x2="59333" y2="56222"/>
                        <a14:foregroundMark x1="56889" y1="93111" x2="57778" y2="91333"/>
                        <a14:foregroundMark x1="39616" y1="98667" x2="39697" y2="99111"/>
                        <a14:foregroundMark x1="39535" y1="98222" x2="39616" y2="98667"/>
                        <a14:foregroundMark x1="39333" y1="97111" x2="39535" y2="98222"/>
                        <a14:foregroundMark x1="48667" y1="10222" x2="61111" y2="8000"/>
                        <a14:foregroundMark x1="61111" y1="8000" x2="57556" y2="11556"/>
                        <a14:backgroundMark x1="56667" y1="42000" x2="57556" y2="42444"/>
                        <a14:backgroundMark x1="43778" y1="41778" x2="43778" y2="41778"/>
                        <a14:backgroundMark x1="32222" y1="48667" x2="38222" y2="44889"/>
                        <a14:backgroundMark x1="60667" y1="58000" x2="60667" y2="58000"/>
                        <a14:backgroundMark x1="40889" y1="4889" x2="40889" y2="4889"/>
                        <a14:backgroundMark x1="40889" y1="5333" x2="40889" y2="5333"/>
                        <a14:backgroundMark x1="40444" y1="5333" x2="40444" y2="5333"/>
                        <a14:backgroundMark x1="41556" y1="5111" x2="41556" y2="5111"/>
                        <a14:backgroundMark x1="40444" y1="5111" x2="40444" y2="5111"/>
                        <a14:backgroundMark x1="50000" y1="85778" x2="50000" y2="85778"/>
                        <a14:backgroundMark x1="50222" y1="83778" x2="50222" y2="83778"/>
                        <a14:backgroundMark x1="50222" y1="82667" x2="50222" y2="82667"/>
                        <a14:backgroundMark x1="50222" y1="82222" x2="50222" y2="82222"/>
                        <a14:backgroundMark x1="39556" y1="99111" x2="39556" y2="99111"/>
                        <a14:backgroundMark x1="39556" y1="98667" x2="39556" y2="98667"/>
                        <a14:backgroundMark x1="39556" y1="98667" x2="39556" y2="98667"/>
                        <a14:backgroundMark x1="40000" y1="98222" x2="40000" y2="98222"/>
                        <a14:backgroundMark x1="39556" y1="98222" x2="39556" y2="98222"/>
                        <a14:backgroundMark x1="40222" y1="99556" x2="40222" y2="99556"/>
                        <a14:backgroundMark x1="39556" y1="99556" x2="39556" y2="99556"/>
                        <a14:backgroundMark x1="39778" y1="99778" x2="39778" y2="99778"/>
                        <a14:backgroundMark x1="39556" y1="99556" x2="40000" y2="99333"/>
                        <a14:backgroundMark x1="39556" y1="98667" x2="39556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6" r="17983"/>
          <a:stretch/>
        </p:blipFill>
        <p:spPr bwMode="auto">
          <a:xfrm>
            <a:off x="7249446" y="1459777"/>
            <a:ext cx="21145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EEF3D4B-73AE-68C1-BC87-E10907666AA8}"/>
              </a:ext>
            </a:extLst>
          </p:cNvPr>
          <p:cNvSpPr txBox="1"/>
          <p:nvPr/>
        </p:nvSpPr>
        <p:spPr>
          <a:xfrm>
            <a:off x="292202" y="505965"/>
            <a:ext cx="629756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0" i="0" dirty="0">
                <a:effectLst/>
                <a:latin typeface="Comic Sans MS" panose="030F0702030302020204" pitchFamily="66" charset="0"/>
              </a:rPr>
              <a:t>María dijo:</a:t>
            </a:r>
          </a:p>
          <a:p>
            <a:r>
              <a:rPr lang="es-MX" sz="3200" b="0" i="0" dirty="0">
                <a:effectLst/>
                <a:latin typeface="Comic Sans MS" panose="030F0702030302020204" pitchFamily="66" charset="0"/>
              </a:rPr>
              <a:t>Mi mamá se pasa el día trabajando y eso no es justo… ¡Me gustaría ser un hada como las de los cuentos, un hada de los deseos que pudiera concederle todo lo que ella quisiera!</a:t>
            </a:r>
            <a:endParaRPr lang="es-MX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2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captura de un videojuego&#10;&#10;Descripción generada automáticamente con confianza media">
            <a:extLst>
              <a:ext uri="{FF2B5EF4-FFF2-40B4-BE49-F238E27FC236}">
                <a16:creationId xmlns:a16="http://schemas.microsoft.com/office/drawing/2014/main" id="{27F26361-0CF8-F0E2-C667-F16CA0190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488CE23-2687-BB77-F5B6-B99F6638F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9556" l="10000" r="90000">
                        <a14:foregroundMark x1="43719" y1="5333" x2="52889" y2="6667"/>
                        <a14:foregroundMark x1="42193" y1="5111" x2="43719" y2="5333"/>
                        <a14:foregroundMark x1="40667" y1="4889" x2="42193" y2="5111"/>
                        <a14:foregroundMark x1="52889" y1="6667" x2="53556" y2="7778"/>
                        <a14:foregroundMark x1="40667" y1="13111" x2="40222" y2="14889"/>
                        <a14:foregroundMark x1="50889" y1="52667" x2="59333" y2="56222"/>
                        <a14:foregroundMark x1="56889" y1="93111" x2="57778" y2="91333"/>
                        <a14:foregroundMark x1="39616" y1="98667" x2="39697" y2="99111"/>
                        <a14:foregroundMark x1="39535" y1="98222" x2="39616" y2="98667"/>
                        <a14:foregroundMark x1="39333" y1="97111" x2="39535" y2="98222"/>
                        <a14:foregroundMark x1="48667" y1="10222" x2="61111" y2="8000"/>
                        <a14:foregroundMark x1="61111" y1="8000" x2="57556" y2="11556"/>
                        <a14:backgroundMark x1="56667" y1="42000" x2="57556" y2="42444"/>
                        <a14:backgroundMark x1="43778" y1="41778" x2="43778" y2="41778"/>
                        <a14:backgroundMark x1="32222" y1="48667" x2="38222" y2="44889"/>
                        <a14:backgroundMark x1="60667" y1="58000" x2="60667" y2="58000"/>
                        <a14:backgroundMark x1="40889" y1="4889" x2="40889" y2="4889"/>
                        <a14:backgroundMark x1="40889" y1="5333" x2="40889" y2="5333"/>
                        <a14:backgroundMark x1="40444" y1="5333" x2="40444" y2="5333"/>
                        <a14:backgroundMark x1="41556" y1="5111" x2="41556" y2="5111"/>
                        <a14:backgroundMark x1="40444" y1="5111" x2="40444" y2="5111"/>
                        <a14:backgroundMark x1="50000" y1="85778" x2="50000" y2="85778"/>
                        <a14:backgroundMark x1="50222" y1="83778" x2="50222" y2="83778"/>
                        <a14:backgroundMark x1="50222" y1="82667" x2="50222" y2="82667"/>
                        <a14:backgroundMark x1="50222" y1="82222" x2="50222" y2="82222"/>
                        <a14:backgroundMark x1="39556" y1="99111" x2="39556" y2="99111"/>
                        <a14:backgroundMark x1="39556" y1="98667" x2="39556" y2="98667"/>
                        <a14:backgroundMark x1="39556" y1="98667" x2="39556" y2="98667"/>
                        <a14:backgroundMark x1="40000" y1="98222" x2="40000" y2="98222"/>
                        <a14:backgroundMark x1="39556" y1="98222" x2="39556" y2="98222"/>
                        <a14:backgroundMark x1="40222" y1="99556" x2="40222" y2="99556"/>
                        <a14:backgroundMark x1="39556" y1="99556" x2="39556" y2="99556"/>
                        <a14:backgroundMark x1="39778" y1="99778" x2="39778" y2="99778"/>
                        <a14:backgroundMark x1="39556" y1="99556" x2="40000" y2="99333"/>
                        <a14:backgroundMark x1="39556" y1="98667" x2="39556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6" r="17983"/>
          <a:stretch/>
        </p:blipFill>
        <p:spPr bwMode="auto">
          <a:xfrm>
            <a:off x="7249446" y="1459777"/>
            <a:ext cx="21145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EEF3D4B-73AE-68C1-BC87-E10907666AA8}"/>
              </a:ext>
            </a:extLst>
          </p:cNvPr>
          <p:cNvSpPr txBox="1"/>
          <p:nvPr/>
        </p:nvSpPr>
        <p:spPr>
          <a:xfrm>
            <a:off x="292202" y="505965"/>
            <a:ext cx="580379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dirty="0">
                <a:effectLst/>
                <a:latin typeface="Comic Sans MS" panose="030F0702030302020204" pitchFamily="66" charset="0"/>
              </a:rPr>
              <a:t>Nada más pronunciar estas palabras, una extraña voz sonó a sus espaldas.</a:t>
            </a:r>
          </a:p>
          <a:p>
            <a:pPr algn="just"/>
            <a:r>
              <a:rPr lang="es-MX" sz="2400" b="0" i="0" dirty="0">
                <a:effectLst/>
                <a:latin typeface="Comic Sans MS" panose="030F0702030302020204" pitchFamily="66" charset="0"/>
              </a:rPr>
              <a:t>– ¡Si así lo quieres, así será!</a:t>
            </a:r>
          </a:p>
          <a:p>
            <a:pPr algn="just"/>
            <a:r>
              <a:rPr lang="es-MX" sz="2400" b="0" i="0" dirty="0">
                <a:effectLst/>
                <a:latin typeface="Comic Sans MS" panose="030F0702030302020204" pitchFamily="66" charset="0"/>
              </a:rPr>
              <a:t>María se sobresaltó y al girarse vio a una anciana de cabello color ceniza y sonrisa bondadosa.</a:t>
            </a:r>
          </a:p>
          <a:p>
            <a:pPr algn="just"/>
            <a:r>
              <a:rPr lang="es-MX" sz="2400" dirty="0">
                <a:latin typeface="Comic Sans MS" panose="030F0702030302020204" pitchFamily="66" charset="0"/>
              </a:rPr>
              <a:t>Que le dijo:</a:t>
            </a:r>
          </a:p>
          <a:p>
            <a:pPr algn="just"/>
            <a:r>
              <a:rPr lang="es-MX" sz="2400" b="0" i="0" dirty="0">
                <a:effectLst/>
                <a:latin typeface="Comic Sans MS" panose="030F0702030302020204" pitchFamily="66" charset="0"/>
              </a:rPr>
              <a:t>escuché tus pensamientos, y creo que debo decirte algo que posiblemente cambie tu vida y la de tu querida madre</a:t>
            </a:r>
            <a:r>
              <a:rPr lang="es-MX" sz="2400" b="0" i="0" dirty="0">
                <a:effectLst/>
                <a:latin typeface="Montserrat" panose="00000500000000000000" pitchFamily="2" charset="0"/>
              </a:rPr>
              <a:t>.</a:t>
            </a:r>
          </a:p>
        </p:txBody>
      </p:sp>
      <p:pic>
        <p:nvPicPr>
          <p:cNvPr id="6150" name="Picture 6" descr="Imágenes de Abuelita Animada - Descarga gratuita en Freepik">
            <a:extLst>
              <a:ext uri="{FF2B5EF4-FFF2-40B4-BE49-F238E27FC236}">
                <a16:creationId xmlns:a16="http://schemas.microsoft.com/office/drawing/2014/main" id="{9050BF55-08C2-7242-27EA-C9DCFA9D9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65" b="93291" l="9744" r="89776">
                        <a14:foregroundMark x1="29553" y1="66773" x2="29393" y2="93291"/>
                        <a14:foregroundMark x1="43610" y1="9265" x2="50958" y2="9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577" y="2257652"/>
            <a:ext cx="2342695" cy="23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74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captura de un videojuego&#10;&#10;Descripción generada automáticamente con confianza media">
            <a:extLst>
              <a:ext uri="{FF2B5EF4-FFF2-40B4-BE49-F238E27FC236}">
                <a16:creationId xmlns:a16="http://schemas.microsoft.com/office/drawing/2014/main" id="{27F26361-0CF8-F0E2-C667-F16CA0190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488CE23-2687-BB77-F5B6-B99F6638F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9556" l="10000" r="90000">
                        <a14:foregroundMark x1="43719" y1="5333" x2="52889" y2="6667"/>
                        <a14:foregroundMark x1="42193" y1="5111" x2="43719" y2="5333"/>
                        <a14:foregroundMark x1="40667" y1="4889" x2="42193" y2="5111"/>
                        <a14:foregroundMark x1="52889" y1="6667" x2="53556" y2="7778"/>
                        <a14:foregroundMark x1="40667" y1="13111" x2="40222" y2="14889"/>
                        <a14:foregroundMark x1="50889" y1="52667" x2="59333" y2="56222"/>
                        <a14:foregroundMark x1="56889" y1="93111" x2="57778" y2="91333"/>
                        <a14:foregroundMark x1="39616" y1="98667" x2="39697" y2="99111"/>
                        <a14:foregroundMark x1="39535" y1="98222" x2="39616" y2="98667"/>
                        <a14:foregroundMark x1="39333" y1="97111" x2="39535" y2="98222"/>
                        <a14:foregroundMark x1="48667" y1="10222" x2="61111" y2="8000"/>
                        <a14:foregroundMark x1="61111" y1="8000" x2="57556" y2="11556"/>
                        <a14:backgroundMark x1="56667" y1="42000" x2="57556" y2="42444"/>
                        <a14:backgroundMark x1="43778" y1="41778" x2="43778" y2="41778"/>
                        <a14:backgroundMark x1="32222" y1="48667" x2="38222" y2="44889"/>
                        <a14:backgroundMark x1="60667" y1="58000" x2="60667" y2="58000"/>
                        <a14:backgroundMark x1="40889" y1="4889" x2="40889" y2="4889"/>
                        <a14:backgroundMark x1="40889" y1="5333" x2="40889" y2="5333"/>
                        <a14:backgroundMark x1="40444" y1="5333" x2="40444" y2="5333"/>
                        <a14:backgroundMark x1="41556" y1="5111" x2="41556" y2="5111"/>
                        <a14:backgroundMark x1="40444" y1="5111" x2="40444" y2="5111"/>
                        <a14:backgroundMark x1="50000" y1="85778" x2="50000" y2="85778"/>
                        <a14:backgroundMark x1="50222" y1="83778" x2="50222" y2="83778"/>
                        <a14:backgroundMark x1="50222" y1="82667" x2="50222" y2="82667"/>
                        <a14:backgroundMark x1="50222" y1="82222" x2="50222" y2="82222"/>
                        <a14:backgroundMark x1="39556" y1="99111" x2="39556" y2="99111"/>
                        <a14:backgroundMark x1="39556" y1="98667" x2="39556" y2="98667"/>
                        <a14:backgroundMark x1="39556" y1="98667" x2="39556" y2="98667"/>
                        <a14:backgroundMark x1="40000" y1="98222" x2="40000" y2="98222"/>
                        <a14:backgroundMark x1="39556" y1="98222" x2="39556" y2="98222"/>
                        <a14:backgroundMark x1="40222" y1="99556" x2="40222" y2="99556"/>
                        <a14:backgroundMark x1="39556" y1="99556" x2="39556" y2="99556"/>
                        <a14:backgroundMark x1="39778" y1="99778" x2="39778" y2="99778"/>
                        <a14:backgroundMark x1="39556" y1="99556" x2="40000" y2="99333"/>
                        <a14:backgroundMark x1="39556" y1="98667" x2="39556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6" r="17983"/>
          <a:stretch/>
        </p:blipFill>
        <p:spPr bwMode="auto">
          <a:xfrm>
            <a:off x="5960497" y="1943712"/>
            <a:ext cx="1525231" cy="252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EEF3D4B-73AE-68C1-BC87-E10907666AA8}"/>
              </a:ext>
            </a:extLst>
          </p:cNvPr>
          <p:cNvSpPr txBox="1"/>
          <p:nvPr/>
        </p:nvSpPr>
        <p:spPr>
          <a:xfrm>
            <a:off x="292202" y="535462"/>
            <a:ext cx="62975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b="0" i="0" dirty="0">
                <a:effectLst/>
                <a:latin typeface="Comic Sans MS" panose="030F0702030302020204" pitchFamily="66" charset="0"/>
              </a:rPr>
              <a:t>¡La pequeña se emocionó muchísimo!</a:t>
            </a:r>
          </a:p>
          <a:p>
            <a:r>
              <a:rPr lang="es-MX" sz="3600" b="0" i="0" dirty="0">
                <a:effectLst/>
                <a:latin typeface="Comic Sans MS" panose="030F0702030302020204" pitchFamily="66" charset="0"/>
              </a:rPr>
              <a:t>y salió corriendo en busca de su mamá a concederle varios deseos.</a:t>
            </a:r>
          </a:p>
        </p:txBody>
      </p:sp>
      <p:pic>
        <p:nvPicPr>
          <p:cNvPr id="2" name="Picture 2" descr="Campesina mujer caricatura personaje sosteniendo la pala. Una linda niña  campesina. Ilustración de vector de stock sobre fondo blanco Imagen Vector  de stock - Alamy">
            <a:extLst>
              <a:ext uri="{FF2B5EF4-FFF2-40B4-BE49-F238E27FC236}">
                <a16:creationId xmlns:a16="http://schemas.microsoft.com/office/drawing/2014/main" id="{0D9DF931-07A1-FC28-8997-B40CD56AC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22" b="90000" l="9923" r="89981">
                        <a14:foregroundMark x1="41040" y1="29137" x2="45087" y2="28777"/>
                        <a14:foregroundMark x1="41426" y1="29137" x2="39210" y2="28489"/>
                        <a14:foregroundMark x1="61368" y1="29712" x2="63487" y2="31871"/>
                        <a14:foregroundMark x1="53372" y1="38633" x2="54432" y2="38129"/>
                        <a14:foregroundMark x1="53468" y1="38345" x2="47688" y2="38129"/>
                        <a14:foregroundMark x1="44316" y1="7626" x2="57129" y2="7122"/>
                        <a14:foregroundMark x1="57129" y1="7122" x2="67052" y2="12878"/>
                        <a14:foregroundMark x1="59345" y1="13094" x2="35742" y2="15683"/>
                        <a14:foregroundMark x1="35742" y1="15683" x2="56936" y2="11655"/>
                        <a14:foregroundMark x1="56936" y1="11655" x2="68304" y2="14388"/>
                        <a14:foregroundMark x1="68304" y1="14388" x2="56262" y2="15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12" y="601925"/>
            <a:ext cx="4222288" cy="565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59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captura de un videojuego&#10;&#10;Descripción generada automáticamente con confianza media">
            <a:extLst>
              <a:ext uri="{FF2B5EF4-FFF2-40B4-BE49-F238E27FC236}">
                <a16:creationId xmlns:a16="http://schemas.microsoft.com/office/drawing/2014/main" id="{27F26361-0CF8-F0E2-C667-F16CA0190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488CE23-2687-BB77-F5B6-B99F6638F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9556" l="10000" r="90000">
                        <a14:foregroundMark x1="43719" y1="5333" x2="52889" y2="6667"/>
                        <a14:foregroundMark x1="42193" y1="5111" x2="43719" y2="5333"/>
                        <a14:foregroundMark x1="40667" y1="4889" x2="42193" y2="5111"/>
                        <a14:foregroundMark x1="52889" y1="6667" x2="53556" y2="7778"/>
                        <a14:foregroundMark x1="40667" y1="13111" x2="40222" y2="14889"/>
                        <a14:foregroundMark x1="50889" y1="52667" x2="59333" y2="56222"/>
                        <a14:foregroundMark x1="56889" y1="93111" x2="57778" y2="91333"/>
                        <a14:foregroundMark x1="39616" y1="98667" x2="39697" y2="99111"/>
                        <a14:foregroundMark x1="39535" y1="98222" x2="39616" y2="98667"/>
                        <a14:foregroundMark x1="39333" y1="97111" x2="39535" y2="98222"/>
                        <a14:foregroundMark x1="48667" y1="10222" x2="61111" y2="8000"/>
                        <a14:foregroundMark x1="61111" y1="8000" x2="57556" y2="11556"/>
                        <a14:backgroundMark x1="56667" y1="42000" x2="57556" y2="42444"/>
                        <a14:backgroundMark x1="43778" y1="41778" x2="43778" y2="41778"/>
                        <a14:backgroundMark x1="32222" y1="48667" x2="38222" y2="44889"/>
                        <a14:backgroundMark x1="60667" y1="58000" x2="60667" y2="58000"/>
                        <a14:backgroundMark x1="40889" y1="4889" x2="40889" y2="4889"/>
                        <a14:backgroundMark x1="40889" y1="5333" x2="40889" y2="5333"/>
                        <a14:backgroundMark x1="40444" y1="5333" x2="40444" y2="5333"/>
                        <a14:backgroundMark x1="41556" y1="5111" x2="41556" y2="5111"/>
                        <a14:backgroundMark x1="40444" y1="5111" x2="40444" y2="5111"/>
                        <a14:backgroundMark x1="50000" y1="85778" x2="50000" y2="85778"/>
                        <a14:backgroundMark x1="50222" y1="83778" x2="50222" y2="83778"/>
                        <a14:backgroundMark x1="50222" y1="82667" x2="50222" y2="82667"/>
                        <a14:backgroundMark x1="50222" y1="82222" x2="50222" y2="82222"/>
                        <a14:backgroundMark x1="39556" y1="99111" x2="39556" y2="99111"/>
                        <a14:backgroundMark x1="39556" y1="98667" x2="39556" y2="98667"/>
                        <a14:backgroundMark x1="39556" y1="98667" x2="39556" y2="98667"/>
                        <a14:backgroundMark x1="40000" y1="98222" x2="40000" y2="98222"/>
                        <a14:backgroundMark x1="39556" y1="98222" x2="39556" y2="98222"/>
                        <a14:backgroundMark x1="40222" y1="99556" x2="40222" y2="99556"/>
                        <a14:backgroundMark x1="39556" y1="99556" x2="39556" y2="99556"/>
                        <a14:backgroundMark x1="39778" y1="99778" x2="39778" y2="99778"/>
                        <a14:backgroundMark x1="39556" y1="99556" x2="40000" y2="99333"/>
                        <a14:backgroundMark x1="39556" y1="98667" x2="39556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6" r="17983"/>
          <a:stretch/>
        </p:blipFill>
        <p:spPr bwMode="auto">
          <a:xfrm>
            <a:off x="5960496" y="1943712"/>
            <a:ext cx="1525231" cy="252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EEF3D4B-73AE-68C1-BC87-E10907666AA8}"/>
              </a:ext>
            </a:extLst>
          </p:cNvPr>
          <p:cNvSpPr txBox="1"/>
          <p:nvPr/>
        </p:nvSpPr>
        <p:spPr>
          <a:xfrm>
            <a:off x="292202" y="535462"/>
            <a:ext cx="566829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>
                <a:latin typeface="Comic Sans MS" panose="030F0702030302020204" pitchFamily="66" charset="0"/>
              </a:rPr>
              <a:t>Después de cumplirle muchos deseos, María le dijo a su mamá que u</a:t>
            </a:r>
            <a:r>
              <a:rPr lang="es-MX" sz="2800" b="0" i="0" dirty="0">
                <a:effectLst/>
                <a:latin typeface="Comic Sans MS" panose="030F0702030302020204" pitchFamily="66" charset="0"/>
              </a:rPr>
              <a:t>na anciana buena le ha dicho que ese día , era un hada como las de los cuentos. ¡Un hada de los deseos! Y después de eso le dijo:</a:t>
            </a:r>
          </a:p>
          <a:p>
            <a:r>
              <a:rPr lang="es-MX" sz="2800" b="0" i="0" dirty="0">
                <a:effectLst/>
                <a:latin typeface="Comic Sans MS" panose="030F0702030302020204" pitchFamily="66" charset="0"/>
              </a:rPr>
              <a:t>Tú tranquila que a partir de ahora aquí estoy yo para hacer que todos tus sueños se cumplan.</a:t>
            </a:r>
          </a:p>
        </p:txBody>
      </p:sp>
      <p:pic>
        <p:nvPicPr>
          <p:cNvPr id="2" name="Picture 2" descr="Campesina mujer caricatura personaje sosteniendo la pala. Una linda niña  campesina. Ilustración de vector de stock sobre fondo blanco Imagen Vector  de stock - Alamy">
            <a:extLst>
              <a:ext uri="{FF2B5EF4-FFF2-40B4-BE49-F238E27FC236}">
                <a16:creationId xmlns:a16="http://schemas.microsoft.com/office/drawing/2014/main" id="{0D9DF931-07A1-FC28-8997-B40CD56AC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22" b="90000" l="9923" r="89981">
                        <a14:foregroundMark x1="41040" y1="29137" x2="45087" y2="28777"/>
                        <a14:foregroundMark x1="41426" y1="29137" x2="39210" y2="28489"/>
                        <a14:foregroundMark x1="61368" y1="29712" x2="63487" y2="31871"/>
                        <a14:foregroundMark x1="53372" y1="38633" x2="54432" y2="38129"/>
                        <a14:foregroundMark x1="53468" y1="38345" x2="47688" y2="38129"/>
                        <a14:foregroundMark x1="44316" y1="7626" x2="57129" y2="7122"/>
                        <a14:foregroundMark x1="57129" y1="7122" x2="67052" y2="12878"/>
                        <a14:foregroundMark x1="59345" y1="13094" x2="35742" y2="15683"/>
                        <a14:foregroundMark x1="35742" y1="15683" x2="56936" y2="11655"/>
                        <a14:foregroundMark x1="56936" y1="11655" x2="68304" y2="14388"/>
                        <a14:foregroundMark x1="68304" y1="14388" x2="56262" y2="15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12" y="601925"/>
            <a:ext cx="4222288" cy="565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019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captura de un videojuego&#10;&#10;Descripción generada automáticamente con confianza media">
            <a:extLst>
              <a:ext uri="{FF2B5EF4-FFF2-40B4-BE49-F238E27FC236}">
                <a16:creationId xmlns:a16="http://schemas.microsoft.com/office/drawing/2014/main" id="{27F26361-0CF8-F0E2-C667-F16CA0190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488CE23-2687-BB77-F5B6-B99F6638F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9556" l="10000" r="90000">
                        <a14:foregroundMark x1="43719" y1="5333" x2="52889" y2="6667"/>
                        <a14:foregroundMark x1="42193" y1="5111" x2="43719" y2="5333"/>
                        <a14:foregroundMark x1="40667" y1="4889" x2="42193" y2="5111"/>
                        <a14:foregroundMark x1="52889" y1="6667" x2="53556" y2="7778"/>
                        <a14:foregroundMark x1="40667" y1="13111" x2="40222" y2="14889"/>
                        <a14:foregroundMark x1="50889" y1="52667" x2="59333" y2="56222"/>
                        <a14:foregroundMark x1="56889" y1="93111" x2="57778" y2="91333"/>
                        <a14:foregroundMark x1="39616" y1="98667" x2="39697" y2="99111"/>
                        <a14:foregroundMark x1="39535" y1="98222" x2="39616" y2="98667"/>
                        <a14:foregroundMark x1="39333" y1="97111" x2="39535" y2="98222"/>
                        <a14:foregroundMark x1="48667" y1="10222" x2="61111" y2="8000"/>
                        <a14:foregroundMark x1="61111" y1="8000" x2="57556" y2="11556"/>
                        <a14:backgroundMark x1="56667" y1="42000" x2="57556" y2="42444"/>
                        <a14:backgroundMark x1="43778" y1="41778" x2="43778" y2="41778"/>
                        <a14:backgroundMark x1="32222" y1="48667" x2="38222" y2="44889"/>
                        <a14:backgroundMark x1="60667" y1="58000" x2="60667" y2="58000"/>
                        <a14:backgroundMark x1="40889" y1="4889" x2="40889" y2="4889"/>
                        <a14:backgroundMark x1="40889" y1="5333" x2="40889" y2="5333"/>
                        <a14:backgroundMark x1="40444" y1="5333" x2="40444" y2="5333"/>
                        <a14:backgroundMark x1="41556" y1="5111" x2="41556" y2="5111"/>
                        <a14:backgroundMark x1="40444" y1="5111" x2="40444" y2="5111"/>
                        <a14:backgroundMark x1="50000" y1="85778" x2="50000" y2="85778"/>
                        <a14:backgroundMark x1="50222" y1="83778" x2="50222" y2="83778"/>
                        <a14:backgroundMark x1="50222" y1="82667" x2="50222" y2="82667"/>
                        <a14:backgroundMark x1="50222" y1="82222" x2="50222" y2="82222"/>
                        <a14:backgroundMark x1="39556" y1="99111" x2="39556" y2="99111"/>
                        <a14:backgroundMark x1="39556" y1="98667" x2="39556" y2="98667"/>
                        <a14:backgroundMark x1="39556" y1="98667" x2="39556" y2="98667"/>
                        <a14:backgroundMark x1="40000" y1="98222" x2="40000" y2="98222"/>
                        <a14:backgroundMark x1="39556" y1="98222" x2="39556" y2="98222"/>
                        <a14:backgroundMark x1="40222" y1="99556" x2="40222" y2="99556"/>
                        <a14:backgroundMark x1="39556" y1="99556" x2="39556" y2="99556"/>
                        <a14:backgroundMark x1="39778" y1="99778" x2="39778" y2="99778"/>
                        <a14:backgroundMark x1="39556" y1="99556" x2="40000" y2="99333"/>
                        <a14:backgroundMark x1="39556" y1="98667" x2="39556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6" r="17983"/>
          <a:stretch/>
        </p:blipFill>
        <p:spPr bwMode="auto">
          <a:xfrm>
            <a:off x="6252699" y="1257280"/>
            <a:ext cx="2627367" cy="43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EEF3D4B-73AE-68C1-BC87-E10907666AA8}"/>
              </a:ext>
            </a:extLst>
          </p:cNvPr>
          <p:cNvSpPr txBox="1"/>
          <p:nvPr/>
        </p:nvSpPr>
        <p:spPr>
          <a:xfrm>
            <a:off x="292202" y="535462"/>
            <a:ext cx="566829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200" b="0" i="0" dirty="0">
                <a:effectLst/>
                <a:latin typeface="Comic Sans MS" panose="030F0702030302020204" pitchFamily="66" charset="0"/>
              </a:rPr>
              <a:t>La mamá de María se sintió muy conmovida ante la ternura de su hija y le dio un abrazo lleno de amor.</a:t>
            </a:r>
          </a:p>
          <a:p>
            <a:r>
              <a:rPr lang="es-MX" sz="3200" b="0" i="0" dirty="0">
                <a:effectLst/>
                <a:latin typeface="Comic Sans MS" panose="030F0702030302020204" pitchFamily="66" charset="0"/>
              </a:rPr>
              <a:t>Ya que ella pensó en ayudarle a su mamá en lugar de cumplir sus propios deseos.</a:t>
            </a:r>
          </a:p>
        </p:txBody>
      </p:sp>
      <p:pic>
        <p:nvPicPr>
          <p:cNvPr id="2" name="Picture 2" descr="Campesina mujer caricatura personaje sosteniendo la pala. Una linda niña  campesina. Ilustración de vector de stock sobre fondo blanco Imagen Vector  de stock - Alamy">
            <a:extLst>
              <a:ext uri="{FF2B5EF4-FFF2-40B4-BE49-F238E27FC236}">
                <a16:creationId xmlns:a16="http://schemas.microsoft.com/office/drawing/2014/main" id="{0D9DF931-07A1-FC28-8997-B40CD56AC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22" b="90000" l="9923" r="89981">
                        <a14:foregroundMark x1="41040" y1="29137" x2="45087" y2="28777"/>
                        <a14:foregroundMark x1="41426" y1="29137" x2="39210" y2="28489"/>
                        <a14:foregroundMark x1="61368" y1="29712" x2="63487" y2="31871"/>
                        <a14:foregroundMark x1="53372" y1="38633" x2="54432" y2="38129"/>
                        <a14:foregroundMark x1="53468" y1="38345" x2="47688" y2="38129"/>
                        <a14:foregroundMark x1="44316" y1="7626" x2="57129" y2="7122"/>
                        <a14:foregroundMark x1="57129" y1="7122" x2="67052" y2="12878"/>
                        <a14:foregroundMark x1="59345" y1="13094" x2="35742" y2="15683"/>
                        <a14:foregroundMark x1="35742" y1="15683" x2="56936" y2="11655"/>
                        <a14:foregroundMark x1="56936" y1="11655" x2="68304" y2="14388"/>
                        <a14:foregroundMark x1="68304" y1="14388" x2="56262" y2="15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267" y="535462"/>
            <a:ext cx="3782347" cy="565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556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395</Words>
  <Application>Microsoft Office PowerPoint</Application>
  <PresentationFormat>Panorámica</PresentationFormat>
  <Paragraphs>20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Comic Sans MS</vt:lpstr>
      <vt:lpstr>Modern Love</vt:lpstr>
      <vt:lpstr>Montserrat</vt:lpstr>
      <vt:lpstr>The Hand</vt:lpstr>
      <vt:lpstr>SketchyVTI</vt:lpstr>
      <vt:lpstr>María la nueva hada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Y colorín colorado este cuento se ha acabado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María la nueva hada</dc:title>
  <dc:creator>NADIA SOFIA DE LA PENA SALINAS</dc:creator>
  <cp:lastModifiedBy>NADIA SOFIA DE LA PENA SALINAS</cp:lastModifiedBy>
  <cp:revision>1</cp:revision>
  <dcterms:created xsi:type="dcterms:W3CDTF">2023-10-29T01:22:31Z</dcterms:created>
  <dcterms:modified xsi:type="dcterms:W3CDTF">2023-10-29T02:28:14Z</dcterms:modified>
</cp:coreProperties>
</file>