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2" r:id="rId9"/>
    <p:sldId id="261"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7912C2-F37E-4E42-AE38-D82FCD4B8B12}" v="67" dt="2023-11-01T02:05:37.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ABE30-5601-5EF4-94C4-0362CD1871E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AB770B0-77C4-A6F3-FAA9-376805F3EA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8AF668E-52C1-B44C-C7F4-71F61FFA08C0}"/>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5" name="Marcador de pie de página 4">
            <a:extLst>
              <a:ext uri="{FF2B5EF4-FFF2-40B4-BE49-F238E27FC236}">
                <a16:creationId xmlns:a16="http://schemas.microsoft.com/office/drawing/2014/main" id="{873C3399-2127-ED58-8E62-E12C5A8DD9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C9E0B2C-4D6F-6576-8459-229FA311D858}"/>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2672023563"/>
      </p:ext>
    </p:extLst>
  </p:cSld>
  <p:clrMapOvr>
    <a:masterClrMapping/>
  </p:clrMapOvr>
  <p:transition spd="slow">
    <p:wip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460DA-3F55-785A-E96B-487A7533A1C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E7E4675-E12D-3A73-E36D-83F16D1AD33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73779A6-C151-DC05-00DD-1F51B08E04B7}"/>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5" name="Marcador de pie de página 4">
            <a:extLst>
              <a:ext uri="{FF2B5EF4-FFF2-40B4-BE49-F238E27FC236}">
                <a16:creationId xmlns:a16="http://schemas.microsoft.com/office/drawing/2014/main" id="{8DFC8EAB-81E3-138C-F675-45E9377F0DF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32029C9-2755-B848-BA24-6F1E5607778F}"/>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2054050883"/>
      </p:ext>
    </p:extLst>
  </p:cSld>
  <p:clrMapOvr>
    <a:masterClrMapping/>
  </p:clrMapOvr>
  <p:transition spd="slow">
    <p:wip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157546-83FB-7DDE-D236-BE27AD801F8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CFD28E1-B6A3-3E52-C89A-355D4084F09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8786912-3F0F-3136-F2AC-F11AAE3A011B}"/>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5" name="Marcador de pie de página 4">
            <a:extLst>
              <a:ext uri="{FF2B5EF4-FFF2-40B4-BE49-F238E27FC236}">
                <a16:creationId xmlns:a16="http://schemas.microsoft.com/office/drawing/2014/main" id="{35856D13-BE33-EACB-7914-5536E08C13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6A3F648-6896-E027-3344-7D143C0EE5B8}"/>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4229905057"/>
      </p:ext>
    </p:extLst>
  </p:cSld>
  <p:clrMapOvr>
    <a:masterClrMapping/>
  </p:clrMapOvr>
  <p:transition spd="slow">
    <p:wip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C8134-CF15-98D7-F7C2-9CFA83008BA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A810E10-3A3F-E303-84EC-A0AE20E846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12CE44D-76B3-1861-F482-1854DC514840}"/>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5" name="Marcador de pie de página 4">
            <a:extLst>
              <a:ext uri="{FF2B5EF4-FFF2-40B4-BE49-F238E27FC236}">
                <a16:creationId xmlns:a16="http://schemas.microsoft.com/office/drawing/2014/main" id="{75F5335A-8739-2BDD-CFA1-803D1218AA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D7E9A92-26F3-2868-3E40-FF842FFF255E}"/>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1492392733"/>
      </p:ext>
    </p:extLst>
  </p:cSld>
  <p:clrMapOvr>
    <a:masterClrMapping/>
  </p:clrMapOvr>
  <p:transition spd="slow">
    <p:wip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1F217-1F8F-F100-3127-55B8E5112E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F29D1ED-A4FD-03E6-E6C4-98C3FB794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8F79B8-D4EF-8082-70EC-27963C5FD8DB}"/>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5" name="Marcador de pie de página 4">
            <a:extLst>
              <a:ext uri="{FF2B5EF4-FFF2-40B4-BE49-F238E27FC236}">
                <a16:creationId xmlns:a16="http://schemas.microsoft.com/office/drawing/2014/main" id="{254B585F-9084-7F9D-D724-593C4173839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56FFBAE-29DB-9F08-37D4-F636E63CF2CC}"/>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3401414659"/>
      </p:ext>
    </p:extLst>
  </p:cSld>
  <p:clrMapOvr>
    <a:masterClrMapping/>
  </p:clrMapOvr>
  <p:transition spd="slow">
    <p:wip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EB33C-731D-ABA0-9502-24EFA50E270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D84241F-6D7A-3A95-08E8-94F54DE25B8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F41C50D-4063-B3D3-E502-2066680FB99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9DE8913-4B4F-6FAB-788A-4B680C9600DF}"/>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6" name="Marcador de pie de página 5">
            <a:extLst>
              <a:ext uri="{FF2B5EF4-FFF2-40B4-BE49-F238E27FC236}">
                <a16:creationId xmlns:a16="http://schemas.microsoft.com/office/drawing/2014/main" id="{AFDD25C1-2A35-5A8F-B11F-21BE5573041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B7A00C7-3966-CFAB-5FA1-C557B651C2B9}"/>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2040331638"/>
      </p:ext>
    </p:extLst>
  </p:cSld>
  <p:clrMapOvr>
    <a:masterClrMapping/>
  </p:clrMapOvr>
  <p:transition spd="slow">
    <p:wip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506AE-D105-D01A-4BEE-BA2D7754398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2C8914A-8298-3D8E-DD25-139EE714A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317E2F7-CF46-A8C8-94E2-48826BED3DB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5163A9C-F38E-350F-3558-6573DA20A8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D5C5FDA-5D13-682B-3889-7ACC437CADB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B2202A6-B58A-61A0-DE94-66C8DEC8565C}"/>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8" name="Marcador de pie de página 7">
            <a:extLst>
              <a:ext uri="{FF2B5EF4-FFF2-40B4-BE49-F238E27FC236}">
                <a16:creationId xmlns:a16="http://schemas.microsoft.com/office/drawing/2014/main" id="{AFA98C87-CFA6-5D19-0053-3AF7D492D52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246CFC5-BE95-E8E2-CCD9-6B81565747F1}"/>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1925055648"/>
      </p:ext>
    </p:extLst>
  </p:cSld>
  <p:clrMapOvr>
    <a:masterClrMapping/>
  </p:clrMapOvr>
  <p:transition spd="slow">
    <p:wip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A3ECB-8D21-F05B-5568-6C4F781A930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DDBB585-09BD-3951-F5B8-175B8FCBE0A7}"/>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4" name="Marcador de pie de página 3">
            <a:extLst>
              <a:ext uri="{FF2B5EF4-FFF2-40B4-BE49-F238E27FC236}">
                <a16:creationId xmlns:a16="http://schemas.microsoft.com/office/drawing/2014/main" id="{1845B678-461B-E5AC-FF66-9794CD82660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7143BBD-DF7A-5822-DE25-21FE98075520}"/>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2711852065"/>
      </p:ext>
    </p:extLst>
  </p:cSld>
  <p:clrMapOvr>
    <a:masterClrMapping/>
  </p:clrMapOvr>
  <p:transition spd="slow">
    <p:wip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B4F155-879A-7618-A28F-E7A5D54246E6}"/>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3" name="Marcador de pie de página 2">
            <a:extLst>
              <a:ext uri="{FF2B5EF4-FFF2-40B4-BE49-F238E27FC236}">
                <a16:creationId xmlns:a16="http://schemas.microsoft.com/office/drawing/2014/main" id="{E6C00D38-6A41-50BD-F167-BBECA793F5B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426531A-861B-65D7-D939-D74140EDAA25}"/>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4100979044"/>
      </p:ext>
    </p:extLst>
  </p:cSld>
  <p:clrMapOvr>
    <a:masterClrMapping/>
  </p:clrMapOvr>
  <p:transition spd="slow">
    <p:wip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142EB-850B-01FA-2115-105C574304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44E7ABB-A5EF-030D-622A-CE9CB4F533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D183737-F75F-E8A1-572A-997CA565F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924C95-86E5-74E1-7855-9624BEEF983F}"/>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6" name="Marcador de pie de página 5">
            <a:extLst>
              <a:ext uri="{FF2B5EF4-FFF2-40B4-BE49-F238E27FC236}">
                <a16:creationId xmlns:a16="http://schemas.microsoft.com/office/drawing/2014/main" id="{F8DEC668-9D94-8037-59E9-22E71BE8799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C1759AD-79C1-C459-DA87-44BB767F6C9C}"/>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2335973475"/>
      </p:ext>
    </p:extLst>
  </p:cSld>
  <p:clrMapOvr>
    <a:masterClrMapping/>
  </p:clrMapOvr>
  <p:transition spd="slow">
    <p:wip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864AE-6073-8B00-B525-DCDDA72784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0501B3F-E519-88A8-F6AA-AEDE2A194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B537706-B28A-AF10-3A19-DA001B53C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72097A-DBD3-3634-5C28-8A49BEC57D2F}"/>
              </a:ext>
            </a:extLst>
          </p:cNvPr>
          <p:cNvSpPr>
            <a:spLocks noGrp="1"/>
          </p:cNvSpPr>
          <p:nvPr>
            <p:ph type="dt" sz="half" idx="10"/>
          </p:nvPr>
        </p:nvSpPr>
        <p:spPr/>
        <p:txBody>
          <a:bodyPr/>
          <a:lstStyle/>
          <a:p>
            <a:fld id="{3D628C48-7165-4175-8F2B-CF89259C5E4F}" type="datetimeFigureOut">
              <a:rPr lang="es-MX" smtClean="0"/>
              <a:t>30/10/2023</a:t>
            </a:fld>
            <a:endParaRPr lang="es-MX"/>
          </a:p>
        </p:txBody>
      </p:sp>
      <p:sp>
        <p:nvSpPr>
          <p:cNvPr id="6" name="Marcador de pie de página 5">
            <a:extLst>
              <a:ext uri="{FF2B5EF4-FFF2-40B4-BE49-F238E27FC236}">
                <a16:creationId xmlns:a16="http://schemas.microsoft.com/office/drawing/2014/main" id="{AF10763A-D9B4-339B-7A20-39FD51FA84F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0E12CBE-DD5C-9392-B148-61D1A8134B0C}"/>
              </a:ext>
            </a:extLst>
          </p:cNvPr>
          <p:cNvSpPr>
            <a:spLocks noGrp="1"/>
          </p:cNvSpPr>
          <p:nvPr>
            <p:ph type="sldNum" sz="quarter" idx="12"/>
          </p:nvPr>
        </p:nvSpPr>
        <p:spPr/>
        <p:txBody>
          <a:bodyPr/>
          <a:lstStyle/>
          <a:p>
            <a:fld id="{8E1B9FB5-3145-4C3D-A5EE-1F24A2A3C79F}" type="slidenum">
              <a:rPr lang="es-MX" smtClean="0"/>
              <a:t>‹Nº›</a:t>
            </a:fld>
            <a:endParaRPr lang="es-MX"/>
          </a:p>
        </p:txBody>
      </p:sp>
    </p:spTree>
    <p:extLst>
      <p:ext uri="{BB962C8B-B14F-4D97-AF65-F5344CB8AC3E}">
        <p14:creationId xmlns:p14="http://schemas.microsoft.com/office/powerpoint/2010/main" val="1799927556"/>
      </p:ext>
    </p:extLst>
  </p:cSld>
  <p:clrMapOvr>
    <a:masterClrMapping/>
  </p:clrMapOvr>
  <p:transition spd="slow">
    <p:wip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91E00E-410C-01D7-1FA1-5ED052634E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757D982-6674-009E-F5FA-5B704B7BB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3058796-FA8C-E15C-75C9-E465B9597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28C48-7165-4175-8F2B-CF89259C5E4F}" type="datetimeFigureOut">
              <a:rPr lang="es-MX" smtClean="0"/>
              <a:t>30/10/2023</a:t>
            </a:fld>
            <a:endParaRPr lang="es-MX"/>
          </a:p>
        </p:txBody>
      </p:sp>
      <p:sp>
        <p:nvSpPr>
          <p:cNvPr id="5" name="Marcador de pie de página 4">
            <a:extLst>
              <a:ext uri="{FF2B5EF4-FFF2-40B4-BE49-F238E27FC236}">
                <a16:creationId xmlns:a16="http://schemas.microsoft.com/office/drawing/2014/main" id="{738F9F36-2A71-582D-DB46-6E1F29849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B6362FC-5381-E1A2-FD4A-4A081018F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B9FB5-3145-4C3D-A5EE-1F24A2A3C79F}" type="slidenum">
              <a:rPr lang="es-MX" smtClean="0"/>
              <a:t>‹Nº›</a:t>
            </a:fld>
            <a:endParaRPr lang="es-MX"/>
          </a:p>
        </p:txBody>
      </p:sp>
    </p:spTree>
    <p:extLst>
      <p:ext uri="{BB962C8B-B14F-4D97-AF65-F5344CB8AC3E}">
        <p14:creationId xmlns:p14="http://schemas.microsoft.com/office/powerpoint/2010/main" val="38488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sndAc>
      <p:stSnd>
        <p:snd r:embed="rId13" name="chimes.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Patrón de fondo&#10;&#10;Descripción generada automáticamente">
            <a:extLst>
              <a:ext uri="{FF2B5EF4-FFF2-40B4-BE49-F238E27FC236}">
                <a16:creationId xmlns:a16="http://schemas.microsoft.com/office/drawing/2014/main" id="{B1E3A597-D527-CE5A-36A7-7C20C609604B}"/>
              </a:ext>
            </a:extLst>
          </p:cNvPr>
          <p:cNvPicPr>
            <a:picLocks noChangeAspect="1"/>
          </p:cNvPicPr>
          <p:nvPr/>
        </p:nvPicPr>
        <p:blipFill rotWithShape="1">
          <a:blip r:embed="rId3">
            <a:alphaModFix amt="50000"/>
          </a:blip>
          <a:srcRect t="12212" b="12788"/>
          <a:stretch/>
        </p:blipFill>
        <p:spPr>
          <a:xfrm>
            <a:off x="20" y="1"/>
            <a:ext cx="12191980" cy="6857999"/>
          </a:xfrm>
          <a:prstGeom prst="rect">
            <a:avLst/>
          </a:prstGeom>
        </p:spPr>
      </p:pic>
      <p:sp>
        <p:nvSpPr>
          <p:cNvPr id="2" name="Título 1">
            <a:extLst>
              <a:ext uri="{FF2B5EF4-FFF2-40B4-BE49-F238E27FC236}">
                <a16:creationId xmlns:a16="http://schemas.microsoft.com/office/drawing/2014/main" id="{1684EBAF-52CF-DBD1-FC8C-F5A84F452748}"/>
              </a:ext>
            </a:extLst>
          </p:cNvPr>
          <p:cNvSpPr>
            <a:spLocks noGrp="1"/>
          </p:cNvSpPr>
          <p:nvPr>
            <p:ph type="ctrTitle"/>
          </p:nvPr>
        </p:nvSpPr>
        <p:spPr>
          <a:xfrm>
            <a:off x="1524000" y="1122362"/>
            <a:ext cx="9144000" cy="2900518"/>
          </a:xfrm>
        </p:spPr>
        <p:txBody>
          <a:bodyPr>
            <a:normAutofit/>
          </a:bodyPr>
          <a:lstStyle/>
          <a:p>
            <a:r>
              <a:rPr lang="es-MX">
                <a:solidFill>
                  <a:srgbClr val="FFFFFF"/>
                </a:solidFill>
                <a:effectLst>
                  <a:outerShdw blurRad="38100" dist="38100" dir="2700000" algn="tl">
                    <a:srgbClr val="000000">
                      <a:alpha val="43137"/>
                    </a:srgbClr>
                  </a:outerShdw>
                </a:effectLst>
                <a:latin typeface="Agency FB" panose="020B0503020202020204" pitchFamily="34" charset="0"/>
              </a:rPr>
              <a:t>PATITO FEO</a:t>
            </a:r>
          </a:p>
        </p:txBody>
      </p:sp>
      <p:sp>
        <p:nvSpPr>
          <p:cNvPr id="3" name="Subtítulo 2">
            <a:extLst>
              <a:ext uri="{FF2B5EF4-FFF2-40B4-BE49-F238E27FC236}">
                <a16:creationId xmlns:a16="http://schemas.microsoft.com/office/drawing/2014/main" id="{461C82CB-CFBD-9992-E22A-727471DB1E8D}"/>
              </a:ext>
            </a:extLst>
          </p:cNvPr>
          <p:cNvSpPr>
            <a:spLocks noGrp="1"/>
          </p:cNvSpPr>
          <p:nvPr>
            <p:ph type="subTitle" idx="1"/>
          </p:nvPr>
        </p:nvSpPr>
        <p:spPr>
          <a:xfrm>
            <a:off x="1524000" y="4159404"/>
            <a:ext cx="9144000" cy="1098395"/>
          </a:xfrm>
        </p:spPr>
        <p:txBody>
          <a:bodyPr>
            <a:normAutofit/>
          </a:bodyPr>
          <a:lstStyle/>
          <a:p>
            <a:r>
              <a:rPr lang="es-MX" sz="1700" b="0" i="0">
                <a:solidFill>
                  <a:srgbClr val="FFFFFF"/>
                </a:solidFill>
                <a:effectLst/>
                <a:latin typeface="Times New Roman" panose="02020603050405020304" pitchFamily="18" charset="0"/>
                <a:cs typeface="Times New Roman" panose="02020603050405020304" pitchFamily="18" charset="0"/>
              </a:rPr>
              <a:t>Había una vez una hermosa pata que vivía en una granja en el campo y que quería ser mamá. Un verano empolló unos cuantos huevos y cuando empezaron a romperse los cascarones, nacieron pequeños y bonitos patitos. Entre ellos, había uno algo diferente; más grande de tamaño que sus hermanos y con un graznido muy fuerte y algo molesto..</a:t>
            </a:r>
            <a:endParaRPr lang="es-MX" sz="1700">
              <a:solidFill>
                <a:srgbClr val="FFFFFF"/>
              </a:solidFill>
              <a:latin typeface="Times New Roman" panose="02020603050405020304" pitchFamily="18" charset="0"/>
              <a:cs typeface="Times New Roman" panose="02020603050405020304" pitchFamily="18" charset="0"/>
            </a:endParaRPr>
          </a:p>
          <a:p>
            <a:endParaRPr lang="es-MX" sz="1700">
              <a:solidFill>
                <a:srgbClr val="FFFFFF"/>
              </a:solidFill>
            </a:endParaRPr>
          </a:p>
        </p:txBody>
      </p:sp>
    </p:spTree>
    <p:extLst>
      <p:ext uri="{BB962C8B-B14F-4D97-AF65-F5344CB8AC3E}">
        <p14:creationId xmlns:p14="http://schemas.microsoft.com/office/powerpoint/2010/main" val="1931294971"/>
      </p:ext>
    </p:extLst>
  </p:cSld>
  <p:clrMapOvr>
    <a:overrideClrMapping bg1="dk1" tx1="lt1" bg2="dk2" tx2="lt2" accent1="accent1" accent2="accent2" accent3="accent3" accent4="accent4" accent5="accent5" accent6="accent6" hlink="hlink" folHlink="folHlink"/>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 Cuento El Patito Feo - (Leer o Escuchar)">
            <a:extLst>
              <a:ext uri="{FF2B5EF4-FFF2-40B4-BE49-F238E27FC236}">
                <a16:creationId xmlns:a16="http://schemas.microsoft.com/office/drawing/2014/main" id="{E6F1D97A-EA0A-4A20-0E23-EBB441E29F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30"/>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50FADF5D-9AAD-9B59-4C7F-60A2BD254667}"/>
              </a:ext>
            </a:extLst>
          </p:cNvPr>
          <p:cNvSpPr>
            <a:spLocks noGrp="1"/>
          </p:cNvSpPr>
          <p:nvPr>
            <p:ph idx="1"/>
          </p:nvPr>
        </p:nvSpPr>
        <p:spPr>
          <a:xfrm>
            <a:off x="1730327" y="3752849"/>
            <a:ext cx="9678572" cy="2929305"/>
          </a:xfrm>
        </p:spPr>
        <p:txBody>
          <a:bodyPr anchor="ctr">
            <a:normAutofit/>
          </a:bodyPr>
          <a:lstStyle/>
          <a:p>
            <a:pPr marL="0" indent="0" algn="just">
              <a:buNone/>
            </a:pPr>
            <a:r>
              <a:rPr lang="es-MX" sz="1800" b="0" i="0" dirty="0">
                <a:effectLst/>
                <a:latin typeface="Times New Roman" panose="02020603050405020304" pitchFamily="18" charset="0"/>
                <a:cs typeface="Times New Roman" panose="02020603050405020304" pitchFamily="18" charset="0"/>
              </a:rPr>
              <a:t>Otros animales que vivían alrededor e incluso sus hermanos patitos, comenzaron a hacerle burlas y a darle empujones mientras se reían de él por ser diferente. Le pusieron el apodo del patito </a:t>
            </a:r>
            <a:r>
              <a:rPr lang="es-MX" sz="1800" dirty="0">
                <a:latin typeface="Times New Roman" panose="02020603050405020304" pitchFamily="18" charset="0"/>
                <a:cs typeface="Times New Roman" panose="02020603050405020304" pitchFamily="18" charset="0"/>
              </a:rPr>
              <a:t>f</a:t>
            </a:r>
            <a:r>
              <a:rPr lang="es-MX" sz="1800" b="0" i="0" dirty="0">
                <a:effectLst/>
                <a:latin typeface="Times New Roman" panose="02020603050405020304" pitchFamily="18" charset="0"/>
                <a:cs typeface="Times New Roman" panose="02020603050405020304" pitchFamily="18" charset="0"/>
              </a:rPr>
              <a:t>eo. Sus hermanos incluso le decían: “Ojalá te pille el gato grandullón” e incluso su madre deseaba que el patito feo no estuviera en la granja con ellos.</a:t>
            </a:r>
            <a:endParaRPr lang="es-MX"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187403"/>
      </p:ext>
    </p:extLst>
  </p:cSld>
  <p:clrMapOvr>
    <a:masterClrMapping/>
  </p:clrMapOvr>
  <p:transition spd="slow">
    <p:wipe/>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Marcador de contenido 2">
            <a:extLst>
              <a:ext uri="{FF2B5EF4-FFF2-40B4-BE49-F238E27FC236}">
                <a16:creationId xmlns:a16="http://schemas.microsoft.com/office/drawing/2014/main" id="{5A51EEA6-94D6-7B92-3FFD-885ADC603C2F}"/>
              </a:ext>
            </a:extLst>
          </p:cNvPr>
          <p:cNvSpPr>
            <a:spLocks noGrp="1"/>
          </p:cNvSpPr>
          <p:nvPr>
            <p:ph idx="1"/>
          </p:nvPr>
        </p:nvSpPr>
        <p:spPr>
          <a:xfrm>
            <a:off x="838200" y="2306549"/>
            <a:ext cx="5408930" cy="5306883"/>
          </a:xfrm>
        </p:spPr>
        <p:txBody>
          <a:bodyPr>
            <a:normAutofit/>
          </a:bodyPr>
          <a:lstStyle/>
          <a:p>
            <a:pPr marL="0" indent="0">
              <a:buNone/>
            </a:pPr>
            <a:r>
              <a:rPr lang="es-MX" sz="1800" b="0" i="0" dirty="0">
                <a:effectLst/>
                <a:latin typeface="Times New Roman" panose="02020603050405020304" pitchFamily="18" charset="0"/>
                <a:cs typeface="Times New Roman" panose="02020603050405020304" pitchFamily="18" charset="0"/>
              </a:rPr>
              <a:t>El patito feo, que no entendía porque le estaba ocurriendo eso, decidió huir de aquel lugar y emprender una nueva vida en un lugar diferente donde no estuviera sometido a burlas y empujones, pero no le resultó nada fácil. Los animales salvajes que se encontraba a su paso no querían ser sus amigos.</a:t>
            </a:r>
            <a:endParaRPr lang="es-MX" sz="1800" dirty="0">
              <a:latin typeface="Times New Roman" panose="02020603050405020304" pitchFamily="18" charset="0"/>
              <a:cs typeface="Times New Roman" panose="02020603050405020304" pitchFamily="18" charset="0"/>
            </a:endParaRPr>
          </a:p>
        </p:txBody>
      </p:sp>
      <p:pic>
        <p:nvPicPr>
          <p:cNvPr id="3074" name="Picture 2" descr="Patito feo">
            <a:extLst>
              <a:ext uri="{FF2B5EF4-FFF2-40B4-BE49-F238E27FC236}">
                <a16:creationId xmlns:a16="http://schemas.microsoft.com/office/drawing/2014/main" id="{79BDCCA8-FE3C-6E59-2123-94D25CFD54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74" r="9416"/>
          <a:stretch/>
        </p:blipFill>
        <p:spPr bwMode="auto">
          <a:xfrm>
            <a:off x="6643451" y="1381639"/>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308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8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ítulo 4">
            <a:extLst>
              <a:ext uri="{FF2B5EF4-FFF2-40B4-BE49-F238E27FC236}">
                <a16:creationId xmlns:a16="http://schemas.microsoft.com/office/drawing/2014/main" id="{D65A24C0-B31A-1C5F-5690-108F4D9ECBA2}"/>
              </a:ext>
            </a:extLst>
          </p:cNvPr>
          <p:cNvSpPr>
            <a:spLocks noGrp="1"/>
          </p:cNvSpPr>
          <p:nvPr>
            <p:ph type="title"/>
          </p:nvPr>
        </p:nvSpPr>
        <p:spPr/>
        <p:txBody>
          <a:bodyPr/>
          <a:lstStyle/>
          <a:p>
            <a:endParaRPr lang="es-MX" dirty="0"/>
          </a:p>
        </p:txBody>
      </p:sp>
    </p:spTree>
    <p:extLst>
      <p:ext uri="{BB962C8B-B14F-4D97-AF65-F5344CB8AC3E}">
        <p14:creationId xmlns:p14="http://schemas.microsoft.com/office/powerpoint/2010/main" val="1054155499"/>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2B27218E-4D05-1CB1-ECAF-3FD9866B0F3B}"/>
              </a:ext>
            </a:extLst>
          </p:cNvPr>
          <p:cNvPicPr>
            <a:picLocks noChangeAspect="1"/>
          </p:cNvPicPr>
          <p:nvPr/>
        </p:nvPicPr>
        <p:blipFill rotWithShape="1">
          <a:blip r:embed="rId3"/>
          <a:srcRect b="11346"/>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6642F73-E828-192B-F2CC-4957DACF8FFE}"/>
              </a:ext>
            </a:extLst>
          </p:cNvPr>
          <p:cNvSpPr>
            <a:spLocks noGrp="1"/>
          </p:cNvSpPr>
          <p:nvPr>
            <p:ph type="title"/>
          </p:nvPr>
        </p:nvSpPr>
        <p:spPr>
          <a:xfrm>
            <a:off x="7531610" y="365125"/>
            <a:ext cx="3822189" cy="1899912"/>
          </a:xfrm>
        </p:spPr>
        <p:txBody>
          <a:bodyPr>
            <a:normAutofit/>
          </a:bodyPr>
          <a:lstStyle/>
          <a:p>
            <a:endParaRPr lang="es-MX" sz="4000"/>
          </a:p>
        </p:txBody>
      </p:sp>
      <p:sp>
        <p:nvSpPr>
          <p:cNvPr id="3" name="Marcador de contenido 2">
            <a:extLst>
              <a:ext uri="{FF2B5EF4-FFF2-40B4-BE49-F238E27FC236}">
                <a16:creationId xmlns:a16="http://schemas.microsoft.com/office/drawing/2014/main" id="{1C72BFB6-B818-CC77-9936-2001077039B4}"/>
              </a:ext>
            </a:extLst>
          </p:cNvPr>
          <p:cNvSpPr>
            <a:spLocks noGrp="1"/>
          </p:cNvSpPr>
          <p:nvPr>
            <p:ph idx="1"/>
          </p:nvPr>
        </p:nvSpPr>
        <p:spPr>
          <a:xfrm>
            <a:off x="7967709" y="2897041"/>
            <a:ext cx="3822189" cy="3742762"/>
          </a:xfrm>
        </p:spPr>
        <p:txBody>
          <a:bodyPr>
            <a:normAutofit/>
          </a:bodyPr>
          <a:lstStyle/>
          <a:p>
            <a:pPr marL="0" indent="0">
              <a:buNone/>
            </a:pPr>
            <a:r>
              <a:rPr lang="es-MX" sz="1800" b="0" i="0" dirty="0">
                <a:effectLst/>
                <a:latin typeface="Times New Roman" panose="02020603050405020304" pitchFamily="18" charset="0"/>
                <a:cs typeface="Times New Roman" panose="02020603050405020304" pitchFamily="18" charset="0"/>
              </a:rPr>
              <a:t>De repente, vio una bandada de hermosas aves libres que surcaban el cielo y se quedó impresionado deseando ser como ellas. Se trataba de una bandada de cisnes.</a:t>
            </a:r>
            <a:endParaRPr lang="es-MX"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01918"/>
      </p:ext>
    </p:extLst>
  </p:cSld>
  <p:clrMapOvr>
    <a:masterClrMapping/>
  </p:clrMapOvr>
  <p:transition spd="slow">
    <p:wipe/>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16" name="Rectangle 41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Pin en cuuentos">
            <a:extLst>
              <a:ext uri="{FF2B5EF4-FFF2-40B4-BE49-F238E27FC236}">
                <a16:creationId xmlns:a16="http://schemas.microsoft.com/office/drawing/2014/main" id="{F17BC046-32FA-DE53-AE5F-658DADB58752}"/>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2477" b="28156"/>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245B20E-2685-BD7F-08B3-8F4A325DE56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1800" b="0" i="0" dirty="0" err="1">
                <a:solidFill>
                  <a:srgbClr val="FFFFFF"/>
                </a:solidFill>
                <a:effectLst/>
                <a:latin typeface="Times New Roman" panose="02020603050405020304" pitchFamily="18" charset="0"/>
                <a:cs typeface="Times New Roman" panose="02020603050405020304" pitchFamily="18" charset="0"/>
              </a:rPr>
              <a:t>Sorprendido</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por</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su</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belleza</a:t>
            </a:r>
            <a:r>
              <a:rPr lang="en-US" sz="1800" b="0" i="0" dirty="0">
                <a:solidFill>
                  <a:srgbClr val="FFFFFF"/>
                </a:solidFill>
                <a:effectLst/>
                <a:latin typeface="Times New Roman" panose="02020603050405020304" pitchFamily="18" charset="0"/>
                <a:cs typeface="Times New Roman" panose="02020603050405020304" pitchFamily="18" charset="0"/>
              </a:rPr>
              <a:t>, se </a:t>
            </a:r>
            <a:r>
              <a:rPr lang="en-US" sz="1800" b="0" i="0" dirty="0" err="1">
                <a:solidFill>
                  <a:srgbClr val="FFFFFF"/>
                </a:solidFill>
                <a:effectLst/>
                <a:latin typeface="Times New Roman" panose="02020603050405020304" pitchFamily="18" charset="0"/>
                <a:cs typeface="Times New Roman" panose="02020603050405020304" pitchFamily="18" charset="0"/>
              </a:rPr>
              <a:t>acercó</a:t>
            </a:r>
            <a:r>
              <a:rPr lang="en-US" sz="1800" b="0" i="0" dirty="0">
                <a:solidFill>
                  <a:srgbClr val="FFFFFF"/>
                </a:solidFill>
                <a:effectLst/>
                <a:latin typeface="Times New Roman" panose="02020603050405020304" pitchFamily="18" charset="0"/>
                <a:cs typeface="Times New Roman" panose="02020603050405020304" pitchFamily="18" charset="0"/>
              </a:rPr>
              <a:t> a </a:t>
            </a:r>
            <a:r>
              <a:rPr lang="en-US" sz="1800" b="0" i="0" dirty="0" err="1">
                <a:solidFill>
                  <a:srgbClr val="FFFFFF"/>
                </a:solidFill>
                <a:effectLst/>
                <a:latin typeface="Times New Roman" panose="02020603050405020304" pitchFamily="18" charset="0"/>
                <a:cs typeface="Times New Roman" panose="02020603050405020304" pitchFamily="18" charset="0"/>
              </a:rPr>
              <a:t>ellos</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aunque</a:t>
            </a:r>
            <a:r>
              <a:rPr lang="en-US" sz="1800" b="0" i="0" dirty="0">
                <a:solidFill>
                  <a:srgbClr val="FFFFFF"/>
                </a:solidFill>
                <a:effectLst/>
                <a:latin typeface="Times New Roman" panose="02020603050405020304" pitchFamily="18" charset="0"/>
                <a:cs typeface="Times New Roman" panose="02020603050405020304" pitchFamily="18" charset="0"/>
              </a:rPr>
              <a:t> con </a:t>
            </a:r>
            <a:r>
              <a:rPr lang="en-US" sz="1800" b="0" i="0" dirty="0" err="1">
                <a:solidFill>
                  <a:srgbClr val="FFFFFF"/>
                </a:solidFill>
                <a:effectLst/>
                <a:latin typeface="Times New Roman" panose="02020603050405020304" pitchFamily="18" charset="0"/>
                <a:cs typeface="Times New Roman" panose="02020603050405020304" pitchFamily="18" charset="0"/>
              </a:rPr>
              <a:t>cuidado</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puesto</a:t>
            </a:r>
            <a:r>
              <a:rPr lang="en-US" sz="1800" b="0" i="0" dirty="0">
                <a:solidFill>
                  <a:srgbClr val="FFFFFF"/>
                </a:solidFill>
                <a:effectLst/>
                <a:latin typeface="Times New Roman" panose="02020603050405020304" pitchFamily="18" charset="0"/>
                <a:cs typeface="Times New Roman" panose="02020603050405020304" pitchFamily="18" charset="0"/>
              </a:rPr>
              <a:t> que </a:t>
            </a:r>
            <a:r>
              <a:rPr lang="en-US" sz="1800" b="0" i="0" dirty="0" err="1">
                <a:solidFill>
                  <a:srgbClr val="FFFFFF"/>
                </a:solidFill>
                <a:effectLst/>
                <a:latin typeface="Times New Roman" panose="02020603050405020304" pitchFamily="18" charset="0"/>
                <a:cs typeface="Times New Roman" panose="02020603050405020304" pitchFamily="18" charset="0"/>
              </a:rPr>
              <a:t>acostumbrado</a:t>
            </a:r>
            <a:r>
              <a:rPr lang="en-US" sz="1800" b="0" i="0" dirty="0">
                <a:solidFill>
                  <a:srgbClr val="FFFFFF"/>
                </a:solidFill>
                <a:effectLst/>
                <a:latin typeface="Times New Roman" panose="02020603050405020304" pitchFamily="18" charset="0"/>
                <a:cs typeface="Times New Roman" panose="02020603050405020304" pitchFamily="18" charset="0"/>
              </a:rPr>
              <a:t> al </a:t>
            </a:r>
            <a:r>
              <a:rPr lang="en-US" sz="1800" b="0" i="0" dirty="0" err="1">
                <a:solidFill>
                  <a:srgbClr val="FFFFFF"/>
                </a:solidFill>
                <a:effectLst/>
                <a:latin typeface="Times New Roman" panose="02020603050405020304" pitchFamily="18" charset="0"/>
                <a:cs typeface="Times New Roman" panose="02020603050405020304" pitchFamily="18" charset="0"/>
              </a:rPr>
              <a:t>rechazo</a:t>
            </a:r>
            <a:r>
              <a:rPr lang="en-US" sz="1800" b="0" i="0" dirty="0">
                <a:solidFill>
                  <a:srgbClr val="FFFFFF"/>
                </a:solidFill>
                <a:effectLst/>
                <a:latin typeface="Times New Roman" panose="02020603050405020304" pitchFamily="18" charset="0"/>
                <a:cs typeface="Times New Roman" panose="02020603050405020304" pitchFamily="18" charset="0"/>
              </a:rPr>
              <a:t> de </a:t>
            </a:r>
            <a:r>
              <a:rPr lang="en-US" sz="1800" b="0" i="0" dirty="0" err="1">
                <a:solidFill>
                  <a:srgbClr val="FFFFFF"/>
                </a:solidFill>
                <a:effectLst/>
                <a:latin typeface="Times New Roman" panose="02020603050405020304" pitchFamily="18" charset="0"/>
                <a:cs typeface="Times New Roman" panose="02020603050405020304" pitchFamily="18" charset="0"/>
              </a:rPr>
              <a:t>todos</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los</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animales</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pensó</a:t>
            </a:r>
            <a:r>
              <a:rPr lang="en-US" sz="1800" b="0" i="0" dirty="0">
                <a:solidFill>
                  <a:srgbClr val="FFFFFF"/>
                </a:solidFill>
                <a:effectLst/>
                <a:latin typeface="Times New Roman" panose="02020603050405020304" pitchFamily="18" charset="0"/>
                <a:cs typeface="Times New Roman" panose="02020603050405020304" pitchFamily="18" charset="0"/>
              </a:rPr>
              <a:t> que </a:t>
            </a:r>
            <a:r>
              <a:rPr lang="en-US" sz="1800" b="0" i="0" dirty="0" err="1">
                <a:solidFill>
                  <a:srgbClr val="FFFFFF"/>
                </a:solidFill>
                <a:effectLst/>
                <a:latin typeface="Times New Roman" panose="02020603050405020304" pitchFamily="18" charset="0"/>
                <a:cs typeface="Times New Roman" panose="02020603050405020304" pitchFamily="18" charset="0"/>
              </a:rPr>
              <a:t>también</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ellos</a:t>
            </a:r>
            <a:r>
              <a:rPr lang="en-US" sz="1800" b="0" i="0" dirty="0">
                <a:solidFill>
                  <a:srgbClr val="FFFFFF"/>
                </a:solidFill>
                <a:effectLst/>
                <a:latin typeface="Times New Roman" panose="02020603050405020304" pitchFamily="18" charset="0"/>
                <a:cs typeface="Times New Roman" panose="02020603050405020304" pitchFamily="18" charset="0"/>
              </a:rPr>
              <a:t> le </a:t>
            </a:r>
            <a:r>
              <a:rPr lang="en-US" sz="1800" b="0" i="0" dirty="0" err="1">
                <a:solidFill>
                  <a:srgbClr val="FFFFFF"/>
                </a:solidFill>
                <a:effectLst/>
                <a:latin typeface="Times New Roman" panose="02020603050405020304" pitchFamily="18" charset="0"/>
                <a:cs typeface="Times New Roman" panose="02020603050405020304" pitchFamily="18" charset="0"/>
              </a:rPr>
              <a:t>negarían</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amistad</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Cuál</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fue</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su</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sorpresa</a:t>
            </a:r>
            <a:r>
              <a:rPr lang="en-US" sz="1800" b="0" i="0" dirty="0">
                <a:solidFill>
                  <a:srgbClr val="FFFFFF"/>
                </a:solidFill>
                <a:effectLst/>
                <a:latin typeface="Times New Roman" panose="02020603050405020304" pitchFamily="18" charset="0"/>
                <a:cs typeface="Times New Roman" panose="02020603050405020304" pitchFamily="18" charset="0"/>
              </a:rPr>
              <a:t>? que </a:t>
            </a:r>
            <a:r>
              <a:rPr lang="en-US" sz="1800" b="0" i="0" dirty="0" err="1">
                <a:solidFill>
                  <a:srgbClr val="FFFFFF"/>
                </a:solidFill>
                <a:effectLst/>
                <a:latin typeface="Times New Roman" panose="02020603050405020304" pitchFamily="18" charset="0"/>
                <a:cs typeface="Times New Roman" panose="02020603050405020304" pitchFamily="18" charset="0"/>
              </a:rPr>
              <a:t>los</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tres</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lindos</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cisnes</a:t>
            </a:r>
            <a:r>
              <a:rPr lang="en-US" sz="1800" b="0" i="0" dirty="0">
                <a:solidFill>
                  <a:srgbClr val="FFFFFF"/>
                </a:solidFill>
                <a:effectLst/>
                <a:latin typeface="Times New Roman" panose="02020603050405020304" pitchFamily="18" charset="0"/>
                <a:cs typeface="Times New Roman" panose="02020603050405020304" pitchFamily="18" charset="0"/>
              </a:rPr>
              <a:t> al </a:t>
            </a:r>
            <a:r>
              <a:rPr lang="en-US" sz="1800" b="0" i="0" dirty="0" err="1">
                <a:solidFill>
                  <a:srgbClr val="FFFFFF"/>
                </a:solidFill>
                <a:effectLst/>
                <a:latin typeface="Times New Roman" panose="02020603050405020304" pitchFamily="18" charset="0"/>
                <a:cs typeface="Times New Roman" panose="02020603050405020304" pitchFamily="18" charset="0"/>
              </a:rPr>
              <a:t>verlo</a:t>
            </a:r>
            <a:r>
              <a:rPr lang="en-US" sz="1800" b="0" i="0" dirty="0">
                <a:solidFill>
                  <a:srgbClr val="FFFFFF"/>
                </a:solidFill>
                <a:effectLst/>
                <a:latin typeface="Times New Roman" panose="02020603050405020304" pitchFamily="18" charset="0"/>
                <a:cs typeface="Times New Roman" panose="02020603050405020304" pitchFamily="18" charset="0"/>
              </a:rPr>
              <a:t>, lo </a:t>
            </a:r>
            <a:r>
              <a:rPr lang="en-US" sz="1800" b="0" i="0" dirty="0" err="1">
                <a:solidFill>
                  <a:srgbClr val="FFFFFF"/>
                </a:solidFill>
                <a:effectLst/>
                <a:latin typeface="Times New Roman" panose="02020603050405020304" pitchFamily="18" charset="0"/>
                <a:cs typeface="Times New Roman" panose="02020603050405020304" pitchFamily="18" charset="0"/>
              </a:rPr>
              <a:t>rodearon</a:t>
            </a:r>
            <a:r>
              <a:rPr lang="en-US" sz="1800" b="0" i="0" dirty="0">
                <a:solidFill>
                  <a:srgbClr val="FFFFFF"/>
                </a:solidFill>
                <a:effectLst/>
                <a:latin typeface="Times New Roman" panose="02020603050405020304" pitchFamily="18" charset="0"/>
                <a:cs typeface="Times New Roman" panose="02020603050405020304" pitchFamily="18" charset="0"/>
              </a:rPr>
              <a:t> y le </a:t>
            </a:r>
            <a:r>
              <a:rPr lang="en-US" sz="1800" b="0" i="0" dirty="0" err="1">
                <a:solidFill>
                  <a:srgbClr val="FFFFFF"/>
                </a:solidFill>
                <a:effectLst/>
                <a:latin typeface="Times New Roman" panose="02020603050405020304" pitchFamily="18" charset="0"/>
                <a:cs typeface="Times New Roman" panose="02020603050405020304" pitchFamily="18" charset="0"/>
              </a:rPr>
              <a:t>dieron</a:t>
            </a:r>
            <a:br>
              <a:rPr lang="en-US" sz="1800" dirty="0">
                <a:solidFill>
                  <a:srgbClr val="FFFFFF"/>
                </a:solidFill>
                <a:latin typeface="Times New Roman" panose="02020603050405020304" pitchFamily="18" charset="0"/>
                <a:cs typeface="Times New Roman" panose="02020603050405020304" pitchFamily="18" charset="0"/>
              </a:rPr>
            </a:br>
            <a:r>
              <a:rPr lang="en-US" sz="1800" b="0" i="0" dirty="0">
                <a:solidFill>
                  <a:srgbClr val="FFFFFF"/>
                </a:solidFill>
                <a:effectLst/>
                <a:latin typeface="Times New Roman" panose="02020603050405020304" pitchFamily="18" charset="0"/>
                <a:cs typeface="Times New Roman" panose="02020603050405020304" pitchFamily="18" charset="0"/>
              </a:rPr>
              <a:t>la </a:t>
            </a:r>
            <a:r>
              <a:rPr lang="en-US" sz="1800" b="0" i="0" dirty="0" err="1">
                <a:solidFill>
                  <a:srgbClr val="FFFFFF"/>
                </a:solidFill>
                <a:effectLst/>
                <a:latin typeface="Times New Roman" panose="02020603050405020304" pitchFamily="18" charset="0"/>
                <a:cs typeface="Times New Roman" panose="02020603050405020304" pitchFamily="18" charset="0"/>
              </a:rPr>
              <a:t>bienvenida</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haciéndole</a:t>
            </a:r>
            <a:r>
              <a:rPr lang="en-US" sz="1800" b="0" i="0" dirty="0">
                <a:solidFill>
                  <a:srgbClr val="FFFFFF"/>
                </a:solidFill>
                <a:effectLst/>
                <a:latin typeface="Times New Roman" panose="02020603050405020304" pitchFamily="18" charset="0"/>
                <a:cs typeface="Times New Roman" panose="02020603050405020304" pitchFamily="18" charset="0"/>
              </a:rPr>
              <a:t> </a:t>
            </a:r>
            <a:r>
              <a:rPr lang="en-US" sz="1800" b="0" i="0" dirty="0" err="1">
                <a:solidFill>
                  <a:srgbClr val="FFFFFF"/>
                </a:solidFill>
                <a:effectLst/>
                <a:latin typeface="Times New Roman" panose="02020603050405020304" pitchFamily="18" charset="0"/>
                <a:cs typeface="Times New Roman" panose="02020603050405020304" pitchFamily="18" charset="0"/>
              </a:rPr>
              <a:t>mimos</a:t>
            </a:r>
            <a:r>
              <a:rPr lang="en-US" sz="1800" b="0" i="0" dirty="0">
                <a:solidFill>
                  <a:srgbClr val="FFFFFF"/>
                </a:solidFill>
                <a:effectLst/>
                <a:latin typeface="Times New Roman" panose="02020603050405020304" pitchFamily="18" charset="0"/>
                <a:cs typeface="Times New Roman" panose="02020603050405020304" pitchFamily="18" charset="0"/>
              </a:rPr>
              <a:t> y </a:t>
            </a:r>
            <a:r>
              <a:rPr lang="en-US" sz="1800" b="0" i="0" dirty="0" err="1">
                <a:solidFill>
                  <a:srgbClr val="FFFFFF"/>
                </a:solidFill>
                <a:effectLst/>
                <a:latin typeface="Times New Roman" panose="02020603050405020304" pitchFamily="18" charset="0"/>
                <a:cs typeface="Times New Roman" panose="02020603050405020304" pitchFamily="18" charset="0"/>
              </a:rPr>
              <a:t>caricias</a:t>
            </a:r>
            <a:r>
              <a:rPr lang="en-US" sz="1800" b="0" i="0" dirty="0">
                <a:solidFill>
                  <a:srgbClr val="FFFFFF"/>
                </a:solidFill>
                <a:effectLst/>
                <a:latin typeface="Times New Roman" panose="02020603050405020304" pitchFamily="18" charset="0"/>
                <a:cs typeface="Times New Roman" panose="02020603050405020304" pitchFamily="18" charset="0"/>
              </a:rPr>
              <a:t> con sus </a:t>
            </a:r>
            <a:r>
              <a:rPr lang="en-US" sz="1800" b="0" i="0" dirty="0" err="1">
                <a:solidFill>
                  <a:srgbClr val="FFFFFF"/>
                </a:solidFill>
                <a:effectLst/>
                <a:latin typeface="Times New Roman" panose="02020603050405020304" pitchFamily="18" charset="0"/>
                <a:cs typeface="Times New Roman" panose="02020603050405020304" pitchFamily="18" charset="0"/>
              </a:rPr>
              <a:t>picos</a:t>
            </a:r>
            <a:r>
              <a:rPr lang="en-US" sz="1800" b="0" i="0" dirty="0">
                <a:solidFill>
                  <a:srgbClr val="FFFFFF"/>
                </a:solidFill>
                <a:effectLst/>
                <a:latin typeface="Times New Roman" panose="02020603050405020304" pitchFamily="18" charset="0"/>
                <a:cs typeface="Times New Roman" panose="02020603050405020304" pitchFamily="18" charset="0"/>
              </a:rPr>
              <a:t>.</a:t>
            </a:r>
            <a:endParaRPr lang="en-US" sz="18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948330"/>
      </p:ext>
    </p:extLst>
  </p:cSld>
  <p:clrMapOvr>
    <a:overrideClrMapping bg1="dk1" tx1="lt1" bg2="dk2" tx2="lt2" accent1="accent1" accent2="accent2" accent3="accent3" accent4="accent4" accent5="accent5" accent6="accent6" hlink="hlink" folHlink="folHlink"/>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52A7B8A-BB96-C579-A786-4CE0A3D89B2F}"/>
              </a:ext>
            </a:extLst>
          </p:cNvPr>
          <p:cNvSpPr>
            <a:spLocks noGrp="1"/>
          </p:cNvSpPr>
          <p:nvPr>
            <p:ph type="title"/>
          </p:nvPr>
        </p:nvSpPr>
        <p:spPr>
          <a:xfrm>
            <a:off x="7531610" y="365125"/>
            <a:ext cx="3822189" cy="1899912"/>
          </a:xfrm>
        </p:spPr>
        <p:txBody>
          <a:bodyPr>
            <a:normAutofit/>
          </a:bodyPr>
          <a:lstStyle/>
          <a:p>
            <a:endParaRPr lang="es-MX" sz="4000"/>
          </a:p>
        </p:txBody>
      </p:sp>
      <p:pic>
        <p:nvPicPr>
          <p:cNvPr id="5122" name="Picture 2" descr="El patito feo">
            <a:extLst>
              <a:ext uri="{FF2B5EF4-FFF2-40B4-BE49-F238E27FC236}">
                <a16:creationId xmlns:a16="http://schemas.microsoft.com/office/drawing/2014/main" id="{240799FE-3F40-959B-2162-C796DA8779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66"/>
          <a:stretch/>
        </p:blipFill>
        <p:spPr bwMode="auto">
          <a:xfrm>
            <a:off x="0"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E50FFC17-207D-935F-3CD1-7547A1D5CCA9}"/>
              </a:ext>
            </a:extLst>
          </p:cNvPr>
          <p:cNvSpPr>
            <a:spLocks noGrp="1"/>
          </p:cNvSpPr>
          <p:nvPr>
            <p:ph idx="1"/>
          </p:nvPr>
        </p:nvSpPr>
        <p:spPr>
          <a:xfrm>
            <a:off x="7531610" y="1955230"/>
            <a:ext cx="3822189" cy="3742762"/>
          </a:xfrm>
        </p:spPr>
        <p:txBody>
          <a:bodyPr>
            <a:normAutofit lnSpcReduction="10000"/>
          </a:bodyPr>
          <a:lstStyle/>
          <a:p>
            <a:pPr marL="0" indent="0">
              <a:buNone/>
            </a:pPr>
            <a:r>
              <a:rPr lang="es-MX" sz="1800" b="0" i="0" dirty="0">
                <a:effectLst/>
                <a:latin typeface="Times New Roman" panose="02020603050405020304" pitchFamily="18" charset="0"/>
                <a:cs typeface="Times New Roman" panose="02020603050405020304" pitchFamily="18" charset="0"/>
              </a:rPr>
              <a:t>El patito feo no entendía tal recibimiento y atónito por lo que estaba ocurriendo, se miró en el reflejo del agua. El agua proyectó la imagen de un bello cisne y se dio cuenta de que él era tan diferente de los patitos que creía que eran sus hermanos, porque él en realidad no era un pato, era un cisne. Un huevo de cisne se había colado entre los huevos de la mamá Pata y ella sin darse cuenta, lo había empollado. Esa era la razón de que fuese tan diferente al resto.</a:t>
            </a:r>
          </a:p>
          <a:p>
            <a:pPr marL="0" indent="0">
              <a:buNone/>
            </a:pPr>
            <a:br>
              <a:rPr lang="es-MX" sz="1700" dirty="0"/>
            </a:br>
            <a:endParaRPr lang="es-MX" sz="1700" dirty="0"/>
          </a:p>
        </p:txBody>
      </p:sp>
    </p:spTree>
    <p:extLst>
      <p:ext uri="{BB962C8B-B14F-4D97-AF65-F5344CB8AC3E}">
        <p14:creationId xmlns:p14="http://schemas.microsoft.com/office/powerpoint/2010/main" val="1026748716"/>
      </p:ext>
    </p:extLst>
  </p:cSld>
  <p:clrMapOvr>
    <a:masterClrMapping/>
  </p:clrMapOvr>
  <p:transition spd="slow">
    <p:wipe/>
    <p:sndAc>
      <p:stSnd>
        <p:snd r:embed="rId2" name="chimes.wav"/>
      </p:stSnd>
    </p:sndAc>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90146254AAD746B21CBB953699286C" ma:contentTypeVersion="6" ma:contentTypeDescription="Crear nuevo documento." ma:contentTypeScope="" ma:versionID="d378afe78e0f363980dbf3b35e6b051e">
  <xsd:schema xmlns:xsd="http://www.w3.org/2001/XMLSchema" xmlns:xs="http://www.w3.org/2001/XMLSchema" xmlns:p="http://schemas.microsoft.com/office/2006/metadata/properties" xmlns:ns3="2d4776f3-605f-4148-aa91-a47e2eebd3c9" xmlns:ns4="bf47a7dc-253e-450a-9873-953980fb47d8" targetNamespace="http://schemas.microsoft.com/office/2006/metadata/properties" ma:root="true" ma:fieldsID="84b413e9d63cd6911ebbbbd085b4729b" ns3:_="" ns4:_="">
    <xsd:import namespace="2d4776f3-605f-4148-aa91-a47e2eebd3c9"/>
    <xsd:import namespace="bf47a7dc-253e-450a-9873-953980fb47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776f3-605f-4148-aa91-a47e2eebd3c9"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47a7dc-253e-450a-9873-953980fb47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2DF19E-FAC3-4218-81E5-D9123B44B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776f3-605f-4148-aa91-a47e2eebd3c9"/>
    <ds:schemaRef ds:uri="bf47a7dc-253e-450a-9873-953980fb47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426956-0179-4D8D-81A9-6036D98A45B1}">
  <ds:schemaRefs>
    <ds:schemaRef ds:uri="http://schemas.microsoft.com/sharepoint/v3/contenttype/forms"/>
  </ds:schemaRefs>
</ds:datastoreItem>
</file>

<file path=customXml/itemProps3.xml><?xml version="1.0" encoding="utf-8"?>
<ds:datastoreItem xmlns:ds="http://schemas.openxmlformats.org/officeDocument/2006/customXml" ds:itemID="{C2C93D9D-C7A7-4C5E-A10C-24E357CAD817}">
  <ds:schemaRefs>
    <ds:schemaRef ds:uri="http://purl.org/dc/elements/1.1/"/>
    <ds:schemaRef ds:uri="http://purl.org/dc/terms/"/>
    <ds:schemaRef ds:uri="http://purl.org/dc/dcmitype/"/>
    <ds:schemaRef ds:uri="http://www.w3.org/XML/1998/namespace"/>
    <ds:schemaRef ds:uri="http://schemas.microsoft.com/office/2006/documentManagement/types"/>
    <ds:schemaRef ds:uri="2d4776f3-605f-4148-aa91-a47e2eebd3c9"/>
    <ds:schemaRef ds:uri="bf47a7dc-253e-450a-9873-953980fb47d8"/>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1460</TotalTime>
  <Words>386</Words>
  <Application>Microsoft Office PowerPoint</Application>
  <PresentationFormat>Panorámica</PresentationFormat>
  <Paragraphs>8</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Agency FB</vt:lpstr>
      <vt:lpstr>Arial</vt:lpstr>
      <vt:lpstr>Calibri</vt:lpstr>
      <vt:lpstr>Calibri Light</vt:lpstr>
      <vt:lpstr>Times New Roman</vt:lpstr>
      <vt:lpstr>Tema de Office</vt:lpstr>
      <vt:lpstr>PATITO FEO</vt:lpstr>
      <vt:lpstr>Presentación de PowerPoint</vt:lpstr>
      <vt:lpstr>Presentación de PowerPoint</vt:lpstr>
      <vt:lpstr>Presentación de PowerPoint</vt:lpstr>
      <vt:lpstr>Sorprendido por su belleza, se acercó a ellos aunque con cuidado, puesto que acostumbrado al rechazo de todos los animales, pensó que también ellos le negarían amistad. ¿Cuál fue su sorpresa? que los tres lindos cisnes al verlo, lo rodearon y le dieron la bienvenida haciéndole mimos y caricias con sus picos.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PATITO FEO</dc:title>
  <dc:creator>ABRIL GARCIA SANTILLAN</dc:creator>
  <cp:lastModifiedBy>ABRIL GARCIA SANTILLAN</cp:lastModifiedBy>
  <cp:revision>2</cp:revision>
  <dcterms:created xsi:type="dcterms:W3CDTF">2023-10-31T01:47:19Z</dcterms:created>
  <dcterms:modified xsi:type="dcterms:W3CDTF">2023-11-01T02:07:54Z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0x010100FC90146254AAD746B21CBB953699286C</vt:lpwstr>
  </property>
</Properties>
</file>