
<file path=[Content_Types].xml><?xml version="1.0" encoding="utf-8"?>
<Types xmlns="http://schemas.openxmlformats.org/package/2006/content-types">
  <Default Extension="png" ContentType="image/png"/>
  <Default Extension="rels" ContentType="application/vnd.openxmlformats-package.relationships+xml"/>
  <Default Extension="xml" ContentType="application/xml"/>
  <Default Extension="fntdata" ContentType="application/x-fontdata"/>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embedTrueTypeFonts="1" saveSubsetFonts="1" autoCompressPictures="0">
  <p:sldMasterIdLst>
    <p:sldMasterId id="2147483669" r:id="rId1"/>
  </p:sldMasterIdLst>
  <p:notesMasterIdLst>
    <p:notesMasterId r:id="rId11"/>
  </p:notesMasterIdLst>
  <p:sldIdLst>
    <p:sldId id="256" r:id="rId2"/>
    <p:sldId id="258" r:id="rId3"/>
    <p:sldId id="262" r:id="rId4"/>
    <p:sldId id="286" r:id="rId5"/>
    <p:sldId id="287" r:id="rId6"/>
    <p:sldId id="288" r:id="rId7"/>
    <p:sldId id="289" r:id="rId8"/>
    <p:sldId id="290" r:id="rId9"/>
    <p:sldId id="291" r:id="rId10"/>
  </p:sldIdLst>
  <p:sldSz cx="9144000" cy="5143500" type="screen16x9"/>
  <p:notesSz cx="6858000" cy="9144000"/>
  <p:embeddedFontLst>
    <p:embeddedFont>
      <p:font typeface="Norican" panose="020B0604020202020204" charset="0"/>
      <p:regular r:id="rId12"/>
    </p:embeddedFont>
    <p:embeddedFont>
      <p:font typeface="Albert Sans" panose="020B0604020202020204" charset="0"/>
      <p:regular r:id="rId13"/>
      <p:bold r:id="rId14"/>
      <p:italic r:id="rId15"/>
      <p:boldItalic r:id="rId16"/>
    </p:embeddedFont>
    <p:embeddedFont>
      <p:font typeface="Bebas Neue" panose="020B0604020202020204" charset="0"/>
      <p:regular r:id="rId17"/>
    </p:embeddedFont>
  </p:embeddedFont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extLst>
    <p:ext uri="{EFAFB233-063F-42B5-8137-9DF3F51BA10A}">
      <p15:sldGuideLst xmlns:p15="http://schemas.microsoft.com/office/powerpoint/2012/main">
        <p15:guide id="1" orient="horz" pos="340">
          <p15:clr>
            <a:srgbClr val="9AA0A6"/>
          </p15:clr>
        </p15:guide>
        <p15:guide id="2" orient="horz" pos="2900">
          <p15:clr>
            <a:srgbClr val="9AA0A6"/>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C9894362-83FE-4F6B-AA64-35FC5A7C92E8}">
  <a:tblStyle styleId="{C9894362-83FE-4F6B-AA64-35FC5A7C92E8}" styleName="Table_0">
    <a:wholeTbl>
      <a:tcTxStyle>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5620"/>
    <p:restoredTop sz="94660"/>
  </p:normalViewPr>
  <p:slideViewPr>
    <p:cSldViewPr snapToGrid="0">
      <p:cViewPr varScale="1">
        <p:scale>
          <a:sx n="93" d="100"/>
          <a:sy n="93" d="100"/>
        </p:scale>
        <p:origin x="726" y="78"/>
      </p:cViewPr>
      <p:guideLst>
        <p:guide orient="horz" pos="340"/>
        <p:guide orient="horz" pos="2900"/>
        <p:guide pos="2880"/>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8" Type="http://schemas.openxmlformats.org/officeDocument/2006/relationships/slide" Target="slides/slide7.xml"/><Relationship Id="rId13" Type="http://schemas.openxmlformats.org/officeDocument/2006/relationships/font" Target="fonts/font2.fntdata"/><Relationship Id="rId18" Type="http://schemas.openxmlformats.org/officeDocument/2006/relationships/presProps" Target="presProps.xml"/><Relationship Id="rId3" Type="http://schemas.openxmlformats.org/officeDocument/2006/relationships/slide" Target="slides/slide2.xml"/><Relationship Id="rId21" Type="http://schemas.openxmlformats.org/officeDocument/2006/relationships/tableStyles" Target="tableStyles.xml"/><Relationship Id="rId7" Type="http://schemas.openxmlformats.org/officeDocument/2006/relationships/slide" Target="slides/slide6.xml"/><Relationship Id="rId12" Type="http://schemas.openxmlformats.org/officeDocument/2006/relationships/font" Target="fonts/font1.fntdata"/><Relationship Id="rId17" Type="http://schemas.openxmlformats.org/officeDocument/2006/relationships/font" Target="fonts/font6.fntdata"/><Relationship Id="rId2" Type="http://schemas.openxmlformats.org/officeDocument/2006/relationships/slide" Target="slides/slide1.xml"/><Relationship Id="rId16" Type="http://schemas.openxmlformats.org/officeDocument/2006/relationships/font" Target="fonts/font5.fntdata"/><Relationship Id="rId20" Type="http://schemas.openxmlformats.org/officeDocument/2006/relationships/theme" Target="theme/theme1.xml"/><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notesMaster" Target="notesMasters/notesMaster1.xml"/><Relationship Id="rId5" Type="http://schemas.openxmlformats.org/officeDocument/2006/relationships/slide" Target="slides/slide4.xml"/><Relationship Id="rId15" Type="http://schemas.openxmlformats.org/officeDocument/2006/relationships/font" Target="fonts/font4.fntdata"/><Relationship Id="rId10" Type="http://schemas.openxmlformats.org/officeDocument/2006/relationships/slide" Target="slides/slide9.xml"/><Relationship Id="rId19" Type="http://schemas.openxmlformats.org/officeDocument/2006/relationships/viewProps" Target="viewProps.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font" Target="fonts/font3.fntdata"/></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extLst>
      <p:ext uri="{BB962C8B-B14F-4D97-AF65-F5344CB8AC3E}">
        <p14:creationId xmlns:p14="http://schemas.microsoft.com/office/powerpoint/2010/main" val="953579646"/>
      </p:ext>
    </p:extLst>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162"/>
        <p:cNvGrpSpPr/>
        <p:nvPr/>
      </p:nvGrpSpPr>
      <p:grpSpPr>
        <a:xfrm>
          <a:off x="0" y="0"/>
          <a:ext cx="0" cy="0"/>
          <a:chOff x="0" y="0"/>
          <a:chExt cx="0" cy="0"/>
        </a:xfrm>
      </p:grpSpPr>
      <p:sp>
        <p:nvSpPr>
          <p:cNvPr id="13163" name="Google Shape;13163;p: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164" name="Google Shape;13164;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502612718"/>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173"/>
        <p:cNvGrpSpPr/>
        <p:nvPr/>
      </p:nvGrpSpPr>
      <p:grpSpPr>
        <a:xfrm>
          <a:off x="0" y="0"/>
          <a:ext cx="0" cy="0"/>
          <a:chOff x="0" y="0"/>
          <a:chExt cx="0" cy="0"/>
        </a:xfrm>
      </p:grpSpPr>
      <p:sp>
        <p:nvSpPr>
          <p:cNvPr id="13174" name="Google Shape;13174;g137fd00ebf0_1_184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175" name="Google Shape;13175;g137fd00ebf0_1_184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922091045"/>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297"/>
        <p:cNvGrpSpPr/>
        <p:nvPr/>
      </p:nvGrpSpPr>
      <p:grpSpPr>
        <a:xfrm>
          <a:off x="0" y="0"/>
          <a:ext cx="0" cy="0"/>
          <a:chOff x="0" y="0"/>
          <a:chExt cx="0" cy="0"/>
        </a:xfrm>
      </p:grpSpPr>
      <p:sp>
        <p:nvSpPr>
          <p:cNvPr id="13298" name="Google Shape;13298;g13822dacc64_4_2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299" name="Google Shape;13299;g13822dacc64_4_2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239358825"/>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173"/>
        <p:cNvGrpSpPr/>
        <p:nvPr/>
      </p:nvGrpSpPr>
      <p:grpSpPr>
        <a:xfrm>
          <a:off x="0" y="0"/>
          <a:ext cx="0" cy="0"/>
          <a:chOff x="0" y="0"/>
          <a:chExt cx="0" cy="0"/>
        </a:xfrm>
      </p:grpSpPr>
      <p:sp>
        <p:nvSpPr>
          <p:cNvPr id="13174" name="Google Shape;13174;g137fd00ebf0_1_184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175" name="Google Shape;13175;g137fd00ebf0_1_184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921592102"/>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173"/>
        <p:cNvGrpSpPr/>
        <p:nvPr/>
      </p:nvGrpSpPr>
      <p:grpSpPr>
        <a:xfrm>
          <a:off x="0" y="0"/>
          <a:ext cx="0" cy="0"/>
          <a:chOff x="0" y="0"/>
          <a:chExt cx="0" cy="0"/>
        </a:xfrm>
      </p:grpSpPr>
      <p:sp>
        <p:nvSpPr>
          <p:cNvPr id="13174" name="Google Shape;13174;g137fd00ebf0_1_184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175" name="Google Shape;13175;g137fd00ebf0_1_184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928126476"/>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173"/>
        <p:cNvGrpSpPr/>
        <p:nvPr/>
      </p:nvGrpSpPr>
      <p:grpSpPr>
        <a:xfrm>
          <a:off x="0" y="0"/>
          <a:ext cx="0" cy="0"/>
          <a:chOff x="0" y="0"/>
          <a:chExt cx="0" cy="0"/>
        </a:xfrm>
      </p:grpSpPr>
      <p:sp>
        <p:nvSpPr>
          <p:cNvPr id="13174" name="Google Shape;13174;g137fd00ebf0_1_184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175" name="Google Shape;13175;g137fd00ebf0_1_184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86566341"/>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173"/>
        <p:cNvGrpSpPr/>
        <p:nvPr/>
      </p:nvGrpSpPr>
      <p:grpSpPr>
        <a:xfrm>
          <a:off x="0" y="0"/>
          <a:ext cx="0" cy="0"/>
          <a:chOff x="0" y="0"/>
          <a:chExt cx="0" cy="0"/>
        </a:xfrm>
      </p:grpSpPr>
      <p:sp>
        <p:nvSpPr>
          <p:cNvPr id="13174" name="Google Shape;13174;g137fd00ebf0_1_184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175" name="Google Shape;13175;g137fd00ebf0_1_184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722367720"/>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173"/>
        <p:cNvGrpSpPr/>
        <p:nvPr/>
      </p:nvGrpSpPr>
      <p:grpSpPr>
        <a:xfrm>
          <a:off x="0" y="0"/>
          <a:ext cx="0" cy="0"/>
          <a:chOff x="0" y="0"/>
          <a:chExt cx="0" cy="0"/>
        </a:xfrm>
      </p:grpSpPr>
      <p:sp>
        <p:nvSpPr>
          <p:cNvPr id="13174" name="Google Shape;13174;g137fd00ebf0_1_184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175" name="Google Shape;13175;g137fd00ebf0_1_184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575684042"/>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173"/>
        <p:cNvGrpSpPr/>
        <p:nvPr/>
      </p:nvGrpSpPr>
      <p:grpSpPr>
        <a:xfrm>
          <a:off x="0" y="0"/>
          <a:ext cx="0" cy="0"/>
          <a:chOff x="0" y="0"/>
          <a:chExt cx="0" cy="0"/>
        </a:xfrm>
      </p:grpSpPr>
      <p:sp>
        <p:nvSpPr>
          <p:cNvPr id="13174" name="Google Shape;13174;g137fd00ebf0_1_184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175" name="Google Shape;13175;g137fd00ebf0_1_184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431047976"/>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p:spTree>
      <p:nvGrpSpPr>
        <p:cNvPr id="1" name="Shape 8"/>
        <p:cNvGrpSpPr/>
        <p:nvPr/>
      </p:nvGrpSpPr>
      <p:grpSpPr>
        <a:xfrm>
          <a:off x="0" y="0"/>
          <a:ext cx="0" cy="0"/>
          <a:chOff x="0" y="0"/>
          <a:chExt cx="0" cy="0"/>
        </a:xfrm>
      </p:grpSpPr>
      <p:grpSp>
        <p:nvGrpSpPr>
          <p:cNvPr id="9" name="Google Shape;9;p2"/>
          <p:cNvGrpSpPr/>
          <p:nvPr/>
        </p:nvGrpSpPr>
        <p:grpSpPr>
          <a:xfrm>
            <a:off x="194050" y="193895"/>
            <a:ext cx="8755889" cy="4755698"/>
            <a:chOff x="194050" y="193895"/>
            <a:chExt cx="8755889" cy="4755698"/>
          </a:xfrm>
        </p:grpSpPr>
        <p:sp>
          <p:nvSpPr>
            <p:cNvPr id="10" name="Google Shape;10;p2"/>
            <p:cNvSpPr/>
            <p:nvPr/>
          </p:nvSpPr>
          <p:spPr>
            <a:xfrm>
              <a:off x="374325" y="374100"/>
              <a:ext cx="8395200" cy="43953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 name="Google Shape;11;p2"/>
            <p:cNvGrpSpPr/>
            <p:nvPr/>
          </p:nvGrpSpPr>
          <p:grpSpPr>
            <a:xfrm>
              <a:off x="194061" y="193895"/>
              <a:ext cx="8755877" cy="99873"/>
              <a:chOff x="194061" y="193895"/>
              <a:chExt cx="8755877" cy="99873"/>
            </a:xfrm>
          </p:grpSpPr>
          <p:sp>
            <p:nvSpPr>
              <p:cNvPr id="12" name="Google Shape;12;p2"/>
              <p:cNvSpPr/>
              <p:nvPr/>
            </p:nvSpPr>
            <p:spPr>
              <a:xfrm>
                <a:off x="194061" y="193895"/>
                <a:ext cx="292904" cy="99873"/>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3;p2"/>
              <p:cNvSpPr/>
              <p:nvPr/>
            </p:nvSpPr>
            <p:spPr>
              <a:xfrm>
                <a:off x="422085" y="241924"/>
                <a:ext cx="13730" cy="1028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14;p2"/>
              <p:cNvSpPr/>
              <p:nvPr/>
            </p:nvSpPr>
            <p:spPr>
              <a:xfrm>
                <a:off x="243552" y="231044"/>
                <a:ext cx="13705" cy="1021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15;p2"/>
              <p:cNvSpPr/>
              <p:nvPr/>
            </p:nvSpPr>
            <p:spPr>
              <a:xfrm>
                <a:off x="349274" y="206832"/>
                <a:ext cx="44485" cy="43592"/>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6;p2"/>
              <p:cNvSpPr/>
              <p:nvPr/>
            </p:nvSpPr>
            <p:spPr>
              <a:xfrm>
                <a:off x="291060" y="222048"/>
                <a:ext cx="44807" cy="38537"/>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7;p2"/>
              <p:cNvSpPr/>
              <p:nvPr/>
            </p:nvSpPr>
            <p:spPr>
              <a:xfrm>
                <a:off x="365779" y="227252"/>
                <a:ext cx="9368" cy="7460"/>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8;p2"/>
              <p:cNvSpPr/>
              <p:nvPr/>
            </p:nvSpPr>
            <p:spPr>
              <a:xfrm>
                <a:off x="313340" y="235703"/>
                <a:ext cx="9293" cy="7435"/>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9;p2"/>
              <p:cNvSpPr/>
              <p:nvPr/>
            </p:nvSpPr>
            <p:spPr>
              <a:xfrm flipH="1">
                <a:off x="461644" y="193895"/>
                <a:ext cx="292904" cy="99873"/>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20;p2"/>
              <p:cNvSpPr/>
              <p:nvPr/>
            </p:nvSpPr>
            <p:spPr>
              <a:xfrm flipH="1">
                <a:off x="512795" y="241924"/>
                <a:ext cx="13730" cy="1028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21;p2"/>
              <p:cNvSpPr/>
              <p:nvPr/>
            </p:nvSpPr>
            <p:spPr>
              <a:xfrm flipH="1">
                <a:off x="691353" y="231044"/>
                <a:ext cx="13705" cy="1021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22;p2"/>
              <p:cNvSpPr/>
              <p:nvPr/>
            </p:nvSpPr>
            <p:spPr>
              <a:xfrm flipH="1">
                <a:off x="554851" y="206832"/>
                <a:ext cx="44485" cy="43592"/>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23;p2"/>
              <p:cNvSpPr/>
              <p:nvPr/>
            </p:nvSpPr>
            <p:spPr>
              <a:xfrm flipH="1">
                <a:off x="612743" y="222048"/>
                <a:ext cx="44807" cy="38537"/>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24;p2"/>
              <p:cNvSpPr/>
              <p:nvPr/>
            </p:nvSpPr>
            <p:spPr>
              <a:xfrm flipH="1">
                <a:off x="573462" y="227252"/>
                <a:ext cx="9368" cy="7460"/>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25;p2"/>
              <p:cNvSpPr/>
              <p:nvPr/>
            </p:nvSpPr>
            <p:spPr>
              <a:xfrm flipH="1">
                <a:off x="625977" y="235703"/>
                <a:ext cx="9293" cy="7435"/>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26;p2"/>
              <p:cNvSpPr/>
              <p:nvPr/>
            </p:nvSpPr>
            <p:spPr>
              <a:xfrm>
                <a:off x="739321" y="193895"/>
                <a:ext cx="292904" cy="99873"/>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27;p2"/>
              <p:cNvSpPr/>
              <p:nvPr/>
            </p:nvSpPr>
            <p:spPr>
              <a:xfrm>
                <a:off x="967344" y="241924"/>
                <a:ext cx="13730" cy="1028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28;p2"/>
              <p:cNvSpPr/>
              <p:nvPr/>
            </p:nvSpPr>
            <p:spPr>
              <a:xfrm>
                <a:off x="788811" y="231044"/>
                <a:ext cx="13705" cy="1021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29;p2"/>
              <p:cNvSpPr/>
              <p:nvPr/>
            </p:nvSpPr>
            <p:spPr>
              <a:xfrm>
                <a:off x="894533" y="206832"/>
                <a:ext cx="44485" cy="43592"/>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30;p2"/>
              <p:cNvSpPr/>
              <p:nvPr/>
            </p:nvSpPr>
            <p:spPr>
              <a:xfrm>
                <a:off x="836319" y="222048"/>
                <a:ext cx="44807" cy="38537"/>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31;p2"/>
              <p:cNvSpPr/>
              <p:nvPr/>
            </p:nvSpPr>
            <p:spPr>
              <a:xfrm>
                <a:off x="911039" y="227252"/>
                <a:ext cx="9368" cy="7460"/>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32;p2"/>
              <p:cNvSpPr/>
              <p:nvPr/>
            </p:nvSpPr>
            <p:spPr>
              <a:xfrm>
                <a:off x="858599" y="235703"/>
                <a:ext cx="9293" cy="7435"/>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33;p2"/>
              <p:cNvSpPr/>
              <p:nvPr/>
            </p:nvSpPr>
            <p:spPr>
              <a:xfrm flipH="1">
                <a:off x="1006903" y="193895"/>
                <a:ext cx="292904" cy="99873"/>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34;p2"/>
              <p:cNvSpPr/>
              <p:nvPr/>
            </p:nvSpPr>
            <p:spPr>
              <a:xfrm flipH="1">
                <a:off x="1058054" y="241924"/>
                <a:ext cx="13730" cy="1028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35;p2"/>
              <p:cNvSpPr/>
              <p:nvPr/>
            </p:nvSpPr>
            <p:spPr>
              <a:xfrm flipH="1">
                <a:off x="1236612" y="231044"/>
                <a:ext cx="13705" cy="1021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36;p2"/>
              <p:cNvSpPr/>
              <p:nvPr/>
            </p:nvSpPr>
            <p:spPr>
              <a:xfrm flipH="1">
                <a:off x="1100110" y="206832"/>
                <a:ext cx="44485" cy="43592"/>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37;p2"/>
              <p:cNvSpPr/>
              <p:nvPr/>
            </p:nvSpPr>
            <p:spPr>
              <a:xfrm flipH="1">
                <a:off x="1158002" y="222048"/>
                <a:ext cx="44807" cy="38537"/>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38;p2"/>
              <p:cNvSpPr/>
              <p:nvPr/>
            </p:nvSpPr>
            <p:spPr>
              <a:xfrm flipH="1">
                <a:off x="1118722" y="227252"/>
                <a:ext cx="9368" cy="7460"/>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39;p2"/>
              <p:cNvSpPr/>
              <p:nvPr/>
            </p:nvSpPr>
            <p:spPr>
              <a:xfrm flipH="1">
                <a:off x="1171236" y="235703"/>
                <a:ext cx="9293" cy="7435"/>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40;p2"/>
              <p:cNvSpPr/>
              <p:nvPr/>
            </p:nvSpPr>
            <p:spPr>
              <a:xfrm>
                <a:off x="1285164" y="193895"/>
                <a:ext cx="292904" cy="99873"/>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41;p2"/>
              <p:cNvSpPr/>
              <p:nvPr/>
            </p:nvSpPr>
            <p:spPr>
              <a:xfrm>
                <a:off x="1513188" y="241924"/>
                <a:ext cx="13730" cy="1028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42;p2"/>
              <p:cNvSpPr/>
              <p:nvPr/>
            </p:nvSpPr>
            <p:spPr>
              <a:xfrm>
                <a:off x="1334655" y="231044"/>
                <a:ext cx="13705" cy="1021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43;p2"/>
              <p:cNvSpPr/>
              <p:nvPr/>
            </p:nvSpPr>
            <p:spPr>
              <a:xfrm>
                <a:off x="1440377" y="206832"/>
                <a:ext cx="44485" cy="43592"/>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44;p2"/>
              <p:cNvSpPr/>
              <p:nvPr/>
            </p:nvSpPr>
            <p:spPr>
              <a:xfrm>
                <a:off x="1382163" y="222048"/>
                <a:ext cx="44807" cy="38537"/>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45;p2"/>
              <p:cNvSpPr/>
              <p:nvPr/>
            </p:nvSpPr>
            <p:spPr>
              <a:xfrm>
                <a:off x="1456882" y="227252"/>
                <a:ext cx="9368" cy="7460"/>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46;p2"/>
              <p:cNvSpPr/>
              <p:nvPr/>
            </p:nvSpPr>
            <p:spPr>
              <a:xfrm>
                <a:off x="1404442" y="235703"/>
                <a:ext cx="9293" cy="7435"/>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47;p2"/>
              <p:cNvSpPr/>
              <p:nvPr/>
            </p:nvSpPr>
            <p:spPr>
              <a:xfrm flipH="1">
                <a:off x="1552746" y="193895"/>
                <a:ext cx="292904" cy="99873"/>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48;p2"/>
              <p:cNvSpPr/>
              <p:nvPr/>
            </p:nvSpPr>
            <p:spPr>
              <a:xfrm flipH="1">
                <a:off x="1603897" y="241924"/>
                <a:ext cx="13730" cy="1028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49;p2"/>
              <p:cNvSpPr/>
              <p:nvPr/>
            </p:nvSpPr>
            <p:spPr>
              <a:xfrm flipH="1">
                <a:off x="1782455" y="231044"/>
                <a:ext cx="13705" cy="1021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50;p2"/>
              <p:cNvSpPr/>
              <p:nvPr/>
            </p:nvSpPr>
            <p:spPr>
              <a:xfrm flipH="1">
                <a:off x="1645953" y="206832"/>
                <a:ext cx="44485" cy="43592"/>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51;p2"/>
              <p:cNvSpPr/>
              <p:nvPr/>
            </p:nvSpPr>
            <p:spPr>
              <a:xfrm flipH="1">
                <a:off x="1703845" y="222048"/>
                <a:ext cx="44807" cy="38537"/>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52;p2"/>
              <p:cNvSpPr/>
              <p:nvPr/>
            </p:nvSpPr>
            <p:spPr>
              <a:xfrm flipH="1">
                <a:off x="1664565" y="227252"/>
                <a:ext cx="9368" cy="7460"/>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53;p2"/>
              <p:cNvSpPr/>
              <p:nvPr/>
            </p:nvSpPr>
            <p:spPr>
              <a:xfrm flipH="1">
                <a:off x="1717079" y="235703"/>
                <a:ext cx="9293" cy="7435"/>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54;p2"/>
              <p:cNvSpPr/>
              <p:nvPr/>
            </p:nvSpPr>
            <p:spPr>
              <a:xfrm>
                <a:off x="1831007" y="193895"/>
                <a:ext cx="292904" cy="99873"/>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55;p2"/>
              <p:cNvSpPr/>
              <p:nvPr/>
            </p:nvSpPr>
            <p:spPr>
              <a:xfrm>
                <a:off x="2059031" y="241924"/>
                <a:ext cx="13730" cy="1028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56;p2"/>
              <p:cNvSpPr/>
              <p:nvPr/>
            </p:nvSpPr>
            <p:spPr>
              <a:xfrm>
                <a:off x="1880498" y="231044"/>
                <a:ext cx="13705" cy="1021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57;p2"/>
              <p:cNvSpPr/>
              <p:nvPr/>
            </p:nvSpPr>
            <p:spPr>
              <a:xfrm>
                <a:off x="1986220" y="206832"/>
                <a:ext cx="44485" cy="43592"/>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58;p2"/>
              <p:cNvSpPr/>
              <p:nvPr/>
            </p:nvSpPr>
            <p:spPr>
              <a:xfrm>
                <a:off x="1928006" y="222048"/>
                <a:ext cx="44807" cy="38537"/>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59;p2"/>
              <p:cNvSpPr/>
              <p:nvPr/>
            </p:nvSpPr>
            <p:spPr>
              <a:xfrm>
                <a:off x="2002725" y="227252"/>
                <a:ext cx="9368" cy="7460"/>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60;p2"/>
              <p:cNvSpPr/>
              <p:nvPr/>
            </p:nvSpPr>
            <p:spPr>
              <a:xfrm>
                <a:off x="1950285" y="235703"/>
                <a:ext cx="9293" cy="7435"/>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61;p2"/>
              <p:cNvSpPr/>
              <p:nvPr/>
            </p:nvSpPr>
            <p:spPr>
              <a:xfrm flipH="1">
                <a:off x="2098589" y="193895"/>
                <a:ext cx="292904" cy="99873"/>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62;p2"/>
              <p:cNvSpPr/>
              <p:nvPr/>
            </p:nvSpPr>
            <p:spPr>
              <a:xfrm flipH="1">
                <a:off x="2149740" y="241924"/>
                <a:ext cx="13730" cy="1028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63;p2"/>
              <p:cNvSpPr/>
              <p:nvPr/>
            </p:nvSpPr>
            <p:spPr>
              <a:xfrm flipH="1">
                <a:off x="2328298" y="231044"/>
                <a:ext cx="13705" cy="1021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64;p2"/>
              <p:cNvSpPr/>
              <p:nvPr/>
            </p:nvSpPr>
            <p:spPr>
              <a:xfrm flipH="1">
                <a:off x="2191796" y="206832"/>
                <a:ext cx="44485" cy="43592"/>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65;p2"/>
              <p:cNvSpPr/>
              <p:nvPr/>
            </p:nvSpPr>
            <p:spPr>
              <a:xfrm flipH="1">
                <a:off x="2249688" y="222048"/>
                <a:ext cx="44807" cy="38537"/>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66;p2"/>
              <p:cNvSpPr/>
              <p:nvPr/>
            </p:nvSpPr>
            <p:spPr>
              <a:xfrm flipH="1">
                <a:off x="2210408" y="227252"/>
                <a:ext cx="9368" cy="7460"/>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67;p2"/>
              <p:cNvSpPr/>
              <p:nvPr/>
            </p:nvSpPr>
            <p:spPr>
              <a:xfrm flipH="1">
                <a:off x="2262922" y="235703"/>
                <a:ext cx="9293" cy="7435"/>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68;p2"/>
              <p:cNvSpPr/>
              <p:nvPr/>
            </p:nvSpPr>
            <p:spPr>
              <a:xfrm>
                <a:off x="2376850" y="193895"/>
                <a:ext cx="292904" cy="99873"/>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69;p2"/>
              <p:cNvSpPr/>
              <p:nvPr/>
            </p:nvSpPr>
            <p:spPr>
              <a:xfrm>
                <a:off x="2604874" y="241924"/>
                <a:ext cx="13730" cy="1028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70;p2"/>
              <p:cNvSpPr/>
              <p:nvPr/>
            </p:nvSpPr>
            <p:spPr>
              <a:xfrm>
                <a:off x="2426341" y="231044"/>
                <a:ext cx="13705" cy="1021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71;p2"/>
              <p:cNvSpPr/>
              <p:nvPr/>
            </p:nvSpPr>
            <p:spPr>
              <a:xfrm>
                <a:off x="2532063" y="206832"/>
                <a:ext cx="44485" cy="43592"/>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72;p2"/>
              <p:cNvSpPr/>
              <p:nvPr/>
            </p:nvSpPr>
            <p:spPr>
              <a:xfrm>
                <a:off x="2473849" y="222048"/>
                <a:ext cx="44807" cy="38537"/>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73;p2"/>
              <p:cNvSpPr/>
              <p:nvPr/>
            </p:nvSpPr>
            <p:spPr>
              <a:xfrm>
                <a:off x="2548568" y="227252"/>
                <a:ext cx="9368" cy="7460"/>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74;p2"/>
              <p:cNvSpPr/>
              <p:nvPr/>
            </p:nvSpPr>
            <p:spPr>
              <a:xfrm>
                <a:off x="2496128" y="235703"/>
                <a:ext cx="9293" cy="7435"/>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75;p2"/>
              <p:cNvSpPr/>
              <p:nvPr/>
            </p:nvSpPr>
            <p:spPr>
              <a:xfrm flipH="1">
                <a:off x="2644433" y="193895"/>
                <a:ext cx="292904" cy="99873"/>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76;p2"/>
              <p:cNvSpPr/>
              <p:nvPr/>
            </p:nvSpPr>
            <p:spPr>
              <a:xfrm flipH="1">
                <a:off x="2695584" y="241924"/>
                <a:ext cx="13730" cy="1028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77;p2"/>
              <p:cNvSpPr/>
              <p:nvPr/>
            </p:nvSpPr>
            <p:spPr>
              <a:xfrm flipH="1">
                <a:off x="2874142" y="231044"/>
                <a:ext cx="13705" cy="1021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78;p2"/>
              <p:cNvSpPr/>
              <p:nvPr/>
            </p:nvSpPr>
            <p:spPr>
              <a:xfrm flipH="1">
                <a:off x="2737640" y="206832"/>
                <a:ext cx="44485" cy="43592"/>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79;p2"/>
              <p:cNvSpPr/>
              <p:nvPr/>
            </p:nvSpPr>
            <p:spPr>
              <a:xfrm flipH="1">
                <a:off x="2795531" y="222048"/>
                <a:ext cx="44807" cy="38537"/>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80;p2"/>
              <p:cNvSpPr/>
              <p:nvPr/>
            </p:nvSpPr>
            <p:spPr>
              <a:xfrm flipH="1">
                <a:off x="2756251" y="227252"/>
                <a:ext cx="9368" cy="7460"/>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81;p2"/>
              <p:cNvSpPr/>
              <p:nvPr/>
            </p:nvSpPr>
            <p:spPr>
              <a:xfrm flipH="1">
                <a:off x="2808765" y="235703"/>
                <a:ext cx="9293" cy="7435"/>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82;p2"/>
              <p:cNvSpPr/>
              <p:nvPr/>
            </p:nvSpPr>
            <p:spPr>
              <a:xfrm>
                <a:off x="2922693" y="193895"/>
                <a:ext cx="292904" cy="99873"/>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83;p2"/>
              <p:cNvSpPr/>
              <p:nvPr/>
            </p:nvSpPr>
            <p:spPr>
              <a:xfrm>
                <a:off x="3150717" y="241924"/>
                <a:ext cx="13730" cy="1028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84;p2"/>
              <p:cNvSpPr/>
              <p:nvPr/>
            </p:nvSpPr>
            <p:spPr>
              <a:xfrm>
                <a:off x="2972184" y="231044"/>
                <a:ext cx="13705" cy="1021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 name="Google Shape;85;p2"/>
              <p:cNvSpPr/>
              <p:nvPr/>
            </p:nvSpPr>
            <p:spPr>
              <a:xfrm>
                <a:off x="3077906" y="206832"/>
                <a:ext cx="44485" cy="43592"/>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 name="Google Shape;86;p2"/>
              <p:cNvSpPr/>
              <p:nvPr/>
            </p:nvSpPr>
            <p:spPr>
              <a:xfrm>
                <a:off x="3019692" y="222048"/>
                <a:ext cx="44807" cy="38537"/>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 name="Google Shape;87;p2"/>
              <p:cNvSpPr/>
              <p:nvPr/>
            </p:nvSpPr>
            <p:spPr>
              <a:xfrm>
                <a:off x="3094411" y="227252"/>
                <a:ext cx="9368" cy="7460"/>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 name="Google Shape;88;p2"/>
              <p:cNvSpPr/>
              <p:nvPr/>
            </p:nvSpPr>
            <p:spPr>
              <a:xfrm>
                <a:off x="3041972" y="235703"/>
                <a:ext cx="9293" cy="7435"/>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 name="Google Shape;89;p2"/>
              <p:cNvSpPr/>
              <p:nvPr/>
            </p:nvSpPr>
            <p:spPr>
              <a:xfrm flipH="1">
                <a:off x="3190276" y="193895"/>
                <a:ext cx="292904" cy="99873"/>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Google Shape;90;p2"/>
              <p:cNvSpPr/>
              <p:nvPr/>
            </p:nvSpPr>
            <p:spPr>
              <a:xfrm flipH="1">
                <a:off x="3241427" y="241924"/>
                <a:ext cx="13730" cy="1028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91;p2"/>
              <p:cNvSpPr/>
              <p:nvPr/>
            </p:nvSpPr>
            <p:spPr>
              <a:xfrm flipH="1">
                <a:off x="3419985" y="231044"/>
                <a:ext cx="13705" cy="1021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92;p2"/>
              <p:cNvSpPr/>
              <p:nvPr/>
            </p:nvSpPr>
            <p:spPr>
              <a:xfrm flipH="1">
                <a:off x="3283483" y="206832"/>
                <a:ext cx="44485" cy="43592"/>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93;p2"/>
              <p:cNvSpPr/>
              <p:nvPr/>
            </p:nvSpPr>
            <p:spPr>
              <a:xfrm flipH="1">
                <a:off x="3341375" y="222048"/>
                <a:ext cx="44807" cy="38537"/>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 name="Google Shape;94;p2"/>
              <p:cNvSpPr/>
              <p:nvPr/>
            </p:nvSpPr>
            <p:spPr>
              <a:xfrm flipH="1">
                <a:off x="3302094" y="227252"/>
                <a:ext cx="9368" cy="7460"/>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 name="Google Shape;95;p2"/>
              <p:cNvSpPr/>
              <p:nvPr/>
            </p:nvSpPr>
            <p:spPr>
              <a:xfrm flipH="1">
                <a:off x="3354609" y="235703"/>
                <a:ext cx="9293" cy="7435"/>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96;p2"/>
              <p:cNvSpPr/>
              <p:nvPr/>
            </p:nvSpPr>
            <p:spPr>
              <a:xfrm>
                <a:off x="3468537" y="193895"/>
                <a:ext cx="292904" cy="99873"/>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97;p2"/>
              <p:cNvSpPr/>
              <p:nvPr/>
            </p:nvSpPr>
            <p:spPr>
              <a:xfrm>
                <a:off x="3696560" y="241924"/>
                <a:ext cx="13730" cy="1028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 name="Google Shape;98;p2"/>
              <p:cNvSpPr/>
              <p:nvPr/>
            </p:nvSpPr>
            <p:spPr>
              <a:xfrm>
                <a:off x="3518027" y="231044"/>
                <a:ext cx="13705" cy="1021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 name="Google Shape;99;p2"/>
              <p:cNvSpPr/>
              <p:nvPr/>
            </p:nvSpPr>
            <p:spPr>
              <a:xfrm>
                <a:off x="3623749" y="206832"/>
                <a:ext cx="44485" cy="43592"/>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 name="Google Shape;100;p2"/>
              <p:cNvSpPr/>
              <p:nvPr/>
            </p:nvSpPr>
            <p:spPr>
              <a:xfrm>
                <a:off x="3565535" y="222048"/>
                <a:ext cx="44807" cy="38537"/>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 name="Google Shape;101;p2"/>
              <p:cNvSpPr/>
              <p:nvPr/>
            </p:nvSpPr>
            <p:spPr>
              <a:xfrm>
                <a:off x="3640255" y="227252"/>
                <a:ext cx="9368" cy="7460"/>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 name="Google Shape;102;p2"/>
              <p:cNvSpPr/>
              <p:nvPr/>
            </p:nvSpPr>
            <p:spPr>
              <a:xfrm>
                <a:off x="3587815" y="235703"/>
                <a:ext cx="9293" cy="7435"/>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 name="Google Shape;103;p2"/>
              <p:cNvSpPr/>
              <p:nvPr/>
            </p:nvSpPr>
            <p:spPr>
              <a:xfrm flipH="1">
                <a:off x="3736119" y="193895"/>
                <a:ext cx="292904" cy="99873"/>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 name="Google Shape;104;p2"/>
              <p:cNvSpPr/>
              <p:nvPr/>
            </p:nvSpPr>
            <p:spPr>
              <a:xfrm flipH="1">
                <a:off x="3787270" y="241924"/>
                <a:ext cx="13730" cy="1028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105;p2"/>
              <p:cNvSpPr/>
              <p:nvPr/>
            </p:nvSpPr>
            <p:spPr>
              <a:xfrm flipH="1">
                <a:off x="3965828" y="231044"/>
                <a:ext cx="13705" cy="1021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 name="Google Shape;106;p2"/>
              <p:cNvSpPr/>
              <p:nvPr/>
            </p:nvSpPr>
            <p:spPr>
              <a:xfrm flipH="1">
                <a:off x="3829326" y="206832"/>
                <a:ext cx="44485" cy="43592"/>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 name="Google Shape;107;p2"/>
              <p:cNvSpPr/>
              <p:nvPr/>
            </p:nvSpPr>
            <p:spPr>
              <a:xfrm flipH="1">
                <a:off x="3887218" y="222048"/>
                <a:ext cx="44807" cy="38537"/>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 name="Google Shape;108;p2"/>
              <p:cNvSpPr/>
              <p:nvPr/>
            </p:nvSpPr>
            <p:spPr>
              <a:xfrm flipH="1">
                <a:off x="3847938" y="227252"/>
                <a:ext cx="9368" cy="7460"/>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 name="Google Shape;109;p2"/>
              <p:cNvSpPr/>
              <p:nvPr/>
            </p:nvSpPr>
            <p:spPr>
              <a:xfrm flipH="1">
                <a:off x="3900452" y="235703"/>
                <a:ext cx="9293" cy="7435"/>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 name="Google Shape;110;p2"/>
              <p:cNvSpPr/>
              <p:nvPr/>
            </p:nvSpPr>
            <p:spPr>
              <a:xfrm>
                <a:off x="4014380" y="193895"/>
                <a:ext cx="292904" cy="99873"/>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 name="Google Shape;111;p2"/>
              <p:cNvSpPr/>
              <p:nvPr/>
            </p:nvSpPr>
            <p:spPr>
              <a:xfrm>
                <a:off x="4242404" y="241924"/>
                <a:ext cx="13730" cy="1028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 name="Google Shape;112;p2"/>
              <p:cNvSpPr/>
              <p:nvPr/>
            </p:nvSpPr>
            <p:spPr>
              <a:xfrm>
                <a:off x="4063870" y="231044"/>
                <a:ext cx="13705" cy="1021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113;p2"/>
              <p:cNvSpPr/>
              <p:nvPr/>
            </p:nvSpPr>
            <p:spPr>
              <a:xfrm>
                <a:off x="4169593" y="206832"/>
                <a:ext cx="44485" cy="43592"/>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114;p2"/>
              <p:cNvSpPr/>
              <p:nvPr/>
            </p:nvSpPr>
            <p:spPr>
              <a:xfrm>
                <a:off x="4111378" y="222048"/>
                <a:ext cx="44807" cy="38537"/>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 name="Google Shape;115;p2"/>
              <p:cNvSpPr/>
              <p:nvPr/>
            </p:nvSpPr>
            <p:spPr>
              <a:xfrm>
                <a:off x="4186098" y="227252"/>
                <a:ext cx="9368" cy="7460"/>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 name="Google Shape;116;p2"/>
              <p:cNvSpPr/>
              <p:nvPr/>
            </p:nvSpPr>
            <p:spPr>
              <a:xfrm>
                <a:off x="4133658" y="235703"/>
                <a:ext cx="9293" cy="7435"/>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117;p2"/>
              <p:cNvSpPr/>
              <p:nvPr/>
            </p:nvSpPr>
            <p:spPr>
              <a:xfrm flipH="1">
                <a:off x="4281962" y="193895"/>
                <a:ext cx="292904" cy="99873"/>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118;p2"/>
              <p:cNvSpPr/>
              <p:nvPr/>
            </p:nvSpPr>
            <p:spPr>
              <a:xfrm flipH="1">
                <a:off x="4333113" y="241924"/>
                <a:ext cx="13730" cy="1028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 name="Google Shape;119;p2"/>
              <p:cNvSpPr/>
              <p:nvPr/>
            </p:nvSpPr>
            <p:spPr>
              <a:xfrm flipH="1">
                <a:off x="4511671" y="231044"/>
                <a:ext cx="13705" cy="1021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 name="Google Shape;120;p2"/>
              <p:cNvSpPr/>
              <p:nvPr/>
            </p:nvSpPr>
            <p:spPr>
              <a:xfrm flipH="1">
                <a:off x="4375169" y="206832"/>
                <a:ext cx="44485" cy="43592"/>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 name="Google Shape;121;p2"/>
              <p:cNvSpPr/>
              <p:nvPr/>
            </p:nvSpPr>
            <p:spPr>
              <a:xfrm flipH="1">
                <a:off x="4433061" y="222048"/>
                <a:ext cx="44807" cy="38537"/>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 name="Google Shape;122;p2"/>
              <p:cNvSpPr/>
              <p:nvPr/>
            </p:nvSpPr>
            <p:spPr>
              <a:xfrm flipH="1">
                <a:off x="4393781" y="227252"/>
                <a:ext cx="9368" cy="7460"/>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 name="Google Shape;123;p2"/>
              <p:cNvSpPr/>
              <p:nvPr/>
            </p:nvSpPr>
            <p:spPr>
              <a:xfrm flipH="1">
                <a:off x="4446295" y="235703"/>
                <a:ext cx="9293" cy="7435"/>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 name="Google Shape;124;p2"/>
              <p:cNvSpPr/>
              <p:nvPr/>
            </p:nvSpPr>
            <p:spPr>
              <a:xfrm>
                <a:off x="4560223" y="193895"/>
                <a:ext cx="292904" cy="99873"/>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 name="Google Shape;125;p2"/>
              <p:cNvSpPr/>
              <p:nvPr/>
            </p:nvSpPr>
            <p:spPr>
              <a:xfrm>
                <a:off x="4788247" y="241924"/>
                <a:ext cx="13730" cy="1028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 name="Google Shape;126;p2"/>
              <p:cNvSpPr/>
              <p:nvPr/>
            </p:nvSpPr>
            <p:spPr>
              <a:xfrm>
                <a:off x="4609714" y="231044"/>
                <a:ext cx="13705" cy="1021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 name="Google Shape;127;p2"/>
              <p:cNvSpPr/>
              <p:nvPr/>
            </p:nvSpPr>
            <p:spPr>
              <a:xfrm>
                <a:off x="4715436" y="206832"/>
                <a:ext cx="44485" cy="43592"/>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 name="Google Shape;128;p2"/>
              <p:cNvSpPr/>
              <p:nvPr/>
            </p:nvSpPr>
            <p:spPr>
              <a:xfrm>
                <a:off x="4657222" y="222048"/>
                <a:ext cx="44807" cy="38537"/>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 name="Google Shape;129;p2"/>
              <p:cNvSpPr/>
              <p:nvPr/>
            </p:nvSpPr>
            <p:spPr>
              <a:xfrm>
                <a:off x="4731941" y="227252"/>
                <a:ext cx="9368" cy="7460"/>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 name="Google Shape;130;p2"/>
              <p:cNvSpPr/>
              <p:nvPr/>
            </p:nvSpPr>
            <p:spPr>
              <a:xfrm>
                <a:off x="4679501" y="235703"/>
                <a:ext cx="9293" cy="7435"/>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 name="Google Shape;131;p2"/>
              <p:cNvSpPr/>
              <p:nvPr/>
            </p:nvSpPr>
            <p:spPr>
              <a:xfrm flipH="1">
                <a:off x="4827805" y="193895"/>
                <a:ext cx="292904" cy="99873"/>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 name="Google Shape;132;p2"/>
              <p:cNvSpPr/>
              <p:nvPr/>
            </p:nvSpPr>
            <p:spPr>
              <a:xfrm flipH="1">
                <a:off x="4878956" y="241924"/>
                <a:ext cx="13730" cy="1028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 name="Google Shape;133;p2"/>
              <p:cNvSpPr/>
              <p:nvPr/>
            </p:nvSpPr>
            <p:spPr>
              <a:xfrm flipH="1">
                <a:off x="5057514" y="231044"/>
                <a:ext cx="13705" cy="1021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 name="Google Shape;134;p2"/>
              <p:cNvSpPr/>
              <p:nvPr/>
            </p:nvSpPr>
            <p:spPr>
              <a:xfrm flipH="1">
                <a:off x="4921012" y="206832"/>
                <a:ext cx="44485" cy="43592"/>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 name="Google Shape;135;p2"/>
              <p:cNvSpPr/>
              <p:nvPr/>
            </p:nvSpPr>
            <p:spPr>
              <a:xfrm flipH="1">
                <a:off x="4978904" y="222048"/>
                <a:ext cx="44807" cy="38537"/>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136;p2"/>
              <p:cNvSpPr/>
              <p:nvPr/>
            </p:nvSpPr>
            <p:spPr>
              <a:xfrm flipH="1">
                <a:off x="4939624" y="227252"/>
                <a:ext cx="9368" cy="7460"/>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 name="Google Shape;137;p2"/>
              <p:cNvSpPr/>
              <p:nvPr/>
            </p:nvSpPr>
            <p:spPr>
              <a:xfrm flipH="1">
                <a:off x="4992138" y="235703"/>
                <a:ext cx="9293" cy="7435"/>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 name="Google Shape;138;p2"/>
              <p:cNvSpPr/>
              <p:nvPr/>
            </p:nvSpPr>
            <p:spPr>
              <a:xfrm>
                <a:off x="5107256" y="193895"/>
                <a:ext cx="292904" cy="99873"/>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 name="Google Shape;139;p2"/>
              <p:cNvSpPr/>
              <p:nvPr/>
            </p:nvSpPr>
            <p:spPr>
              <a:xfrm>
                <a:off x="5335279" y="241924"/>
                <a:ext cx="13730" cy="1028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140;p2"/>
              <p:cNvSpPr/>
              <p:nvPr/>
            </p:nvSpPr>
            <p:spPr>
              <a:xfrm>
                <a:off x="5156746" y="231044"/>
                <a:ext cx="13705" cy="1021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 name="Google Shape;141;p2"/>
              <p:cNvSpPr/>
              <p:nvPr/>
            </p:nvSpPr>
            <p:spPr>
              <a:xfrm>
                <a:off x="5262468" y="206832"/>
                <a:ext cx="44485" cy="43592"/>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 name="Google Shape;142;p2"/>
              <p:cNvSpPr/>
              <p:nvPr/>
            </p:nvSpPr>
            <p:spPr>
              <a:xfrm>
                <a:off x="5204254" y="222048"/>
                <a:ext cx="44807" cy="38537"/>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 name="Google Shape;143;p2"/>
              <p:cNvSpPr/>
              <p:nvPr/>
            </p:nvSpPr>
            <p:spPr>
              <a:xfrm>
                <a:off x="5278974" y="227252"/>
                <a:ext cx="9368" cy="7460"/>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144;p2"/>
              <p:cNvSpPr/>
              <p:nvPr/>
            </p:nvSpPr>
            <p:spPr>
              <a:xfrm>
                <a:off x="5226534" y="235703"/>
                <a:ext cx="9293" cy="7435"/>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145;p2"/>
              <p:cNvSpPr/>
              <p:nvPr/>
            </p:nvSpPr>
            <p:spPr>
              <a:xfrm flipH="1">
                <a:off x="5374838" y="193895"/>
                <a:ext cx="292904" cy="99873"/>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 name="Google Shape;146;p2"/>
              <p:cNvSpPr/>
              <p:nvPr/>
            </p:nvSpPr>
            <p:spPr>
              <a:xfrm flipH="1">
                <a:off x="5425989" y="241924"/>
                <a:ext cx="13730" cy="1028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147;p2"/>
              <p:cNvSpPr/>
              <p:nvPr/>
            </p:nvSpPr>
            <p:spPr>
              <a:xfrm flipH="1">
                <a:off x="5604547" y="231044"/>
                <a:ext cx="13705" cy="1021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 name="Google Shape;148;p2"/>
              <p:cNvSpPr/>
              <p:nvPr/>
            </p:nvSpPr>
            <p:spPr>
              <a:xfrm flipH="1">
                <a:off x="5468045" y="206832"/>
                <a:ext cx="44485" cy="43592"/>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149;p2"/>
              <p:cNvSpPr/>
              <p:nvPr/>
            </p:nvSpPr>
            <p:spPr>
              <a:xfrm flipH="1">
                <a:off x="5525937" y="222048"/>
                <a:ext cx="44807" cy="38537"/>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 name="Google Shape;150;p2"/>
              <p:cNvSpPr/>
              <p:nvPr/>
            </p:nvSpPr>
            <p:spPr>
              <a:xfrm flipH="1">
                <a:off x="5486657" y="227252"/>
                <a:ext cx="9368" cy="7460"/>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151;p2"/>
              <p:cNvSpPr/>
              <p:nvPr/>
            </p:nvSpPr>
            <p:spPr>
              <a:xfrm flipH="1">
                <a:off x="5539171" y="235703"/>
                <a:ext cx="9293" cy="7435"/>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 name="Google Shape;152;p2"/>
              <p:cNvSpPr/>
              <p:nvPr/>
            </p:nvSpPr>
            <p:spPr>
              <a:xfrm>
                <a:off x="5654288" y="193895"/>
                <a:ext cx="292904" cy="99873"/>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 name="Google Shape;153;p2"/>
              <p:cNvSpPr/>
              <p:nvPr/>
            </p:nvSpPr>
            <p:spPr>
              <a:xfrm>
                <a:off x="5882312" y="241924"/>
                <a:ext cx="13730" cy="1028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 name="Google Shape;154;p2"/>
              <p:cNvSpPr/>
              <p:nvPr/>
            </p:nvSpPr>
            <p:spPr>
              <a:xfrm>
                <a:off x="5703779" y="231044"/>
                <a:ext cx="13705" cy="1021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 name="Google Shape;155;p2"/>
              <p:cNvSpPr/>
              <p:nvPr/>
            </p:nvSpPr>
            <p:spPr>
              <a:xfrm>
                <a:off x="5809501" y="206832"/>
                <a:ext cx="44485" cy="43592"/>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156;p2"/>
              <p:cNvSpPr/>
              <p:nvPr/>
            </p:nvSpPr>
            <p:spPr>
              <a:xfrm>
                <a:off x="5751287" y="222048"/>
                <a:ext cx="44807" cy="38537"/>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157;p2"/>
              <p:cNvSpPr/>
              <p:nvPr/>
            </p:nvSpPr>
            <p:spPr>
              <a:xfrm>
                <a:off x="5826006" y="227252"/>
                <a:ext cx="9368" cy="7460"/>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158;p2"/>
              <p:cNvSpPr/>
              <p:nvPr/>
            </p:nvSpPr>
            <p:spPr>
              <a:xfrm>
                <a:off x="5773567" y="235703"/>
                <a:ext cx="9293" cy="7435"/>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 name="Google Shape;159;p2"/>
              <p:cNvSpPr/>
              <p:nvPr/>
            </p:nvSpPr>
            <p:spPr>
              <a:xfrm flipH="1">
                <a:off x="5921871" y="193895"/>
                <a:ext cx="292904" cy="99873"/>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160;p2"/>
              <p:cNvSpPr/>
              <p:nvPr/>
            </p:nvSpPr>
            <p:spPr>
              <a:xfrm flipH="1">
                <a:off x="5973022" y="241924"/>
                <a:ext cx="13730" cy="1028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161;p2"/>
              <p:cNvSpPr/>
              <p:nvPr/>
            </p:nvSpPr>
            <p:spPr>
              <a:xfrm flipH="1">
                <a:off x="6151580" y="231044"/>
                <a:ext cx="13705" cy="1021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162;p2"/>
              <p:cNvSpPr/>
              <p:nvPr/>
            </p:nvSpPr>
            <p:spPr>
              <a:xfrm flipH="1">
                <a:off x="6015078" y="206832"/>
                <a:ext cx="44485" cy="43592"/>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163;p2"/>
              <p:cNvSpPr/>
              <p:nvPr/>
            </p:nvSpPr>
            <p:spPr>
              <a:xfrm flipH="1">
                <a:off x="6072970" y="222048"/>
                <a:ext cx="44807" cy="38537"/>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164;p2"/>
              <p:cNvSpPr/>
              <p:nvPr/>
            </p:nvSpPr>
            <p:spPr>
              <a:xfrm flipH="1">
                <a:off x="6033689" y="227252"/>
                <a:ext cx="9368" cy="7460"/>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165;p2"/>
              <p:cNvSpPr/>
              <p:nvPr/>
            </p:nvSpPr>
            <p:spPr>
              <a:xfrm flipH="1">
                <a:off x="6086203" y="235703"/>
                <a:ext cx="9293" cy="7435"/>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166;p2"/>
              <p:cNvSpPr/>
              <p:nvPr/>
            </p:nvSpPr>
            <p:spPr>
              <a:xfrm>
                <a:off x="6201321" y="193895"/>
                <a:ext cx="292904" cy="99873"/>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167;p2"/>
              <p:cNvSpPr/>
              <p:nvPr/>
            </p:nvSpPr>
            <p:spPr>
              <a:xfrm>
                <a:off x="6429345" y="241924"/>
                <a:ext cx="13730" cy="1028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 name="Google Shape;168;p2"/>
              <p:cNvSpPr/>
              <p:nvPr/>
            </p:nvSpPr>
            <p:spPr>
              <a:xfrm>
                <a:off x="6250812" y="231044"/>
                <a:ext cx="13705" cy="1021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169;p2"/>
              <p:cNvSpPr/>
              <p:nvPr/>
            </p:nvSpPr>
            <p:spPr>
              <a:xfrm>
                <a:off x="6356534" y="206832"/>
                <a:ext cx="44485" cy="43592"/>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170;p2"/>
              <p:cNvSpPr/>
              <p:nvPr/>
            </p:nvSpPr>
            <p:spPr>
              <a:xfrm>
                <a:off x="6298320" y="222048"/>
                <a:ext cx="44807" cy="38537"/>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171;p2"/>
              <p:cNvSpPr/>
              <p:nvPr/>
            </p:nvSpPr>
            <p:spPr>
              <a:xfrm>
                <a:off x="6373039" y="227252"/>
                <a:ext cx="9368" cy="7460"/>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172;p2"/>
              <p:cNvSpPr/>
              <p:nvPr/>
            </p:nvSpPr>
            <p:spPr>
              <a:xfrm>
                <a:off x="6320599" y="235703"/>
                <a:ext cx="9293" cy="7435"/>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173;p2"/>
              <p:cNvSpPr/>
              <p:nvPr/>
            </p:nvSpPr>
            <p:spPr>
              <a:xfrm flipH="1">
                <a:off x="6468903" y="193895"/>
                <a:ext cx="292904" cy="99873"/>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174;p2"/>
              <p:cNvSpPr/>
              <p:nvPr/>
            </p:nvSpPr>
            <p:spPr>
              <a:xfrm flipH="1">
                <a:off x="6520054" y="241924"/>
                <a:ext cx="13730" cy="1028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175;p2"/>
              <p:cNvSpPr/>
              <p:nvPr/>
            </p:nvSpPr>
            <p:spPr>
              <a:xfrm flipH="1">
                <a:off x="6698612" y="231044"/>
                <a:ext cx="13705" cy="1021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176;p2"/>
              <p:cNvSpPr/>
              <p:nvPr/>
            </p:nvSpPr>
            <p:spPr>
              <a:xfrm flipH="1">
                <a:off x="6562110" y="206832"/>
                <a:ext cx="44485" cy="43592"/>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177;p2"/>
              <p:cNvSpPr/>
              <p:nvPr/>
            </p:nvSpPr>
            <p:spPr>
              <a:xfrm flipH="1">
                <a:off x="6620002" y="222048"/>
                <a:ext cx="44807" cy="38537"/>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 name="Google Shape;178;p2"/>
              <p:cNvSpPr/>
              <p:nvPr/>
            </p:nvSpPr>
            <p:spPr>
              <a:xfrm flipH="1">
                <a:off x="6580722" y="227252"/>
                <a:ext cx="9368" cy="7460"/>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 name="Google Shape;179;p2"/>
              <p:cNvSpPr/>
              <p:nvPr/>
            </p:nvSpPr>
            <p:spPr>
              <a:xfrm flipH="1">
                <a:off x="6633236" y="235703"/>
                <a:ext cx="9293" cy="7435"/>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180;p2"/>
              <p:cNvSpPr/>
              <p:nvPr/>
            </p:nvSpPr>
            <p:spPr>
              <a:xfrm>
                <a:off x="6748354" y="193895"/>
                <a:ext cx="292904" cy="99873"/>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181;p2"/>
              <p:cNvSpPr/>
              <p:nvPr/>
            </p:nvSpPr>
            <p:spPr>
              <a:xfrm>
                <a:off x="6976378" y="241924"/>
                <a:ext cx="13730" cy="1028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182;p2"/>
              <p:cNvSpPr/>
              <p:nvPr/>
            </p:nvSpPr>
            <p:spPr>
              <a:xfrm>
                <a:off x="6797844" y="231044"/>
                <a:ext cx="13705" cy="1021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183;p2"/>
              <p:cNvSpPr/>
              <p:nvPr/>
            </p:nvSpPr>
            <p:spPr>
              <a:xfrm>
                <a:off x="6903567" y="206832"/>
                <a:ext cx="44485" cy="43592"/>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184;p2"/>
              <p:cNvSpPr/>
              <p:nvPr/>
            </p:nvSpPr>
            <p:spPr>
              <a:xfrm>
                <a:off x="6845352" y="222048"/>
                <a:ext cx="44807" cy="38537"/>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185;p2"/>
              <p:cNvSpPr/>
              <p:nvPr/>
            </p:nvSpPr>
            <p:spPr>
              <a:xfrm>
                <a:off x="6920072" y="227252"/>
                <a:ext cx="9368" cy="7460"/>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186;p2"/>
              <p:cNvSpPr/>
              <p:nvPr/>
            </p:nvSpPr>
            <p:spPr>
              <a:xfrm>
                <a:off x="6867632" y="235703"/>
                <a:ext cx="9293" cy="7435"/>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187;p2"/>
              <p:cNvSpPr/>
              <p:nvPr/>
            </p:nvSpPr>
            <p:spPr>
              <a:xfrm flipH="1">
                <a:off x="7015936" y="193895"/>
                <a:ext cx="292904" cy="99873"/>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 name="Google Shape;188;p2"/>
              <p:cNvSpPr/>
              <p:nvPr/>
            </p:nvSpPr>
            <p:spPr>
              <a:xfrm flipH="1">
                <a:off x="7067087" y="241924"/>
                <a:ext cx="13730" cy="1028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 name="Google Shape;189;p2"/>
              <p:cNvSpPr/>
              <p:nvPr/>
            </p:nvSpPr>
            <p:spPr>
              <a:xfrm flipH="1">
                <a:off x="7245645" y="231044"/>
                <a:ext cx="13705" cy="1021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190;p2"/>
              <p:cNvSpPr/>
              <p:nvPr/>
            </p:nvSpPr>
            <p:spPr>
              <a:xfrm flipH="1">
                <a:off x="7109143" y="206832"/>
                <a:ext cx="44485" cy="43592"/>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 name="Google Shape;191;p2"/>
              <p:cNvSpPr/>
              <p:nvPr/>
            </p:nvSpPr>
            <p:spPr>
              <a:xfrm flipH="1">
                <a:off x="7167035" y="222048"/>
                <a:ext cx="44807" cy="38537"/>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 name="Google Shape;192;p2"/>
              <p:cNvSpPr/>
              <p:nvPr/>
            </p:nvSpPr>
            <p:spPr>
              <a:xfrm flipH="1">
                <a:off x="7127755" y="227252"/>
                <a:ext cx="9368" cy="7460"/>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 name="Google Shape;193;p2"/>
              <p:cNvSpPr/>
              <p:nvPr/>
            </p:nvSpPr>
            <p:spPr>
              <a:xfrm flipH="1">
                <a:off x="7180269" y="235703"/>
                <a:ext cx="9293" cy="7435"/>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 name="Google Shape;194;p2"/>
              <p:cNvSpPr/>
              <p:nvPr/>
            </p:nvSpPr>
            <p:spPr>
              <a:xfrm>
                <a:off x="7295386" y="193895"/>
                <a:ext cx="292904" cy="99873"/>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 name="Google Shape;195;p2"/>
              <p:cNvSpPr/>
              <p:nvPr/>
            </p:nvSpPr>
            <p:spPr>
              <a:xfrm>
                <a:off x="7523410" y="241924"/>
                <a:ext cx="13730" cy="1028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 name="Google Shape;196;p2"/>
              <p:cNvSpPr/>
              <p:nvPr/>
            </p:nvSpPr>
            <p:spPr>
              <a:xfrm>
                <a:off x="7344877" y="231044"/>
                <a:ext cx="13705" cy="1021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 name="Google Shape;197;p2"/>
              <p:cNvSpPr/>
              <p:nvPr/>
            </p:nvSpPr>
            <p:spPr>
              <a:xfrm>
                <a:off x="7450599" y="206832"/>
                <a:ext cx="44485" cy="43592"/>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 name="Google Shape;198;p2"/>
              <p:cNvSpPr/>
              <p:nvPr/>
            </p:nvSpPr>
            <p:spPr>
              <a:xfrm>
                <a:off x="7392385" y="222048"/>
                <a:ext cx="44807" cy="38537"/>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 name="Google Shape;199;p2"/>
              <p:cNvSpPr/>
              <p:nvPr/>
            </p:nvSpPr>
            <p:spPr>
              <a:xfrm>
                <a:off x="7467104" y="227252"/>
                <a:ext cx="9368" cy="7460"/>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 name="Google Shape;200;p2"/>
              <p:cNvSpPr/>
              <p:nvPr/>
            </p:nvSpPr>
            <p:spPr>
              <a:xfrm>
                <a:off x="7414665" y="235703"/>
                <a:ext cx="9293" cy="7435"/>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 name="Google Shape;201;p2"/>
              <p:cNvSpPr/>
              <p:nvPr/>
            </p:nvSpPr>
            <p:spPr>
              <a:xfrm flipH="1">
                <a:off x="7562969" y="193895"/>
                <a:ext cx="292904" cy="99873"/>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 name="Google Shape;202;p2"/>
              <p:cNvSpPr/>
              <p:nvPr/>
            </p:nvSpPr>
            <p:spPr>
              <a:xfrm flipH="1">
                <a:off x="7614120" y="241924"/>
                <a:ext cx="13730" cy="1028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 name="Google Shape;203;p2"/>
              <p:cNvSpPr/>
              <p:nvPr/>
            </p:nvSpPr>
            <p:spPr>
              <a:xfrm flipH="1">
                <a:off x="7792678" y="231044"/>
                <a:ext cx="13705" cy="1021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 name="Google Shape;204;p2"/>
              <p:cNvSpPr/>
              <p:nvPr/>
            </p:nvSpPr>
            <p:spPr>
              <a:xfrm flipH="1">
                <a:off x="7656176" y="206832"/>
                <a:ext cx="44485" cy="43592"/>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 name="Google Shape;205;p2"/>
              <p:cNvSpPr/>
              <p:nvPr/>
            </p:nvSpPr>
            <p:spPr>
              <a:xfrm flipH="1">
                <a:off x="7714068" y="222048"/>
                <a:ext cx="44807" cy="38537"/>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 name="Google Shape;206;p2"/>
              <p:cNvSpPr/>
              <p:nvPr/>
            </p:nvSpPr>
            <p:spPr>
              <a:xfrm flipH="1">
                <a:off x="7674787" y="227252"/>
                <a:ext cx="9368" cy="7460"/>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 name="Google Shape;207;p2"/>
              <p:cNvSpPr/>
              <p:nvPr/>
            </p:nvSpPr>
            <p:spPr>
              <a:xfrm flipH="1">
                <a:off x="7727302" y="235703"/>
                <a:ext cx="9293" cy="7435"/>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 name="Google Shape;208;p2"/>
              <p:cNvSpPr/>
              <p:nvPr/>
            </p:nvSpPr>
            <p:spPr>
              <a:xfrm>
                <a:off x="7842419" y="193895"/>
                <a:ext cx="292904" cy="99873"/>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 name="Google Shape;209;p2"/>
              <p:cNvSpPr/>
              <p:nvPr/>
            </p:nvSpPr>
            <p:spPr>
              <a:xfrm>
                <a:off x="8070443" y="241924"/>
                <a:ext cx="13730" cy="1028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 name="Google Shape;210;p2"/>
              <p:cNvSpPr/>
              <p:nvPr/>
            </p:nvSpPr>
            <p:spPr>
              <a:xfrm>
                <a:off x="7891910" y="231044"/>
                <a:ext cx="13705" cy="1021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 name="Google Shape;211;p2"/>
              <p:cNvSpPr/>
              <p:nvPr/>
            </p:nvSpPr>
            <p:spPr>
              <a:xfrm>
                <a:off x="7997632" y="206832"/>
                <a:ext cx="44485" cy="43592"/>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 name="Google Shape;212;p2"/>
              <p:cNvSpPr/>
              <p:nvPr/>
            </p:nvSpPr>
            <p:spPr>
              <a:xfrm>
                <a:off x="7939418" y="222048"/>
                <a:ext cx="44807" cy="38537"/>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 name="Google Shape;213;p2"/>
              <p:cNvSpPr/>
              <p:nvPr/>
            </p:nvSpPr>
            <p:spPr>
              <a:xfrm>
                <a:off x="8014137" y="227252"/>
                <a:ext cx="9368" cy="7460"/>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 name="Google Shape;214;p2"/>
              <p:cNvSpPr/>
              <p:nvPr/>
            </p:nvSpPr>
            <p:spPr>
              <a:xfrm>
                <a:off x="7961697" y="235703"/>
                <a:ext cx="9293" cy="7435"/>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 name="Google Shape;215;p2"/>
              <p:cNvSpPr/>
              <p:nvPr/>
            </p:nvSpPr>
            <p:spPr>
              <a:xfrm flipH="1">
                <a:off x="8110001" y="193895"/>
                <a:ext cx="292904" cy="99873"/>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 name="Google Shape;216;p2"/>
              <p:cNvSpPr/>
              <p:nvPr/>
            </p:nvSpPr>
            <p:spPr>
              <a:xfrm flipH="1">
                <a:off x="8161153" y="241924"/>
                <a:ext cx="13730" cy="1028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 name="Google Shape;217;p2"/>
              <p:cNvSpPr/>
              <p:nvPr/>
            </p:nvSpPr>
            <p:spPr>
              <a:xfrm flipH="1">
                <a:off x="8339710" y="231044"/>
                <a:ext cx="13705" cy="1021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 name="Google Shape;218;p2"/>
              <p:cNvSpPr/>
              <p:nvPr/>
            </p:nvSpPr>
            <p:spPr>
              <a:xfrm flipH="1">
                <a:off x="8203208" y="206832"/>
                <a:ext cx="44485" cy="43592"/>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 name="Google Shape;219;p2"/>
              <p:cNvSpPr/>
              <p:nvPr/>
            </p:nvSpPr>
            <p:spPr>
              <a:xfrm flipH="1">
                <a:off x="8261100" y="222048"/>
                <a:ext cx="44807" cy="38537"/>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 name="Google Shape;220;p2"/>
              <p:cNvSpPr/>
              <p:nvPr/>
            </p:nvSpPr>
            <p:spPr>
              <a:xfrm flipH="1">
                <a:off x="8221820" y="227252"/>
                <a:ext cx="9368" cy="7460"/>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 name="Google Shape;221;p2"/>
              <p:cNvSpPr/>
              <p:nvPr/>
            </p:nvSpPr>
            <p:spPr>
              <a:xfrm flipH="1">
                <a:off x="8274334" y="235703"/>
                <a:ext cx="9293" cy="7435"/>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 name="Google Shape;222;p2"/>
              <p:cNvSpPr/>
              <p:nvPr/>
            </p:nvSpPr>
            <p:spPr>
              <a:xfrm>
                <a:off x="8389452" y="193895"/>
                <a:ext cx="292904" cy="99873"/>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 name="Google Shape;223;p2"/>
              <p:cNvSpPr/>
              <p:nvPr/>
            </p:nvSpPr>
            <p:spPr>
              <a:xfrm>
                <a:off x="8617476" y="241924"/>
                <a:ext cx="13730" cy="1028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 name="Google Shape;224;p2"/>
              <p:cNvSpPr/>
              <p:nvPr/>
            </p:nvSpPr>
            <p:spPr>
              <a:xfrm>
                <a:off x="8438942" y="231044"/>
                <a:ext cx="13705" cy="1021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 name="Google Shape;225;p2"/>
              <p:cNvSpPr/>
              <p:nvPr/>
            </p:nvSpPr>
            <p:spPr>
              <a:xfrm>
                <a:off x="8544665" y="206832"/>
                <a:ext cx="44485" cy="43592"/>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226;p2"/>
              <p:cNvSpPr/>
              <p:nvPr/>
            </p:nvSpPr>
            <p:spPr>
              <a:xfrm>
                <a:off x="8486451" y="222048"/>
                <a:ext cx="44807" cy="38537"/>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227;p2"/>
              <p:cNvSpPr/>
              <p:nvPr/>
            </p:nvSpPr>
            <p:spPr>
              <a:xfrm>
                <a:off x="8561170" y="227252"/>
                <a:ext cx="9368" cy="7460"/>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228;p2"/>
              <p:cNvSpPr/>
              <p:nvPr/>
            </p:nvSpPr>
            <p:spPr>
              <a:xfrm>
                <a:off x="8508730" y="235703"/>
                <a:ext cx="9293" cy="7435"/>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229;p2"/>
              <p:cNvSpPr/>
              <p:nvPr/>
            </p:nvSpPr>
            <p:spPr>
              <a:xfrm flipH="1">
                <a:off x="8657034" y="193895"/>
                <a:ext cx="292904" cy="99873"/>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230;p2"/>
              <p:cNvSpPr/>
              <p:nvPr/>
            </p:nvSpPr>
            <p:spPr>
              <a:xfrm flipH="1">
                <a:off x="8708185" y="241924"/>
                <a:ext cx="13730" cy="1028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231;p2"/>
              <p:cNvSpPr/>
              <p:nvPr/>
            </p:nvSpPr>
            <p:spPr>
              <a:xfrm flipH="1">
                <a:off x="8886743" y="231044"/>
                <a:ext cx="13705" cy="1021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 name="Google Shape;232;p2"/>
              <p:cNvSpPr/>
              <p:nvPr/>
            </p:nvSpPr>
            <p:spPr>
              <a:xfrm flipH="1">
                <a:off x="8750241" y="206832"/>
                <a:ext cx="44485" cy="43592"/>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233;p2"/>
              <p:cNvSpPr/>
              <p:nvPr/>
            </p:nvSpPr>
            <p:spPr>
              <a:xfrm flipH="1">
                <a:off x="8808133" y="222048"/>
                <a:ext cx="44807" cy="38537"/>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234;p2"/>
              <p:cNvSpPr/>
              <p:nvPr/>
            </p:nvSpPr>
            <p:spPr>
              <a:xfrm flipH="1">
                <a:off x="8768853" y="227252"/>
                <a:ext cx="9368" cy="7460"/>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235;p2"/>
              <p:cNvSpPr/>
              <p:nvPr/>
            </p:nvSpPr>
            <p:spPr>
              <a:xfrm flipH="1">
                <a:off x="8821367" y="235703"/>
                <a:ext cx="9293" cy="7435"/>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6" name="Google Shape;236;p2"/>
            <p:cNvGrpSpPr/>
            <p:nvPr/>
          </p:nvGrpSpPr>
          <p:grpSpPr>
            <a:xfrm>
              <a:off x="194061" y="4849720"/>
              <a:ext cx="8755877" cy="99873"/>
              <a:chOff x="194061" y="4849720"/>
              <a:chExt cx="8755877" cy="99873"/>
            </a:xfrm>
          </p:grpSpPr>
          <p:grpSp>
            <p:nvGrpSpPr>
              <p:cNvPr id="237" name="Google Shape;237;p2"/>
              <p:cNvGrpSpPr/>
              <p:nvPr/>
            </p:nvGrpSpPr>
            <p:grpSpPr>
              <a:xfrm>
                <a:off x="194061" y="4849720"/>
                <a:ext cx="292904" cy="99873"/>
                <a:chOff x="8903450" y="3383150"/>
                <a:chExt cx="295475" cy="100750"/>
              </a:xfrm>
            </p:grpSpPr>
            <p:sp>
              <p:nvSpPr>
                <p:cNvPr id="238" name="Google Shape;238;p2"/>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239;p2"/>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240;p2"/>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241;p2"/>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242;p2"/>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243;p2"/>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244;p2"/>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5" name="Google Shape;245;p2"/>
              <p:cNvGrpSpPr/>
              <p:nvPr/>
            </p:nvGrpSpPr>
            <p:grpSpPr>
              <a:xfrm flipH="1">
                <a:off x="461644" y="4849720"/>
                <a:ext cx="292904" cy="99873"/>
                <a:chOff x="8903450" y="3383150"/>
                <a:chExt cx="295475" cy="100750"/>
              </a:xfrm>
            </p:grpSpPr>
            <p:sp>
              <p:nvSpPr>
                <p:cNvPr id="246" name="Google Shape;246;p2"/>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247;p2"/>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248;p2"/>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249;p2"/>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250;p2"/>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251;p2"/>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252;p2"/>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3" name="Google Shape;253;p2"/>
              <p:cNvGrpSpPr/>
              <p:nvPr/>
            </p:nvGrpSpPr>
            <p:grpSpPr>
              <a:xfrm>
                <a:off x="739321" y="4849720"/>
                <a:ext cx="292904" cy="99873"/>
                <a:chOff x="8903450" y="3383150"/>
                <a:chExt cx="295475" cy="100750"/>
              </a:xfrm>
            </p:grpSpPr>
            <p:sp>
              <p:nvSpPr>
                <p:cNvPr id="254" name="Google Shape;254;p2"/>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255;p2"/>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256;p2"/>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257;p2"/>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 name="Google Shape;258;p2"/>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259;p2"/>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260;p2"/>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1" name="Google Shape;261;p2"/>
              <p:cNvGrpSpPr/>
              <p:nvPr/>
            </p:nvGrpSpPr>
            <p:grpSpPr>
              <a:xfrm flipH="1">
                <a:off x="1006903" y="4849720"/>
                <a:ext cx="292904" cy="99873"/>
                <a:chOff x="8903450" y="3383150"/>
                <a:chExt cx="295475" cy="100750"/>
              </a:xfrm>
            </p:grpSpPr>
            <p:sp>
              <p:nvSpPr>
                <p:cNvPr id="262" name="Google Shape;262;p2"/>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 name="Google Shape;263;p2"/>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 name="Google Shape;264;p2"/>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 name="Google Shape;265;p2"/>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 name="Google Shape;266;p2"/>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 name="Google Shape;267;p2"/>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 name="Google Shape;268;p2"/>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9" name="Google Shape;269;p2"/>
              <p:cNvGrpSpPr/>
              <p:nvPr/>
            </p:nvGrpSpPr>
            <p:grpSpPr>
              <a:xfrm>
                <a:off x="1285164" y="4849720"/>
                <a:ext cx="292904" cy="99873"/>
                <a:chOff x="8903450" y="3383150"/>
                <a:chExt cx="295475" cy="100750"/>
              </a:xfrm>
            </p:grpSpPr>
            <p:sp>
              <p:nvSpPr>
                <p:cNvPr id="270" name="Google Shape;270;p2"/>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 name="Google Shape;271;p2"/>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 name="Google Shape;272;p2"/>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 name="Google Shape;273;p2"/>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 name="Google Shape;274;p2"/>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 name="Google Shape;275;p2"/>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 name="Google Shape;276;p2"/>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7" name="Google Shape;277;p2"/>
              <p:cNvGrpSpPr/>
              <p:nvPr/>
            </p:nvGrpSpPr>
            <p:grpSpPr>
              <a:xfrm flipH="1">
                <a:off x="1552746" y="4849720"/>
                <a:ext cx="292904" cy="99873"/>
                <a:chOff x="8903450" y="3383150"/>
                <a:chExt cx="295475" cy="100750"/>
              </a:xfrm>
            </p:grpSpPr>
            <p:sp>
              <p:nvSpPr>
                <p:cNvPr id="278" name="Google Shape;278;p2"/>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 name="Google Shape;279;p2"/>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 name="Google Shape;280;p2"/>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 name="Google Shape;281;p2"/>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 name="Google Shape;282;p2"/>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 name="Google Shape;283;p2"/>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 name="Google Shape;284;p2"/>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5" name="Google Shape;285;p2"/>
              <p:cNvGrpSpPr/>
              <p:nvPr/>
            </p:nvGrpSpPr>
            <p:grpSpPr>
              <a:xfrm>
                <a:off x="1831007" y="4849720"/>
                <a:ext cx="292904" cy="99873"/>
                <a:chOff x="8903450" y="3383150"/>
                <a:chExt cx="295475" cy="100750"/>
              </a:xfrm>
            </p:grpSpPr>
            <p:sp>
              <p:nvSpPr>
                <p:cNvPr id="286" name="Google Shape;286;p2"/>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 name="Google Shape;287;p2"/>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 name="Google Shape;288;p2"/>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 name="Google Shape;289;p2"/>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 name="Google Shape;290;p2"/>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 name="Google Shape;291;p2"/>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 name="Google Shape;292;p2"/>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3" name="Google Shape;293;p2"/>
              <p:cNvGrpSpPr/>
              <p:nvPr/>
            </p:nvGrpSpPr>
            <p:grpSpPr>
              <a:xfrm flipH="1">
                <a:off x="2098589" y="4849720"/>
                <a:ext cx="292904" cy="99873"/>
                <a:chOff x="8903450" y="3383150"/>
                <a:chExt cx="295475" cy="100750"/>
              </a:xfrm>
            </p:grpSpPr>
            <p:sp>
              <p:nvSpPr>
                <p:cNvPr id="294" name="Google Shape;294;p2"/>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 name="Google Shape;295;p2"/>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 name="Google Shape;296;p2"/>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 name="Google Shape;297;p2"/>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 name="Google Shape;298;p2"/>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 name="Google Shape;299;p2"/>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 name="Google Shape;300;p2"/>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1" name="Google Shape;301;p2"/>
              <p:cNvGrpSpPr/>
              <p:nvPr/>
            </p:nvGrpSpPr>
            <p:grpSpPr>
              <a:xfrm>
                <a:off x="2376850" y="4849720"/>
                <a:ext cx="292904" cy="99873"/>
                <a:chOff x="8903450" y="3383150"/>
                <a:chExt cx="295475" cy="100750"/>
              </a:xfrm>
            </p:grpSpPr>
            <p:sp>
              <p:nvSpPr>
                <p:cNvPr id="302" name="Google Shape;302;p2"/>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 name="Google Shape;303;p2"/>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 name="Google Shape;304;p2"/>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 name="Google Shape;305;p2"/>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 name="Google Shape;306;p2"/>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 name="Google Shape;307;p2"/>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 name="Google Shape;308;p2"/>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9" name="Google Shape;309;p2"/>
              <p:cNvGrpSpPr/>
              <p:nvPr/>
            </p:nvGrpSpPr>
            <p:grpSpPr>
              <a:xfrm flipH="1">
                <a:off x="2644433" y="4849720"/>
                <a:ext cx="292904" cy="99873"/>
                <a:chOff x="8903450" y="3383150"/>
                <a:chExt cx="295475" cy="100750"/>
              </a:xfrm>
            </p:grpSpPr>
            <p:sp>
              <p:nvSpPr>
                <p:cNvPr id="310" name="Google Shape;310;p2"/>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 name="Google Shape;311;p2"/>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 name="Google Shape;312;p2"/>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 name="Google Shape;313;p2"/>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 name="Google Shape;314;p2"/>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 name="Google Shape;315;p2"/>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 name="Google Shape;316;p2"/>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7" name="Google Shape;317;p2"/>
              <p:cNvGrpSpPr/>
              <p:nvPr/>
            </p:nvGrpSpPr>
            <p:grpSpPr>
              <a:xfrm>
                <a:off x="2922693" y="4849720"/>
                <a:ext cx="292904" cy="99873"/>
                <a:chOff x="8903450" y="3383150"/>
                <a:chExt cx="295475" cy="100750"/>
              </a:xfrm>
            </p:grpSpPr>
            <p:sp>
              <p:nvSpPr>
                <p:cNvPr id="318" name="Google Shape;318;p2"/>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 name="Google Shape;319;p2"/>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 name="Google Shape;320;p2"/>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 name="Google Shape;321;p2"/>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 name="Google Shape;322;p2"/>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 name="Google Shape;323;p2"/>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 name="Google Shape;324;p2"/>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5" name="Google Shape;325;p2"/>
              <p:cNvGrpSpPr/>
              <p:nvPr/>
            </p:nvGrpSpPr>
            <p:grpSpPr>
              <a:xfrm flipH="1">
                <a:off x="3190276" y="4849720"/>
                <a:ext cx="292904" cy="99873"/>
                <a:chOff x="8903450" y="3383150"/>
                <a:chExt cx="295475" cy="100750"/>
              </a:xfrm>
            </p:grpSpPr>
            <p:sp>
              <p:nvSpPr>
                <p:cNvPr id="326" name="Google Shape;326;p2"/>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 name="Google Shape;327;p2"/>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 name="Google Shape;328;p2"/>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 name="Google Shape;329;p2"/>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 name="Google Shape;330;p2"/>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 name="Google Shape;331;p2"/>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 name="Google Shape;332;p2"/>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3" name="Google Shape;333;p2"/>
              <p:cNvGrpSpPr/>
              <p:nvPr/>
            </p:nvGrpSpPr>
            <p:grpSpPr>
              <a:xfrm>
                <a:off x="3468537" y="4849720"/>
                <a:ext cx="292904" cy="99873"/>
                <a:chOff x="8903450" y="3383150"/>
                <a:chExt cx="295475" cy="100750"/>
              </a:xfrm>
            </p:grpSpPr>
            <p:sp>
              <p:nvSpPr>
                <p:cNvPr id="334" name="Google Shape;334;p2"/>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 name="Google Shape;335;p2"/>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 name="Google Shape;336;p2"/>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 name="Google Shape;337;p2"/>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 name="Google Shape;338;p2"/>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 name="Google Shape;339;p2"/>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 name="Google Shape;340;p2"/>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1" name="Google Shape;341;p2"/>
              <p:cNvGrpSpPr/>
              <p:nvPr/>
            </p:nvGrpSpPr>
            <p:grpSpPr>
              <a:xfrm flipH="1">
                <a:off x="3736119" y="4849720"/>
                <a:ext cx="292904" cy="99873"/>
                <a:chOff x="8903450" y="3383150"/>
                <a:chExt cx="295475" cy="100750"/>
              </a:xfrm>
            </p:grpSpPr>
            <p:sp>
              <p:nvSpPr>
                <p:cNvPr id="342" name="Google Shape;342;p2"/>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 name="Google Shape;343;p2"/>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 name="Google Shape;344;p2"/>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 name="Google Shape;345;p2"/>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 name="Google Shape;346;p2"/>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 name="Google Shape;347;p2"/>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 name="Google Shape;348;p2"/>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9" name="Google Shape;349;p2"/>
              <p:cNvGrpSpPr/>
              <p:nvPr/>
            </p:nvGrpSpPr>
            <p:grpSpPr>
              <a:xfrm>
                <a:off x="4014380" y="4849720"/>
                <a:ext cx="292904" cy="99873"/>
                <a:chOff x="8903450" y="3383150"/>
                <a:chExt cx="295475" cy="100750"/>
              </a:xfrm>
            </p:grpSpPr>
            <p:sp>
              <p:nvSpPr>
                <p:cNvPr id="350" name="Google Shape;350;p2"/>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 name="Google Shape;351;p2"/>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 name="Google Shape;352;p2"/>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 name="Google Shape;353;p2"/>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 name="Google Shape;354;p2"/>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 name="Google Shape;355;p2"/>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 name="Google Shape;356;p2"/>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7" name="Google Shape;357;p2"/>
              <p:cNvGrpSpPr/>
              <p:nvPr/>
            </p:nvGrpSpPr>
            <p:grpSpPr>
              <a:xfrm flipH="1">
                <a:off x="4281962" y="4849720"/>
                <a:ext cx="292904" cy="99873"/>
                <a:chOff x="8903450" y="3383150"/>
                <a:chExt cx="295475" cy="100750"/>
              </a:xfrm>
            </p:grpSpPr>
            <p:sp>
              <p:nvSpPr>
                <p:cNvPr id="358" name="Google Shape;358;p2"/>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 name="Google Shape;359;p2"/>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 name="Google Shape;360;p2"/>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 name="Google Shape;361;p2"/>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 name="Google Shape;362;p2"/>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 name="Google Shape;363;p2"/>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 name="Google Shape;364;p2"/>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5" name="Google Shape;365;p2"/>
              <p:cNvGrpSpPr/>
              <p:nvPr/>
            </p:nvGrpSpPr>
            <p:grpSpPr>
              <a:xfrm>
                <a:off x="4560223" y="4849720"/>
                <a:ext cx="292904" cy="99873"/>
                <a:chOff x="8903450" y="3383150"/>
                <a:chExt cx="295475" cy="100750"/>
              </a:xfrm>
            </p:grpSpPr>
            <p:sp>
              <p:nvSpPr>
                <p:cNvPr id="366" name="Google Shape;366;p2"/>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 name="Google Shape;367;p2"/>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 name="Google Shape;368;p2"/>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 name="Google Shape;369;p2"/>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 name="Google Shape;370;p2"/>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 name="Google Shape;371;p2"/>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 name="Google Shape;372;p2"/>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3" name="Google Shape;373;p2"/>
              <p:cNvGrpSpPr/>
              <p:nvPr/>
            </p:nvGrpSpPr>
            <p:grpSpPr>
              <a:xfrm flipH="1">
                <a:off x="4827805" y="4849720"/>
                <a:ext cx="292904" cy="99873"/>
                <a:chOff x="8903450" y="3383150"/>
                <a:chExt cx="295475" cy="100750"/>
              </a:xfrm>
            </p:grpSpPr>
            <p:sp>
              <p:nvSpPr>
                <p:cNvPr id="374" name="Google Shape;374;p2"/>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 name="Google Shape;375;p2"/>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 name="Google Shape;376;p2"/>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 name="Google Shape;377;p2"/>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 name="Google Shape;378;p2"/>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 name="Google Shape;379;p2"/>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 name="Google Shape;380;p2"/>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1" name="Google Shape;381;p2"/>
              <p:cNvGrpSpPr/>
              <p:nvPr/>
            </p:nvGrpSpPr>
            <p:grpSpPr>
              <a:xfrm>
                <a:off x="5107256" y="4849720"/>
                <a:ext cx="292904" cy="99873"/>
                <a:chOff x="8903450" y="3383150"/>
                <a:chExt cx="295475" cy="100750"/>
              </a:xfrm>
            </p:grpSpPr>
            <p:sp>
              <p:nvSpPr>
                <p:cNvPr id="382" name="Google Shape;382;p2"/>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 name="Google Shape;383;p2"/>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 name="Google Shape;384;p2"/>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 name="Google Shape;385;p2"/>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 name="Google Shape;386;p2"/>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 name="Google Shape;387;p2"/>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 name="Google Shape;388;p2"/>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9" name="Google Shape;389;p2"/>
              <p:cNvGrpSpPr/>
              <p:nvPr/>
            </p:nvGrpSpPr>
            <p:grpSpPr>
              <a:xfrm flipH="1">
                <a:off x="5374838" y="4849720"/>
                <a:ext cx="292904" cy="99873"/>
                <a:chOff x="8903450" y="3383150"/>
                <a:chExt cx="295475" cy="100750"/>
              </a:xfrm>
            </p:grpSpPr>
            <p:sp>
              <p:nvSpPr>
                <p:cNvPr id="390" name="Google Shape;390;p2"/>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 name="Google Shape;391;p2"/>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 name="Google Shape;392;p2"/>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 name="Google Shape;393;p2"/>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 name="Google Shape;394;p2"/>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 name="Google Shape;395;p2"/>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 name="Google Shape;396;p2"/>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7" name="Google Shape;397;p2"/>
              <p:cNvGrpSpPr/>
              <p:nvPr/>
            </p:nvGrpSpPr>
            <p:grpSpPr>
              <a:xfrm>
                <a:off x="5654288" y="4849720"/>
                <a:ext cx="292904" cy="99873"/>
                <a:chOff x="8903450" y="3383150"/>
                <a:chExt cx="295475" cy="100750"/>
              </a:xfrm>
            </p:grpSpPr>
            <p:sp>
              <p:nvSpPr>
                <p:cNvPr id="398" name="Google Shape;398;p2"/>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 name="Google Shape;399;p2"/>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 name="Google Shape;400;p2"/>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 name="Google Shape;401;p2"/>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 name="Google Shape;402;p2"/>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 name="Google Shape;403;p2"/>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 name="Google Shape;404;p2"/>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5" name="Google Shape;405;p2"/>
              <p:cNvGrpSpPr/>
              <p:nvPr/>
            </p:nvGrpSpPr>
            <p:grpSpPr>
              <a:xfrm flipH="1">
                <a:off x="5921871" y="4849720"/>
                <a:ext cx="292904" cy="99873"/>
                <a:chOff x="8903450" y="3383150"/>
                <a:chExt cx="295475" cy="100750"/>
              </a:xfrm>
            </p:grpSpPr>
            <p:sp>
              <p:nvSpPr>
                <p:cNvPr id="406" name="Google Shape;406;p2"/>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 name="Google Shape;407;p2"/>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 name="Google Shape;408;p2"/>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 name="Google Shape;409;p2"/>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 name="Google Shape;410;p2"/>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 name="Google Shape;411;p2"/>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 name="Google Shape;412;p2"/>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3" name="Google Shape;413;p2"/>
              <p:cNvGrpSpPr/>
              <p:nvPr/>
            </p:nvGrpSpPr>
            <p:grpSpPr>
              <a:xfrm>
                <a:off x="6201321" y="4849720"/>
                <a:ext cx="292904" cy="99873"/>
                <a:chOff x="8903450" y="3383150"/>
                <a:chExt cx="295475" cy="100750"/>
              </a:xfrm>
            </p:grpSpPr>
            <p:sp>
              <p:nvSpPr>
                <p:cNvPr id="414" name="Google Shape;414;p2"/>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 name="Google Shape;415;p2"/>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 name="Google Shape;416;p2"/>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 name="Google Shape;417;p2"/>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 name="Google Shape;418;p2"/>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 name="Google Shape;419;p2"/>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 name="Google Shape;420;p2"/>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1" name="Google Shape;421;p2"/>
              <p:cNvGrpSpPr/>
              <p:nvPr/>
            </p:nvGrpSpPr>
            <p:grpSpPr>
              <a:xfrm flipH="1">
                <a:off x="6468903" y="4849720"/>
                <a:ext cx="292904" cy="99873"/>
                <a:chOff x="8903450" y="3383150"/>
                <a:chExt cx="295475" cy="100750"/>
              </a:xfrm>
            </p:grpSpPr>
            <p:sp>
              <p:nvSpPr>
                <p:cNvPr id="422" name="Google Shape;422;p2"/>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 name="Google Shape;423;p2"/>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 name="Google Shape;424;p2"/>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 name="Google Shape;425;p2"/>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 name="Google Shape;426;p2"/>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 name="Google Shape;427;p2"/>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 name="Google Shape;428;p2"/>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9" name="Google Shape;429;p2"/>
              <p:cNvGrpSpPr/>
              <p:nvPr/>
            </p:nvGrpSpPr>
            <p:grpSpPr>
              <a:xfrm>
                <a:off x="6748354" y="4849720"/>
                <a:ext cx="292904" cy="99873"/>
                <a:chOff x="8903450" y="3383150"/>
                <a:chExt cx="295475" cy="100750"/>
              </a:xfrm>
            </p:grpSpPr>
            <p:sp>
              <p:nvSpPr>
                <p:cNvPr id="430" name="Google Shape;430;p2"/>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 name="Google Shape;431;p2"/>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 name="Google Shape;432;p2"/>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 name="Google Shape;433;p2"/>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 name="Google Shape;434;p2"/>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 name="Google Shape;435;p2"/>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 name="Google Shape;436;p2"/>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7" name="Google Shape;437;p2"/>
              <p:cNvGrpSpPr/>
              <p:nvPr/>
            </p:nvGrpSpPr>
            <p:grpSpPr>
              <a:xfrm flipH="1">
                <a:off x="7015936" y="4849720"/>
                <a:ext cx="292904" cy="99873"/>
                <a:chOff x="8903450" y="3383150"/>
                <a:chExt cx="295475" cy="100750"/>
              </a:xfrm>
            </p:grpSpPr>
            <p:sp>
              <p:nvSpPr>
                <p:cNvPr id="438" name="Google Shape;438;p2"/>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 name="Google Shape;439;p2"/>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 name="Google Shape;440;p2"/>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 name="Google Shape;441;p2"/>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 name="Google Shape;442;p2"/>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 name="Google Shape;443;p2"/>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 name="Google Shape;444;p2"/>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5" name="Google Shape;445;p2"/>
              <p:cNvGrpSpPr/>
              <p:nvPr/>
            </p:nvGrpSpPr>
            <p:grpSpPr>
              <a:xfrm>
                <a:off x="7295386" y="4849720"/>
                <a:ext cx="292904" cy="99873"/>
                <a:chOff x="8903450" y="3383150"/>
                <a:chExt cx="295475" cy="100750"/>
              </a:xfrm>
            </p:grpSpPr>
            <p:sp>
              <p:nvSpPr>
                <p:cNvPr id="446" name="Google Shape;446;p2"/>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 name="Google Shape;447;p2"/>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 name="Google Shape;448;p2"/>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 name="Google Shape;449;p2"/>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 name="Google Shape;450;p2"/>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 name="Google Shape;451;p2"/>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 name="Google Shape;452;p2"/>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3" name="Google Shape;453;p2"/>
              <p:cNvGrpSpPr/>
              <p:nvPr/>
            </p:nvGrpSpPr>
            <p:grpSpPr>
              <a:xfrm flipH="1">
                <a:off x="7562969" y="4849720"/>
                <a:ext cx="292904" cy="99873"/>
                <a:chOff x="8903450" y="3383150"/>
                <a:chExt cx="295475" cy="100750"/>
              </a:xfrm>
            </p:grpSpPr>
            <p:sp>
              <p:nvSpPr>
                <p:cNvPr id="454" name="Google Shape;454;p2"/>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 name="Google Shape;455;p2"/>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 name="Google Shape;456;p2"/>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 name="Google Shape;457;p2"/>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 name="Google Shape;458;p2"/>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 name="Google Shape;459;p2"/>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 name="Google Shape;460;p2"/>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1" name="Google Shape;461;p2"/>
              <p:cNvGrpSpPr/>
              <p:nvPr/>
            </p:nvGrpSpPr>
            <p:grpSpPr>
              <a:xfrm>
                <a:off x="7842419" y="4849720"/>
                <a:ext cx="292904" cy="99873"/>
                <a:chOff x="8903450" y="3383150"/>
                <a:chExt cx="295475" cy="100750"/>
              </a:xfrm>
            </p:grpSpPr>
            <p:sp>
              <p:nvSpPr>
                <p:cNvPr id="462" name="Google Shape;462;p2"/>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 name="Google Shape;463;p2"/>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 name="Google Shape;464;p2"/>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 name="Google Shape;465;p2"/>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 name="Google Shape;466;p2"/>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 name="Google Shape;467;p2"/>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 name="Google Shape;468;p2"/>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9" name="Google Shape;469;p2"/>
              <p:cNvGrpSpPr/>
              <p:nvPr/>
            </p:nvGrpSpPr>
            <p:grpSpPr>
              <a:xfrm flipH="1">
                <a:off x="8110001" y="4849720"/>
                <a:ext cx="292904" cy="99873"/>
                <a:chOff x="8903450" y="3383150"/>
                <a:chExt cx="295475" cy="100750"/>
              </a:xfrm>
            </p:grpSpPr>
            <p:sp>
              <p:nvSpPr>
                <p:cNvPr id="470" name="Google Shape;470;p2"/>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 name="Google Shape;471;p2"/>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 name="Google Shape;472;p2"/>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 name="Google Shape;473;p2"/>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 name="Google Shape;474;p2"/>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 name="Google Shape;475;p2"/>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 name="Google Shape;476;p2"/>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7" name="Google Shape;477;p2"/>
              <p:cNvGrpSpPr/>
              <p:nvPr/>
            </p:nvGrpSpPr>
            <p:grpSpPr>
              <a:xfrm>
                <a:off x="8389452" y="4849720"/>
                <a:ext cx="292904" cy="99873"/>
                <a:chOff x="8903450" y="3383150"/>
                <a:chExt cx="295475" cy="100750"/>
              </a:xfrm>
            </p:grpSpPr>
            <p:sp>
              <p:nvSpPr>
                <p:cNvPr id="478" name="Google Shape;478;p2"/>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 name="Google Shape;479;p2"/>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 name="Google Shape;480;p2"/>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 name="Google Shape;481;p2"/>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 name="Google Shape;482;p2"/>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 name="Google Shape;483;p2"/>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 name="Google Shape;484;p2"/>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5" name="Google Shape;485;p2"/>
              <p:cNvGrpSpPr/>
              <p:nvPr/>
            </p:nvGrpSpPr>
            <p:grpSpPr>
              <a:xfrm flipH="1">
                <a:off x="8657034" y="4849720"/>
                <a:ext cx="292904" cy="99873"/>
                <a:chOff x="8903450" y="3383150"/>
                <a:chExt cx="295475" cy="100750"/>
              </a:xfrm>
            </p:grpSpPr>
            <p:sp>
              <p:nvSpPr>
                <p:cNvPr id="486" name="Google Shape;486;p2"/>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 name="Google Shape;487;p2"/>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 name="Google Shape;488;p2"/>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 name="Google Shape;489;p2"/>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 name="Google Shape;490;p2"/>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 name="Google Shape;491;p2"/>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 name="Google Shape;492;p2"/>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93" name="Google Shape;493;p2"/>
            <p:cNvGrpSpPr/>
            <p:nvPr/>
          </p:nvGrpSpPr>
          <p:grpSpPr>
            <a:xfrm>
              <a:off x="194050" y="336190"/>
              <a:ext cx="99873" cy="4471307"/>
              <a:chOff x="194052" y="426142"/>
              <a:chExt cx="99873" cy="4364379"/>
            </a:xfrm>
          </p:grpSpPr>
          <p:grpSp>
            <p:nvGrpSpPr>
              <p:cNvPr id="494" name="Google Shape;494;p2"/>
              <p:cNvGrpSpPr/>
              <p:nvPr/>
            </p:nvGrpSpPr>
            <p:grpSpPr>
              <a:xfrm rot="5400000">
                <a:off x="97536" y="522658"/>
                <a:ext cx="292904" cy="99873"/>
                <a:chOff x="8903450" y="3383150"/>
                <a:chExt cx="295475" cy="100750"/>
              </a:xfrm>
            </p:grpSpPr>
            <p:sp>
              <p:nvSpPr>
                <p:cNvPr id="495" name="Google Shape;495;p2"/>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 name="Google Shape;496;p2"/>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 name="Google Shape;497;p2"/>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 name="Google Shape;498;p2"/>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 name="Google Shape;499;p2"/>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 name="Google Shape;500;p2"/>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 name="Google Shape;501;p2"/>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2" name="Google Shape;502;p2"/>
              <p:cNvGrpSpPr/>
              <p:nvPr/>
            </p:nvGrpSpPr>
            <p:grpSpPr>
              <a:xfrm rot="5400000" flipH="1">
                <a:off x="97536" y="791383"/>
                <a:ext cx="292904" cy="99873"/>
                <a:chOff x="8903450" y="3383150"/>
                <a:chExt cx="295475" cy="100750"/>
              </a:xfrm>
            </p:grpSpPr>
            <p:sp>
              <p:nvSpPr>
                <p:cNvPr id="503" name="Google Shape;503;p2"/>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 name="Google Shape;504;p2"/>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 name="Google Shape;505;p2"/>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 name="Google Shape;506;p2"/>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 name="Google Shape;507;p2"/>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 name="Google Shape;508;p2"/>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 name="Google Shape;509;p2"/>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0" name="Google Shape;510;p2"/>
              <p:cNvGrpSpPr/>
              <p:nvPr/>
            </p:nvGrpSpPr>
            <p:grpSpPr>
              <a:xfrm rot="5400000">
                <a:off x="97536" y="1065908"/>
                <a:ext cx="292904" cy="99873"/>
                <a:chOff x="8903450" y="3383150"/>
                <a:chExt cx="295475" cy="100750"/>
              </a:xfrm>
            </p:grpSpPr>
            <p:sp>
              <p:nvSpPr>
                <p:cNvPr id="511" name="Google Shape;511;p2"/>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 name="Google Shape;512;p2"/>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 name="Google Shape;513;p2"/>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 name="Google Shape;514;p2"/>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 name="Google Shape;515;p2"/>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 name="Google Shape;516;p2"/>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 name="Google Shape;517;p2"/>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8" name="Google Shape;518;p2"/>
              <p:cNvGrpSpPr/>
              <p:nvPr/>
            </p:nvGrpSpPr>
            <p:grpSpPr>
              <a:xfrm rot="5400000" flipH="1">
                <a:off x="97536" y="1334633"/>
                <a:ext cx="292904" cy="99873"/>
                <a:chOff x="8903450" y="3383150"/>
                <a:chExt cx="295475" cy="100750"/>
              </a:xfrm>
            </p:grpSpPr>
            <p:sp>
              <p:nvSpPr>
                <p:cNvPr id="519" name="Google Shape;519;p2"/>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 name="Google Shape;520;p2"/>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 name="Google Shape;521;p2"/>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 name="Google Shape;522;p2"/>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 name="Google Shape;523;p2"/>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 name="Google Shape;524;p2"/>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 name="Google Shape;525;p2"/>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6" name="Google Shape;526;p2"/>
              <p:cNvGrpSpPr/>
              <p:nvPr/>
            </p:nvGrpSpPr>
            <p:grpSpPr>
              <a:xfrm rot="5400000">
                <a:off x="97536" y="1609158"/>
                <a:ext cx="292904" cy="99873"/>
                <a:chOff x="8903450" y="3383150"/>
                <a:chExt cx="295475" cy="100750"/>
              </a:xfrm>
            </p:grpSpPr>
            <p:sp>
              <p:nvSpPr>
                <p:cNvPr id="527" name="Google Shape;527;p2"/>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 name="Google Shape;528;p2"/>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 name="Google Shape;529;p2"/>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 name="Google Shape;530;p2"/>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 name="Google Shape;531;p2"/>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 name="Google Shape;532;p2"/>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 name="Google Shape;533;p2"/>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4" name="Google Shape;534;p2"/>
              <p:cNvGrpSpPr/>
              <p:nvPr/>
            </p:nvGrpSpPr>
            <p:grpSpPr>
              <a:xfrm rot="5400000" flipH="1">
                <a:off x="97536" y="1877883"/>
                <a:ext cx="292904" cy="99873"/>
                <a:chOff x="8903450" y="3383150"/>
                <a:chExt cx="295475" cy="100750"/>
              </a:xfrm>
            </p:grpSpPr>
            <p:sp>
              <p:nvSpPr>
                <p:cNvPr id="535" name="Google Shape;535;p2"/>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 name="Google Shape;536;p2"/>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 name="Google Shape;537;p2"/>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 name="Google Shape;538;p2"/>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 name="Google Shape;539;p2"/>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 name="Google Shape;540;p2"/>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 name="Google Shape;541;p2"/>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2" name="Google Shape;542;p2"/>
              <p:cNvGrpSpPr/>
              <p:nvPr/>
            </p:nvGrpSpPr>
            <p:grpSpPr>
              <a:xfrm rot="5400000">
                <a:off x="97536" y="2152408"/>
                <a:ext cx="292904" cy="99873"/>
                <a:chOff x="8903450" y="3383150"/>
                <a:chExt cx="295475" cy="100750"/>
              </a:xfrm>
            </p:grpSpPr>
            <p:sp>
              <p:nvSpPr>
                <p:cNvPr id="543" name="Google Shape;543;p2"/>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 name="Google Shape;544;p2"/>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 name="Google Shape;545;p2"/>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 name="Google Shape;546;p2"/>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 name="Google Shape;547;p2"/>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 name="Google Shape;548;p2"/>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 name="Google Shape;549;p2"/>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0" name="Google Shape;550;p2"/>
              <p:cNvGrpSpPr/>
              <p:nvPr/>
            </p:nvGrpSpPr>
            <p:grpSpPr>
              <a:xfrm rot="5400000" flipH="1">
                <a:off x="97536" y="2421133"/>
                <a:ext cx="292904" cy="99873"/>
                <a:chOff x="8903450" y="3383150"/>
                <a:chExt cx="295475" cy="100750"/>
              </a:xfrm>
            </p:grpSpPr>
            <p:sp>
              <p:nvSpPr>
                <p:cNvPr id="551" name="Google Shape;551;p2"/>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 name="Google Shape;552;p2"/>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 name="Google Shape;553;p2"/>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 name="Google Shape;554;p2"/>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 name="Google Shape;555;p2"/>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 name="Google Shape;556;p2"/>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 name="Google Shape;557;p2"/>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8" name="Google Shape;558;p2"/>
              <p:cNvGrpSpPr/>
              <p:nvPr/>
            </p:nvGrpSpPr>
            <p:grpSpPr>
              <a:xfrm rot="5400000">
                <a:off x="97536" y="2695658"/>
                <a:ext cx="292904" cy="99873"/>
                <a:chOff x="8903450" y="3383150"/>
                <a:chExt cx="295475" cy="100750"/>
              </a:xfrm>
            </p:grpSpPr>
            <p:sp>
              <p:nvSpPr>
                <p:cNvPr id="559" name="Google Shape;559;p2"/>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 name="Google Shape;560;p2"/>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 name="Google Shape;561;p2"/>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 name="Google Shape;562;p2"/>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 name="Google Shape;563;p2"/>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 name="Google Shape;564;p2"/>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 name="Google Shape;565;p2"/>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6" name="Google Shape;566;p2"/>
              <p:cNvGrpSpPr/>
              <p:nvPr/>
            </p:nvGrpSpPr>
            <p:grpSpPr>
              <a:xfrm rot="5400000" flipH="1">
                <a:off x="97536" y="2964383"/>
                <a:ext cx="292904" cy="99873"/>
                <a:chOff x="8903450" y="3383150"/>
                <a:chExt cx="295475" cy="100750"/>
              </a:xfrm>
            </p:grpSpPr>
            <p:sp>
              <p:nvSpPr>
                <p:cNvPr id="567" name="Google Shape;567;p2"/>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 name="Google Shape;568;p2"/>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 name="Google Shape;569;p2"/>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 name="Google Shape;570;p2"/>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 name="Google Shape;571;p2"/>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 name="Google Shape;572;p2"/>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 name="Google Shape;573;p2"/>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4" name="Google Shape;574;p2"/>
              <p:cNvGrpSpPr/>
              <p:nvPr/>
            </p:nvGrpSpPr>
            <p:grpSpPr>
              <a:xfrm rot="5400000">
                <a:off x="97536" y="3238908"/>
                <a:ext cx="292904" cy="99873"/>
                <a:chOff x="8903450" y="3383150"/>
                <a:chExt cx="295475" cy="100750"/>
              </a:xfrm>
            </p:grpSpPr>
            <p:sp>
              <p:nvSpPr>
                <p:cNvPr id="575" name="Google Shape;575;p2"/>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 name="Google Shape;576;p2"/>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 name="Google Shape;577;p2"/>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 name="Google Shape;578;p2"/>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 name="Google Shape;579;p2"/>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 name="Google Shape;580;p2"/>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 name="Google Shape;581;p2"/>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2" name="Google Shape;582;p2"/>
              <p:cNvGrpSpPr/>
              <p:nvPr/>
            </p:nvGrpSpPr>
            <p:grpSpPr>
              <a:xfrm rot="5400000" flipH="1">
                <a:off x="97536" y="3507633"/>
                <a:ext cx="292904" cy="99873"/>
                <a:chOff x="8903450" y="3383150"/>
                <a:chExt cx="295475" cy="100750"/>
              </a:xfrm>
            </p:grpSpPr>
            <p:sp>
              <p:nvSpPr>
                <p:cNvPr id="583" name="Google Shape;583;p2"/>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 name="Google Shape;584;p2"/>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 name="Google Shape;585;p2"/>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 name="Google Shape;586;p2"/>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 name="Google Shape;587;p2"/>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 name="Google Shape;588;p2"/>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 name="Google Shape;589;p2"/>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0" name="Google Shape;590;p2"/>
              <p:cNvGrpSpPr/>
              <p:nvPr/>
            </p:nvGrpSpPr>
            <p:grpSpPr>
              <a:xfrm rot="5400000">
                <a:off x="97536" y="3782158"/>
                <a:ext cx="292904" cy="99873"/>
                <a:chOff x="8903450" y="3383150"/>
                <a:chExt cx="295475" cy="100750"/>
              </a:xfrm>
            </p:grpSpPr>
            <p:sp>
              <p:nvSpPr>
                <p:cNvPr id="591" name="Google Shape;591;p2"/>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 name="Google Shape;592;p2"/>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 name="Google Shape;593;p2"/>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 name="Google Shape;594;p2"/>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 name="Google Shape;595;p2"/>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 name="Google Shape;596;p2"/>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 name="Google Shape;597;p2"/>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8" name="Google Shape;598;p2"/>
              <p:cNvGrpSpPr/>
              <p:nvPr/>
            </p:nvGrpSpPr>
            <p:grpSpPr>
              <a:xfrm rot="5400000" flipH="1">
                <a:off x="97536" y="4050883"/>
                <a:ext cx="292904" cy="99873"/>
                <a:chOff x="8903450" y="3383150"/>
                <a:chExt cx="295475" cy="100750"/>
              </a:xfrm>
            </p:grpSpPr>
            <p:sp>
              <p:nvSpPr>
                <p:cNvPr id="599" name="Google Shape;599;p2"/>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 name="Google Shape;600;p2"/>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 name="Google Shape;601;p2"/>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 name="Google Shape;602;p2"/>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 name="Google Shape;603;p2"/>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 name="Google Shape;604;p2"/>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 name="Google Shape;605;p2"/>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6" name="Google Shape;606;p2"/>
              <p:cNvGrpSpPr/>
              <p:nvPr/>
            </p:nvGrpSpPr>
            <p:grpSpPr>
              <a:xfrm rot="5400000">
                <a:off x="97536" y="4325408"/>
                <a:ext cx="292904" cy="99873"/>
                <a:chOff x="8903450" y="3383150"/>
                <a:chExt cx="295475" cy="100750"/>
              </a:xfrm>
            </p:grpSpPr>
            <p:sp>
              <p:nvSpPr>
                <p:cNvPr id="607" name="Google Shape;607;p2"/>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 name="Google Shape;608;p2"/>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 name="Google Shape;609;p2"/>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 name="Google Shape;610;p2"/>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 name="Google Shape;611;p2"/>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 name="Google Shape;612;p2"/>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 name="Google Shape;613;p2"/>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4" name="Google Shape;614;p2"/>
              <p:cNvGrpSpPr/>
              <p:nvPr/>
            </p:nvGrpSpPr>
            <p:grpSpPr>
              <a:xfrm rot="5400000" flipH="1">
                <a:off x="97536" y="4594133"/>
                <a:ext cx="292904" cy="99873"/>
                <a:chOff x="8903450" y="3383150"/>
                <a:chExt cx="295475" cy="100750"/>
              </a:xfrm>
            </p:grpSpPr>
            <p:sp>
              <p:nvSpPr>
                <p:cNvPr id="615" name="Google Shape;615;p2"/>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 name="Google Shape;616;p2"/>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 name="Google Shape;617;p2"/>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 name="Google Shape;618;p2"/>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 name="Google Shape;619;p2"/>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 name="Google Shape;620;p2"/>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 name="Google Shape;621;p2"/>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22" name="Google Shape;622;p2"/>
            <p:cNvGrpSpPr/>
            <p:nvPr/>
          </p:nvGrpSpPr>
          <p:grpSpPr>
            <a:xfrm>
              <a:off x="8849976" y="336190"/>
              <a:ext cx="99873" cy="4471307"/>
              <a:chOff x="194052" y="426142"/>
              <a:chExt cx="99873" cy="4364379"/>
            </a:xfrm>
          </p:grpSpPr>
          <p:grpSp>
            <p:nvGrpSpPr>
              <p:cNvPr id="623" name="Google Shape;623;p2"/>
              <p:cNvGrpSpPr/>
              <p:nvPr/>
            </p:nvGrpSpPr>
            <p:grpSpPr>
              <a:xfrm rot="5400000">
                <a:off x="97536" y="522658"/>
                <a:ext cx="292904" cy="99873"/>
                <a:chOff x="8903450" y="3383150"/>
                <a:chExt cx="295475" cy="100750"/>
              </a:xfrm>
            </p:grpSpPr>
            <p:sp>
              <p:nvSpPr>
                <p:cNvPr id="624" name="Google Shape;624;p2"/>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 name="Google Shape;625;p2"/>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 name="Google Shape;626;p2"/>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 name="Google Shape;627;p2"/>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 name="Google Shape;628;p2"/>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 name="Google Shape;629;p2"/>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 name="Google Shape;630;p2"/>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1" name="Google Shape;631;p2"/>
              <p:cNvGrpSpPr/>
              <p:nvPr/>
            </p:nvGrpSpPr>
            <p:grpSpPr>
              <a:xfrm rot="5400000" flipH="1">
                <a:off x="97536" y="791383"/>
                <a:ext cx="292904" cy="99873"/>
                <a:chOff x="8903450" y="3383150"/>
                <a:chExt cx="295475" cy="100750"/>
              </a:xfrm>
            </p:grpSpPr>
            <p:sp>
              <p:nvSpPr>
                <p:cNvPr id="632" name="Google Shape;632;p2"/>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 name="Google Shape;633;p2"/>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 name="Google Shape;634;p2"/>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 name="Google Shape;635;p2"/>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 name="Google Shape;636;p2"/>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 name="Google Shape;637;p2"/>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 name="Google Shape;638;p2"/>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9" name="Google Shape;639;p2"/>
              <p:cNvGrpSpPr/>
              <p:nvPr/>
            </p:nvGrpSpPr>
            <p:grpSpPr>
              <a:xfrm rot="5400000">
                <a:off x="97536" y="1065908"/>
                <a:ext cx="292904" cy="99873"/>
                <a:chOff x="8903450" y="3383150"/>
                <a:chExt cx="295475" cy="100750"/>
              </a:xfrm>
            </p:grpSpPr>
            <p:sp>
              <p:nvSpPr>
                <p:cNvPr id="640" name="Google Shape;640;p2"/>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 name="Google Shape;641;p2"/>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 name="Google Shape;642;p2"/>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 name="Google Shape;643;p2"/>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 name="Google Shape;644;p2"/>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 name="Google Shape;645;p2"/>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 name="Google Shape;646;p2"/>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7" name="Google Shape;647;p2"/>
              <p:cNvGrpSpPr/>
              <p:nvPr/>
            </p:nvGrpSpPr>
            <p:grpSpPr>
              <a:xfrm rot="5400000" flipH="1">
                <a:off x="97536" y="1334633"/>
                <a:ext cx="292904" cy="99873"/>
                <a:chOff x="8903450" y="3383150"/>
                <a:chExt cx="295475" cy="100750"/>
              </a:xfrm>
            </p:grpSpPr>
            <p:sp>
              <p:nvSpPr>
                <p:cNvPr id="648" name="Google Shape;648;p2"/>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 name="Google Shape;649;p2"/>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 name="Google Shape;650;p2"/>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 name="Google Shape;651;p2"/>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 name="Google Shape;652;p2"/>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 name="Google Shape;653;p2"/>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 name="Google Shape;654;p2"/>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5" name="Google Shape;655;p2"/>
              <p:cNvGrpSpPr/>
              <p:nvPr/>
            </p:nvGrpSpPr>
            <p:grpSpPr>
              <a:xfrm rot="5400000">
                <a:off x="97536" y="1609158"/>
                <a:ext cx="292904" cy="99873"/>
                <a:chOff x="8903450" y="3383150"/>
                <a:chExt cx="295475" cy="100750"/>
              </a:xfrm>
            </p:grpSpPr>
            <p:sp>
              <p:nvSpPr>
                <p:cNvPr id="656" name="Google Shape;656;p2"/>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 name="Google Shape;657;p2"/>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 name="Google Shape;658;p2"/>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 name="Google Shape;659;p2"/>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 name="Google Shape;660;p2"/>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 name="Google Shape;661;p2"/>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 name="Google Shape;662;p2"/>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3" name="Google Shape;663;p2"/>
              <p:cNvGrpSpPr/>
              <p:nvPr/>
            </p:nvGrpSpPr>
            <p:grpSpPr>
              <a:xfrm rot="5400000" flipH="1">
                <a:off x="97536" y="1877883"/>
                <a:ext cx="292904" cy="99873"/>
                <a:chOff x="8903450" y="3383150"/>
                <a:chExt cx="295475" cy="100750"/>
              </a:xfrm>
            </p:grpSpPr>
            <p:sp>
              <p:nvSpPr>
                <p:cNvPr id="664" name="Google Shape;664;p2"/>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 name="Google Shape;665;p2"/>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 name="Google Shape;666;p2"/>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 name="Google Shape;667;p2"/>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 name="Google Shape;668;p2"/>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 name="Google Shape;669;p2"/>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 name="Google Shape;670;p2"/>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1" name="Google Shape;671;p2"/>
              <p:cNvGrpSpPr/>
              <p:nvPr/>
            </p:nvGrpSpPr>
            <p:grpSpPr>
              <a:xfrm rot="5400000">
                <a:off x="97536" y="2152408"/>
                <a:ext cx="292904" cy="99873"/>
                <a:chOff x="8903450" y="3383150"/>
                <a:chExt cx="295475" cy="100750"/>
              </a:xfrm>
            </p:grpSpPr>
            <p:sp>
              <p:nvSpPr>
                <p:cNvPr id="672" name="Google Shape;672;p2"/>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 name="Google Shape;673;p2"/>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 name="Google Shape;674;p2"/>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 name="Google Shape;675;p2"/>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 name="Google Shape;676;p2"/>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 name="Google Shape;677;p2"/>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 name="Google Shape;678;p2"/>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9" name="Google Shape;679;p2"/>
              <p:cNvGrpSpPr/>
              <p:nvPr/>
            </p:nvGrpSpPr>
            <p:grpSpPr>
              <a:xfrm rot="5400000" flipH="1">
                <a:off x="97536" y="2421133"/>
                <a:ext cx="292904" cy="99873"/>
                <a:chOff x="8903450" y="3383150"/>
                <a:chExt cx="295475" cy="100750"/>
              </a:xfrm>
            </p:grpSpPr>
            <p:sp>
              <p:nvSpPr>
                <p:cNvPr id="680" name="Google Shape;680;p2"/>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 name="Google Shape;681;p2"/>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 name="Google Shape;682;p2"/>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 name="Google Shape;683;p2"/>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 name="Google Shape;684;p2"/>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 name="Google Shape;685;p2"/>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 name="Google Shape;686;p2"/>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7" name="Google Shape;687;p2"/>
              <p:cNvGrpSpPr/>
              <p:nvPr/>
            </p:nvGrpSpPr>
            <p:grpSpPr>
              <a:xfrm rot="5400000">
                <a:off x="97536" y="2695658"/>
                <a:ext cx="292904" cy="99873"/>
                <a:chOff x="8903450" y="3383150"/>
                <a:chExt cx="295475" cy="100750"/>
              </a:xfrm>
            </p:grpSpPr>
            <p:sp>
              <p:nvSpPr>
                <p:cNvPr id="688" name="Google Shape;688;p2"/>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 name="Google Shape;689;p2"/>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 name="Google Shape;690;p2"/>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 name="Google Shape;691;p2"/>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 name="Google Shape;692;p2"/>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 name="Google Shape;693;p2"/>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 name="Google Shape;694;p2"/>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5" name="Google Shape;695;p2"/>
              <p:cNvGrpSpPr/>
              <p:nvPr/>
            </p:nvGrpSpPr>
            <p:grpSpPr>
              <a:xfrm rot="5400000" flipH="1">
                <a:off x="97536" y="2964383"/>
                <a:ext cx="292904" cy="99873"/>
                <a:chOff x="8903450" y="3383150"/>
                <a:chExt cx="295475" cy="100750"/>
              </a:xfrm>
            </p:grpSpPr>
            <p:sp>
              <p:nvSpPr>
                <p:cNvPr id="696" name="Google Shape;696;p2"/>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 name="Google Shape;697;p2"/>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 name="Google Shape;698;p2"/>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 name="Google Shape;699;p2"/>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 name="Google Shape;700;p2"/>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 name="Google Shape;701;p2"/>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 name="Google Shape;702;p2"/>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3" name="Google Shape;703;p2"/>
              <p:cNvGrpSpPr/>
              <p:nvPr/>
            </p:nvGrpSpPr>
            <p:grpSpPr>
              <a:xfrm rot="5400000">
                <a:off x="97536" y="3238908"/>
                <a:ext cx="292904" cy="99873"/>
                <a:chOff x="8903450" y="3383150"/>
                <a:chExt cx="295475" cy="100750"/>
              </a:xfrm>
            </p:grpSpPr>
            <p:sp>
              <p:nvSpPr>
                <p:cNvPr id="704" name="Google Shape;704;p2"/>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 name="Google Shape;705;p2"/>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 name="Google Shape;706;p2"/>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 name="Google Shape;707;p2"/>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 name="Google Shape;708;p2"/>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 name="Google Shape;709;p2"/>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 name="Google Shape;710;p2"/>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1" name="Google Shape;711;p2"/>
              <p:cNvGrpSpPr/>
              <p:nvPr/>
            </p:nvGrpSpPr>
            <p:grpSpPr>
              <a:xfrm rot="5400000" flipH="1">
                <a:off x="97536" y="3507633"/>
                <a:ext cx="292904" cy="99873"/>
                <a:chOff x="8903450" y="3383150"/>
                <a:chExt cx="295475" cy="100750"/>
              </a:xfrm>
            </p:grpSpPr>
            <p:sp>
              <p:nvSpPr>
                <p:cNvPr id="712" name="Google Shape;712;p2"/>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 name="Google Shape;713;p2"/>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 name="Google Shape;714;p2"/>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 name="Google Shape;715;p2"/>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 name="Google Shape;716;p2"/>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 name="Google Shape;717;p2"/>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 name="Google Shape;718;p2"/>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9" name="Google Shape;719;p2"/>
              <p:cNvGrpSpPr/>
              <p:nvPr/>
            </p:nvGrpSpPr>
            <p:grpSpPr>
              <a:xfrm rot="5400000">
                <a:off x="97536" y="3782158"/>
                <a:ext cx="292904" cy="99873"/>
                <a:chOff x="8903450" y="3383150"/>
                <a:chExt cx="295475" cy="100750"/>
              </a:xfrm>
            </p:grpSpPr>
            <p:sp>
              <p:nvSpPr>
                <p:cNvPr id="720" name="Google Shape;720;p2"/>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 name="Google Shape;721;p2"/>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 name="Google Shape;722;p2"/>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 name="Google Shape;723;p2"/>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 name="Google Shape;724;p2"/>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 name="Google Shape;725;p2"/>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 name="Google Shape;726;p2"/>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7" name="Google Shape;727;p2"/>
              <p:cNvGrpSpPr/>
              <p:nvPr/>
            </p:nvGrpSpPr>
            <p:grpSpPr>
              <a:xfrm rot="5400000" flipH="1">
                <a:off x="97536" y="4050883"/>
                <a:ext cx="292904" cy="99873"/>
                <a:chOff x="8903450" y="3383150"/>
                <a:chExt cx="295475" cy="100750"/>
              </a:xfrm>
            </p:grpSpPr>
            <p:sp>
              <p:nvSpPr>
                <p:cNvPr id="728" name="Google Shape;728;p2"/>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 name="Google Shape;729;p2"/>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 name="Google Shape;730;p2"/>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 name="Google Shape;731;p2"/>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 name="Google Shape;732;p2"/>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 name="Google Shape;733;p2"/>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 name="Google Shape;734;p2"/>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5" name="Google Shape;735;p2"/>
              <p:cNvGrpSpPr/>
              <p:nvPr/>
            </p:nvGrpSpPr>
            <p:grpSpPr>
              <a:xfrm rot="5400000">
                <a:off x="97536" y="4325408"/>
                <a:ext cx="292904" cy="99873"/>
                <a:chOff x="8903450" y="3383150"/>
                <a:chExt cx="295475" cy="100750"/>
              </a:xfrm>
            </p:grpSpPr>
            <p:sp>
              <p:nvSpPr>
                <p:cNvPr id="736" name="Google Shape;736;p2"/>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 name="Google Shape;737;p2"/>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 name="Google Shape;738;p2"/>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 name="Google Shape;739;p2"/>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 name="Google Shape;740;p2"/>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 name="Google Shape;741;p2"/>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 name="Google Shape;742;p2"/>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3" name="Google Shape;743;p2"/>
              <p:cNvGrpSpPr/>
              <p:nvPr/>
            </p:nvGrpSpPr>
            <p:grpSpPr>
              <a:xfrm rot="5400000" flipH="1">
                <a:off x="97536" y="4594133"/>
                <a:ext cx="292904" cy="99873"/>
                <a:chOff x="8903450" y="3383150"/>
                <a:chExt cx="295475" cy="100750"/>
              </a:xfrm>
            </p:grpSpPr>
            <p:sp>
              <p:nvSpPr>
                <p:cNvPr id="744" name="Google Shape;744;p2"/>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 name="Google Shape;745;p2"/>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 name="Google Shape;746;p2"/>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 name="Google Shape;747;p2"/>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 name="Google Shape;748;p2"/>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 name="Google Shape;749;p2"/>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 name="Google Shape;750;p2"/>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
        <p:nvSpPr>
          <p:cNvPr id="751" name="Google Shape;751;p2"/>
          <p:cNvSpPr txBox="1">
            <a:spLocks noGrp="1"/>
          </p:cNvSpPr>
          <p:nvPr>
            <p:ph type="ctrTitle"/>
          </p:nvPr>
        </p:nvSpPr>
        <p:spPr>
          <a:xfrm>
            <a:off x="1023550" y="1702038"/>
            <a:ext cx="7096800" cy="1739400"/>
          </a:xfrm>
          <a:prstGeom prst="rect">
            <a:avLst/>
          </a:prstGeom>
        </p:spPr>
        <p:txBody>
          <a:bodyPr spcFirstLastPara="1" wrap="square" lIns="91425" tIns="91425" rIns="91425" bIns="91425" anchor="ctr" anchorCtr="0">
            <a:noAutofit/>
          </a:bodyPr>
          <a:lstStyle>
            <a:lvl1pPr lvl="0" algn="ctr">
              <a:spcBef>
                <a:spcPts val="0"/>
              </a:spcBef>
              <a:spcAft>
                <a:spcPts val="0"/>
              </a:spcAft>
              <a:buSzPts val="5200"/>
              <a:buNone/>
              <a:defRPr sz="5200"/>
            </a:lvl1pPr>
            <a:lvl2pPr lvl="1" algn="ctr">
              <a:spcBef>
                <a:spcPts val="0"/>
              </a:spcBef>
              <a:spcAft>
                <a:spcPts val="0"/>
              </a:spcAft>
              <a:buSzPts val="5200"/>
              <a:buNone/>
              <a:defRPr sz="5200"/>
            </a:lvl2pPr>
            <a:lvl3pPr lvl="2" algn="ctr">
              <a:spcBef>
                <a:spcPts val="0"/>
              </a:spcBef>
              <a:spcAft>
                <a:spcPts val="0"/>
              </a:spcAft>
              <a:buSzPts val="5200"/>
              <a:buNone/>
              <a:defRPr sz="5200"/>
            </a:lvl3pPr>
            <a:lvl4pPr lvl="3" algn="ctr">
              <a:spcBef>
                <a:spcPts val="0"/>
              </a:spcBef>
              <a:spcAft>
                <a:spcPts val="0"/>
              </a:spcAft>
              <a:buSzPts val="5200"/>
              <a:buNone/>
              <a:defRPr sz="5200"/>
            </a:lvl4pPr>
            <a:lvl5pPr lvl="4" algn="ctr">
              <a:spcBef>
                <a:spcPts val="0"/>
              </a:spcBef>
              <a:spcAft>
                <a:spcPts val="0"/>
              </a:spcAft>
              <a:buSzPts val="5200"/>
              <a:buNone/>
              <a:defRPr sz="5200"/>
            </a:lvl5pPr>
            <a:lvl6pPr lvl="5" algn="ctr">
              <a:spcBef>
                <a:spcPts val="0"/>
              </a:spcBef>
              <a:spcAft>
                <a:spcPts val="0"/>
              </a:spcAft>
              <a:buSzPts val="5200"/>
              <a:buNone/>
              <a:defRPr sz="5200"/>
            </a:lvl6pPr>
            <a:lvl7pPr lvl="6" algn="ctr">
              <a:spcBef>
                <a:spcPts val="0"/>
              </a:spcBef>
              <a:spcAft>
                <a:spcPts val="0"/>
              </a:spcAft>
              <a:buSzPts val="5200"/>
              <a:buNone/>
              <a:defRPr sz="5200"/>
            </a:lvl7pPr>
            <a:lvl8pPr lvl="7" algn="ctr">
              <a:spcBef>
                <a:spcPts val="0"/>
              </a:spcBef>
              <a:spcAft>
                <a:spcPts val="0"/>
              </a:spcAft>
              <a:buSzPts val="5200"/>
              <a:buNone/>
              <a:defRPr sz="5200"/>
            </a:lvl8pPr>
            <a:lvl9pPr lvl="8" algn="ctr">
              <a:spcBef>
                <a:spcPts val="0"/>
              </a:spcBef>
              <a:spcAft>
                <a:spcPts val="0"/>
              </a:spcAft>
              <a:buSzPts val="5200"/>
              <a:buNone/>
              <a:defRPr sz="5200"/>
            </a:lvl9pPr>
          </a:lstStyle>
          <a:p>
            <a:endParaRPr/>
          </a:p>
        </p:txBody>
      </p:sp>
      <p:sp>
        <p:nvSpPr>
          <p:cNvPr id="752" name="Google Shape;752;p2"/>
          <p:cNvSpPr/>
          <p:nvPr/>
        </p:nvSpPr>
        <p:spPr>
          <a:xfrm rot="9250132" flipH="1">
            <a:off x="615913" y="612298"/>
            <a:ext cx="266632" cy="225320"/>
          </a:xfrm>
          <a:custGeom>
            <a:avLst/>
            <a:gdLst/>
            <a:ahLst/>
            <a:cxnLst/>
            <a:rect l="l" t="t" r="r" b="b"/>
            <a:pathLst>
              <a:path w="32497" h="27462" extrusionOk="0">
                <a:moveTo>
                  <a:pt x="20749" y="4439"/>
                </a:moveTo>
                <a:cubicBezTo>
                  <a:pt x="20236" y="4682"/>
                  <a:pt x="20231" y="4727"/>
                  <a:pt x="20615" y="5173"/>
                </a:cubicBezTo>
                <a:cubicBezTo>
                  <a:pt x="20226" y="4727"/>
                  <a:pt x="20236" y="4682"/>
                  <a:pt x="20749" y="4439"/>
                </a:cubicBezTo>
                <a:close/>
                <a:moveTo>
                  <a:pt x="18066" y="10297"/>
                </a:moveTo>
                <a:cubicBezTo>
                  <a:pt x="18049" y="10493"/>
                  <a:pt x="18043" y="10629"/>
                  <a:pt x="18032" y="10758"/>
                </a:cubicBezTo>
                <a:cubicBezTo>
                  <a:pt x="18043" y="10623"/>
                  <a:pt x="18049" y="10493"/>
                  <a:pt x="18066" y="10297"/>
                </a:cubicBezTo>
                <a:close/>
                <a:moveTo>
                  <a:pt x="8728" y="17253"/>
                </a:moveTo>
                <a:cubicBezTo>
                  <a:pt x="8660" y="17456"/>
                  <a:pt x="8586" y="17660"/>
                  <a:pt x="8513" y="17863"/>
                </a:cubicBezTo>
                <a:cubicBezTo>
                  <a:pt x="8586" y="17660"/>
                  <a:pt x="8654" y="17456"/>
                  <a:pt x="8728" y="17253"/>
                </a:cubicBezTo>
                <a:close/>
                <a:moveTo>
                  <a:pt x="16097" y="20979"/>
                </a:moveTo>
                <a:cubicBezTo>
                  <a:pt x="15555" y="21443"/>
                  <a:pt x="15013" y="21906"/>
                  <a:pt x="14465" y="22374"/>
                </a:cubicBezTo>
                <a:cubicBezTo>
                  <a:pt x="15007" y="21906"/>
                  <a:pt x="15555" y="21443"/>
                  <a:pt x="16097" y="20979"/>
                </a:cubicBezTo>
                <a:close/>
                <a:moveTo>
                  <a:pt x="6676" y="23533"/>
                </a:moveTo>
                <a:cubicBezTo>
                  <a:pt x="6704" y="23533"/>
                  <a:pt x="6727" y="23544"/>
                  <a:pt x="6749" y="23556"/>
                </a:cubicBezTo>
                <a:cubicBezTo>
                  <a:pt x="6727" y="23544"/>
                  <a:pt x="6704" y="23539"/>
                  <a:pt x="6676" y="23533"/>
                </a:cubicBezTo>
                <a:close/>
                <a:moveTo>
                  <a:pt x="6354" y="23929"/>
                </a:moveTo>
                <a:cubicBezTo>
                  <a:pt x="6405" y="24093"/>
                  <a:pt x="6438" y="24223"/>
                  <a:pt x="6461" y="24324"/>
                </a:cubicBezTo>
                <a:cubicBezTo>
                  <a:pt x="6438" y="24223"/>
                  <a:pt x="6405" y="24098"/>
                  <a:pt x="6354" y="23929"/>
                </a:cubicBezTo>
                <a:close/>
                <a:moveTo>
                  <a:pt x="12730" y="26026"/>
                </a:moveTo>
                <a:cubicBezTo>
                  <a:pt x="12521" y="26144"/>
                  <a:pt x="12306" y="26263"/>
                  <a:pt x="12091" y="26376"/>
                </a:cubicBezTo>
                <a:cubicBezTo>
                  <a:pt x="12306" y="26263"/>
                  <a:pt x="12515" y="26144"/>
                  <a:pt x="12730" y="26026"/>
                </a:cubicBezTo>
                <a:close/>
                <a:moveTo>
                  <a:pt x="19658" y="0"/>
                </a:moveTo>
                <a:cubicBezTo>
                  <a:pt x="19518" y="0"/>
                  <a:pt x="19360" y="45"/>
                  <a:pt x="19174" y="131"/>
                </a:cubicBezTo>
                <a:cubicBezTo>
                  <a:pt x="18518" y="437"/>
                  <a:pt x="17891" y="793"/>
                  <a:pt x="17258" y="1126"/>
                </a:cubicBezTo>
                <a:cubicBezTo>
                  <a:pt x="16540" y="1595"/>
                  <a:pt x="15827" y="2064"/>
                  <a:pt x="15115" y="2534"/>
                </a:cubicBezTo>
                <a:cubicBezTo>
                  <a:pt x="14833" y="2748"/>
                  <a:pt x="14556" y="2958"/>
                  <a:pt x="14273" y="3172"/>
                </a:cubicBezTo>
                <a:cubicBezTo>
                  <a:pt x="14132" y="3291"/>
                  <a:pt x="13996" y="3404"/>
                  <a:pt x="13855" y="3523"/>
                </a:cubicBezTo>
                <a:cubicBezTo>
                  <a:pt x="13713" y="3636"/>
                  <a:pt x="13572" y="3749"/>
                  <a:pt x="13431" y="3868"/>
                </a:cubicBezTo>
                <a:cubicBezTo>
                  <a:pt x="13193" y="4049"/>
                  <a:pt x="12956" y="4224"/>
                  <a:pt x="12719" y="4405"/>
                </a:cubicBezTo>
                <a:cubicBezTo>
                  <a:pt x="12295" y="4744"/>
                  <a:pt x="11865" y="5083"/>
                  <a:pt x="11441" y="5416"/>
                </a:cubicBezTo>
                <a:cubicBezTo>
                  <a:pt x="10486" y="3947"/>
                  <a:pt x="9186" y="2839"/>
                  <a:pt x="7750" y="1872"/>
                </a:cubicBezTo>
                <a:cubicBezTo>
                  <a:pt x="6110" y="776"/>
                  <a:pt x="4334" y="309"/>
                  <a:pt x="2462" y="309"/>
                </a:cubicBezTo>
                <a:cubicBezTo>
                  <a:pt x="1941" y="309"/>
                  <a:pt x="1412" y="345"/>
                  <a:pt x="876" y="414"/>
                </a:cubicBezTo>
                <a:cubicBezTo>
                  <a:pt x="712" y="437"/>
                  <a:pt x="543" y="470"/>
                  <a:pt x="390" y="544"/>
                </a:cubicBezTo>
                <a:cubicBezTo>
                  <a:pt x="51" y="714"/>
                  <a:pt x="0" y="1007"/>
                  <a:pt x="260" y="1301"/>
                </a:cubicBezTo>
                <a:cubicBezTo>
                  <a:pt x="396" y="1443"/>
                  <a:pt x="565" y="1550"/>
                  <a:pt x="712" y="1686"/>
                </a:cubicBezTo>
                <a:cubicBezTo>
                  <a:pt x="1752" y="2607"/>
                  <a:pt x="2510" y="3692"/>
                  <a:pt x="2730" y="5100"/>
                </a:cubicBezTo>
                <a:cubicBezTo>
                  <a:pt x="2968" y="6620"/>
                  <a:pt x="2979" y="8124"/>
                  <a:pt x="2617" y="9633"/>
                </a:cubicBezTo>
                <a:cubicBezTo>
                  <a:pt x="2267" y="11114"/>
                  <a:pt x="1928" y="12595"/>
                  <a:pt x="1622" y="14088"/>
                </a:cubicBezTo>
                <a:cubicBezTo>
                  <a:pt x="1046" y="16914"/>
                  <a:pt x="1374" y="19638"/>
                  <a:pt x="2646" y="22233"/>
                </a:cubicBezTo>
                <a:cubicBezTo>
                  <a:pt x="2877" y="22696"/>
                  <a:pt x="3239" y="23092"/>
                  <a:pt x="3539" y="23522"/>
                </a:cubicBezTo>
                <a:cubicBezTo>
                  <a:pt x="3680" y="23539"/>
                  <a:pt x="3816" y="23556"/>
                  <a:pt x="3957" y="23573"/>
                </a:cubicBezTo>
                <a:cubicBezTo>
                  <a:pt x="4059" y="23714"/>
                  <a:pt x="4160" y="23850"/>
                  <a:pt x="4375" y="24138"/>
                </a:cubicBezTo>
                <a:cubicBezTo>
                  <a:pt x="4081" y="24025"/>
                  <a:pt x="3968" y="23985"/>
                  <a:pt x="3850" y="23940"/>
                </a:cubicBezTo>
                <a:lnTo>
                  <a:pt x="3850" y="23940"/>
                </a:lnTo>
                <a:cubicBezTo>
                  <a:pt x="4449" y="24539"/>
                  <a:pt x="5048" y="25138"/>
                  <a:pt x="5641" y="25738"/>
                </a:cubicBezTo>
                <a:cubicBezTo>
                  <a:pt x="5901" y="25907"/>
                  <a:pt x="6161" y="26082"/>
                  <a:pt x="6416" y="26252"/>
                </a:cubicBezTo>
                <a:cubicBezTo>
                  <a:pt x="7433" y="26755"/>
                  <a:pt x="8490" y="27151"/>
                  <a:pt x="9627" y="27281"/>
                </a:cubicBezTo>
                <a:cubicBezTo>
                  <a:pt x="10140" y="27405"/>
                  <a:pt x="10639" y="27462"/>
                  <a:pt x="11124" y="27462"/>
                </a:cubicBezTo>
                <a:cubicBezTo>
                  <a:pt x="12741" y="27462"/>
                  <a:pt x="14210" y="26824"/>
                  <a:pt x="15601" y="25884"/>
                </a:cubicBezTo>
                <a:cubicBezTo>
                  <a:pt x="17732" y="24454"/>
                  <a:pt x="19332" y="22482"/>
                  <a:pt x="20971" y="20548"/>
                </a:cubicBezTo>
                <a:cubicBezTo>
                  <a:pt x="22062" y="19265"/>
                  <a:pt x="23193" y="18005"/>
                  <a:pt x="24397" y="16829"/>
                </a:cubicBezTo>
                <a:cubicBezTo>
                  <a:pt x="25759" y="15501"/>
                  <a:pt x="27359" y="14483"/>
                  <a:pt x="29224" y="13991"/>
                </a:cubicBezTo>
                <a:cubicBezTo>
                  <a:pt x="29976" y="13799"/>
                  <a:pt x="30767" y="13737"/>
                  <a:pt x="31547" y="13675"/>
                </a:cubicBezTo>
                <a:cubicBezTo>
                  <a:pt x="31566" y="13674"/>
                  <a:pt x="31584" y="13673"/>
                  <a:pt x="31603" y="13673"/>
                </a:cubicBezTo>
                <a:cubicBezTo>
                  <a:pt x="31709" y="13673"/>
                  <a:pt x="31818" y="13689"/>
                  <a:pt x="31921" y="13689"/>
                </a:cubicBezTo>
                <a:cubicBezTo>
                  <a:pt x="32069" y="13689"/>
                  <a:pt x="32205" y="13656"/>
                  <a:pt x="32305" y="13494"/>
                </a:cubicBezTo>
                <a:cubicBezTo>
                  <a:pt x="32497" y="13183"/>
                  <a:pt x="32373" y="12895"/>
                  <a:pt x="32146" y="12652"/>
                </a:cubicBezTo>
                <a:cubicBezTo>
                  <a:pt x="31779" y="12262"/>
                  <a:pt x="31423" y="11860"/>
                  <a:pt x="31022" y="11510"/>
                </a:cubicBezTo>
                <a:cubicBezTo>
                  <a:pt x="28963" y="9728"/>
                  <a:pt x="26641" y="8864"/>
                  <a:pt x="24073" y="8864"/>
                </a:cubicBezTo>
                <a:cubicBezTo>
                  <a:pt x="23448" y="8864"/>
                  <a:pt x="22807" y="8915"/>
                  <a:pt x="22153" y="9017"/>
                </a:cubicBezTo>
                <a:cubicBezTo>
                  <a:pt x="21717" y="8763"/>
                  <a:pt x="22085" y="8305"/>
                  <a:pt x="21893" y="7983"/>
                </a:cubicBezTo>
                <a:cubicBezTo>
                  <a:pt x="21881" y="7491"/>
                  <a:pt x="21870" y="7005"/>
                  <a:pt x="21859" y="6513"/>
                </a:cubicBezTo>
                <a:cubicBezTo>
                  <a:pt x="21751" y="5727"/>
                  <a:pt x="21650" y="4947"/>
                  <a:pt x="21548" y="4162"/>
                </a:cubicBezTo>
                <a:lnTo>
                  <a:pt x="21152" y="2635"/>
                </a:lnTo>
                <a:cubicBezTo>
                  <a:pt x="21050" y="2375"/>
                  <a:pt x="20954" y="2110"/>
                  <a:pt x="20858" y="1850"/>
                </a:cubicBezTo>
                <a:cubicBezTo>
                  <a:pt x="20672" y="1392"/>
                  <a:pt x="20530" y="906"/>
                  <a:pt x="20293" y="476"/>
                </a:cubicBezTo>
                <a:cubicBezTo>
                  <a:pt x="20107" y="151"/>
                  <a:pt x="19913" y="0"/>
                  <a:pt x="1965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53" name="Google Shape;753;p2"/>
          <p:cNvGrpSpPr/>
          <p:nvPr/>
        </p:nvGrpSpPr>
        <p:grpSpPr>
          <a:xfrm rot="9250132" flipH="1">
            <a:off x="432169" y="446979"/>
            <a:ext cx="627044" cy="403119"/>
            <a:chOff x="1832825" y="-1358775"/>
            <a:chExt cx="1910600" cy="1228300"/>
          </a:xfrm>
        </p:grpSpPr>
        <p:sp>
          <p:nvSpPr>
            <p:cNvPr id="754" name="Google Shape;754;p2"/>
            <p:cNvSpPr/>
            <p:nvPr/>
          </p:nvSpPr>
          <p:spPr>
            <a:xfrm>
              <a:off x="2461825" y="-664650"/>
              <a:ext cx="53150" cy="92925"/>
            </a:xfrm>
            <a:custGeom>
              <a:avLst/>
              <a:gdLst/>
              <a:ahLst/>
              <a:cxnLst/>
              <a:rect l="l" t="t" r="r" b="b"/>
              <a:pathLst>
                <a:path w="2126" h="3717" extrusionOk="0">
                  <a:moveTo>
                    <a:pt x="1351" y="1"/>
                  </a:moveTo>
                  <a:cubicBezTo>
                    <a:pt x="1289" y="187"/>
                    <a:pt x="1227" y="368"/>
                    <a:pt x="1148" y="549"/>
                  </a:cubicBezTo>
                  <a:cubicBezTo>
                    <a:pt x="769" y="1402"/>
                    <a:pt x="385" y="2256"/>
                    <a:pt x="0" y="3109"/>
                  </a:cubicBezTo>
                  <a:cubicBezTo>
                    <a:pt x="80" y="3251"/>
                    <a:pt x="136" y="3403"/>
                    <a:pt x="238" y="3522"/>
                  </a:cubicBezTo>
                  <a:cubicBezTo>
                    <a:pt x="326" y="3621"/>
                    <a:pt x="427" y="3717"/>
                    <a:pt x="541" y="3717"/>
                  </a:cubicBezTo>
                  <a:cubicBezTo>
                    <a:pt x="611" y="3717"/>
                    <a:pt x="685" y="3682"/>
                    <a:pt x="764" y="3590"/>
                  </a:cubicBezTo>
                  <a:cubicBezTo>
                    <a:pt x="792" y="3460"/>
                    <a:pt x="798" y="3313"/>
                    <a:pt x="854" y="3194"/>
                  </a:cubicBezTo>
                  <a:cubicBezTo>
                    <a:pt x="1272" y="2295"/>
                    <a:pt x="1702" y="1408"/>
                    <a:pt x="2126" y="515"/>
                  </a:cubicBezTo>
                  <a:cubicBezTo>
                    <a:pt x="1871" y="345"/>
                    <a:pt x="1611" y="176"/>
                    <a:pt x="135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 name="Google Shape;755;p2"/>
            <p:cNvSpPr/>
            <p:nvPr/>
          </p:nvSpPr>
          <p:spPr>
            <a:xfrm>
              <a:off x="1832825" y="-1358775"/>
              <a:ext cx="1910600" cy="1228300"/>
            </a:xfrm>
            <a:custGeom>
              <a:avLst/>
              <a:gdLst/>
              <a:ahLst/>
              <a:cxnLst/>
              <a:rect l="l" t="t" r="r" b="b"/>
              <a:pathLst>
                <a:path w="76424" h="49132" extrusionOk="0">
                  <a:moveTo>
                    <a:pt x="16263" y="23656"/>
                  </a:moveTo>
                  <a:lnTo>
                    <a:pt x="16263" y="23656"/>
                  </a:lnTo>
                  <a:cubicBezTo>
                    <a:pt x="16297" y="23667"/>
                    <a:pt x="16337" y="23684"/>
                    <a:pt x="16376" y="23701"/>
                  </a:cubicBezTo>
                  <a:cubicBezTo>
                    <a:pt x="16337" y="23690"/>
                    <a:pt x="16297" y="23673"/>
                    <a:pt x="16263" y="23656"/>
                  </a:cubicBezTo>
                  <a:close/>
                  <a:moveTo>
                    <a:pt x="12900" y="26838"/>
                  </a:moveTo>
                  <a:cubicBezTo>
                    <a:pt x="12777" y="27041"/>
                    <a:pt x="12648" y="27125"/>
                    <a:pt x="12504" y="27125"/>
                  </a:cubicBezTo>
                  <a:cubicBezTo>
                    <a:pt x="12404" y="27125"/>
                    <a:pt x="12295" y="27084"/>
                    <a:pt x="12176" y="27014"/>
                  </a:cubicBezTo>
                  <a:cubicBezTo>
                    <a:pt x="12176" y="27014"/>
                    <a:pt x="12171" y="27008"/>
                    <a:pt x="12171" y="27008"/>
                  </a:cubicBezTo>
                  <a:lnTo>
                    <a:pt x="12171" y="27008"/>
                  </a:lnTo>
                  <a:cubicBezTo>
                    <a:pt x="12295" y="27079"/>
                    <a:pt x="12404" y="27119"/>
                    <a:pt x="12505" y="27119"/>
                  </a:cubicBezTo>
                  <a:cubicBezTo>
                    <a:pt x="12652" y="27119"/>
                    <a:pt x="12779" y="27033"/>
                    <a:pt x="12900" y="26838"/>
                  </a:cubicBezTo>
                  <a:close/>
                  <a:moveTo>
                    <a:pt x="2936" y="29580"/>
                  </a:moveTo>
                  <a:lnTo>
                    <a:pt x="2936" y="29580"/>
                  </a:lnTo>
                  <a:cubicBezTo>
                    <a:pt x="3631" y="29755"/>
                    <a:pt x="4184" y="29891"/>
                    <a:pt x="4732" y="30021"/>
                  </a:cubicBezTo>
                  <a:cubicBezTo>
                    <a:pt x="4732" y="30027"/>
                    <a:pt x="4732" y="30027"/>
                    <a:pt x="4732" y="30027"/>
                  </a:cubicBezTo>
                  <a:cubicBezTo>
                    <a:pt x="4179" y="29891"/>
                    <a:pt x="3631" y="29755"/>
                    <a:pt x="2936" y="29580"/>
                  </a:cubicBezTo>
                  <a:close/>
                  <a:moveTo>
                    <a:pt x="43561" y="30979"/>
                  </a:moveTo>
                  <a:lnTo>
                    <a:pt x="43561" y="30979"/>
                  </a:lnTo>
                  <a:cubicBezTo>
                    <a:pt x="43605" y="31057"/>
                    <a:pt x="43628" y="31130"/>
                    <a:pt x="43633" y="31191"/>
                  </a:cubicBezTo>
                  <a:cubicBezTo>
                    <a:pt x="43661" y="31163"/>
                    <a:pt x="43695" y="31140"/>
                    <a:pt x="43718" y="31117"/>
                  </a:cubicBezTo>
                  <a:cubicBezTo>
                    <a:pt x="43828" y="31233"/>
                    <a:pt x="43938" y="31353"/>
                    <a:pt x="44093" y="31518"/>
                  </a:cubicBezTo>
                  <a:lnTo>
                    <a:pt x="44093" y="31518"/>
                  </a:lnTo>
                  <a:cubicBezTo>
                    <a:pt x="43975" y="31394"/>
                    <a:pt x="43876" y="31306"/>
                    <a:pt x="43714" y="31306"/>
                  </a:cubicBezTo>
                  <a:cubicBezTo>
                    <a:pt x="43684" y="31306"/>
                    <a:pt x="43652" y="31309"/>
                    <a:pt x="43616" y="31315"/>
                  </a:cubicBezTo>
                  <a:cubicBezTo>
                    <a:pt x="43605" y="31349"/>
                    <a:pt x="43588" y="31372"/>
                    <a:pt x="43565" y="31389"/>
                  </a:cubicBezTo>
                  <a:cubicBezTo>
                    <a:pt x="43582" y="31366"/>
                    <a:pt x="43594" y="31344"/>
                    <a:pt x="43605" y="31315"/>
                  </a:cubicBezTo>
                  <a:lnTo>
                    <a:pt x="43616" y="31315"/>
                  </a:lnTo>
                  <a:cubicBezTo>
                    <a:pt x="43628" y="31281"/>
                    <a:pt x="43633" y="31242"/>
                    <a:pt x="43633" y="31191"/>
                  </a:cubicBezTo>
                  <a:lnTo>
                    <a:pt x="43633" y="31191"/>
                  </a:lnTo>
                  <a:cubicBezTo>
                    <a:pt x="43628" y="31191"/>
                    <a:pt x="43628" y="31197"/>
                    <a:pt x="43628" y="31197"/>
                  </a:cubicBezTo>
                  <a:cubicBezTo>
                    <a:pt x="43628" y="31130"/>
                    <a:pt x="43605" y="31057"/>
                    <a:pt x="43561" y="30979"/>
                  </a:cubicBezTo>
                  <a:close/>
                  <a:moveTo>
                    <a:pt x="56663" y="31870"/>
                  </a:moveTo>
                  <a:cubicBezTo>
                    <a:pt x="56781" y="32107"/>
                    <a:pt x="56906" y="32350"/>
                    <a:pt x="57013" y="32570"/>
                  </a:cubicBezTo>
                  <a:cubicBezTo>
                    <a:pt x="56900" y="32350"/>
                    <a:pt x="56781" y="32107"/>
                    <a:pt x="56663" y="31870"/>
                  </a:cubicBezTo>
                  <a:close/>
                  <a:moveTo>
                    <a:pt x="41932" y="31615"/>
                  </a:moveTo>
                  <a:cubicBezTo>
                    <a:pt x="41920" y="31694"/>
                    <a:pt x="41971" y="31756"/>
                    <a:pt x="42168" y="31812"/>
                  </a:cubicBezTo>
                  <a:lnTo>
                    <a:pt x="42168" y="31812"/>
                  </a:lnTo>
                  <a:cubicBezTo>
                    <a:pt x="42163" y="31844"/>
                    <a:pt x="42158" y="31871"/>
                    <a:pt x="42152" y="31898"/>
                  </a:cubicBezTo>
                  <a:cubicBezTo>
                    <a:pt x="42157" y="31881"/>
                    <a:pt x="42161" y="31865"/>
                    <a:pt x="42163" y="31851"/>
                  </a:cubicBezTo>
                  <a:lnTo>
                    <a:pt x="42163" y="31851"/>
                  </a:lnTo>
                  <a:cubicBezTo>
                    <a:pt x="42099" y="32275"/>
                    <a:pt x="42055" y="32627"/>
                    <a:pt x="42005" y="33028"/>
                  </a:cubicBezTo>
                  <a:cubicBezTo>
                    <a:pt x="42056" y="32615"/>
                    <a:pt x="42101" y="32254"/>
                    <a:pt x="42147" y="31898"/>
                  </a:cubicBezTo>
                  <a:cubicBezTo>
                    <a:pt x="41949" y="31801"/>
                    <a:pt x="41909" y="31711"/>
                    <a:pt x="41932" y="31615"/>
                  </a:cubicBezTo>
                  <a:close/>
                  <a:moveTo>
                    <a:pt x="2782" y="33373"/>
                  </a:moveTo>
                  <a:cubicBezTo>
                    <a:pt x="2720" y="33401"/>
                    <a:pt x="2663" y="33441"/>
                    <a:pt x="2607" y="33480"/>
                  </a:cubicBezTo>
                  <a:cubicBezTo>
                    <a:pt x="2663" y="33435"/>
                    <a:pt x="2720" y="33401"/>
                    <a:pt x="2782" y="33373"/>
                  </a:cubicBezTo>
                  <a:close/>
                  <a:moveTo>
                    <a:pt x="6264" y="7733"/>
                  </a:moveTo>
                  <a:cubicBezTo>
                    <a:pt x="7027" y="8897"/>
                    <a:pt x="7796" y="10056"/>
                    <a:pt x="8548" y="11226"/>
                  </a:cubicBezTo>
                  <a:cubicBezTo>
                    <a:pt x="8847" y="11695"/>
                    <a:pt x="9101" y="12193"/>
                    <a:pt x="9378" y="12673"/>
                  </a:cubicBezTo>
                  <a:cubicBezTo>
                    <a:pt x="9944" y="13911"/>
                    <a:pt x="10515" y="15149"/>
                    <a:pt x="11080" y="16387"/>
                  </a:cubicBezTo>
                  <a:cubicBezTo>
                    <a:pt x="11232" y="16754"/>
                    <a:pt x="11379" y="17127"/>
                    <a:pt x="11526" y="17495"/>
                  </a:cubicBezTo>
                  <a:cubicBezTo>
                    <a:pt x="12007" y="18902"/>
                    <a:pt x="12487" y="20310"/>
                    <a:pt x="12968" y="21712"/>
                  </a:cubicBezTo>
                  <a:cubicBezTo>
                    <a:pt x="13132" y="22288"/>
                    <a:pt x="13296" y="22865"/>
                    <a:pt x="13460" y="23441"/>
                  </a:cubicBezTo>
                  <a:cubicBezTo>
                    <a:pt x="13578" y="23910"/>
                    <a:pt x="13697" y="24380"/>
                    <a:pt x="13810" y="24849"/>
                  </a:cubicBezTo>
                  <a:cubicBezTo>
                    <a:pt x="14031" y="25736"/>
                    <a:pt x="14245" y="26629"/>
                    <a:pt x="14460" y="27517"/>
                  </a:cubicBezTo>
                  <a:cubicBezTo>
                    <a:pt x="14731" y="28970"/>
                    <a:pt x="14997" y="30422"/>
                    <a:pt x="15268" y="31869"/>
                  </a:cubicBezTo>
                  <a:lnTo>
                    <a:pt x="15314" y="32107"/>
                  </a:lnTo>
                  <a:cubicBezTo>
                    <a:pt x="15370" y="32418"/>
                    <a:pt x="15421" y="32728"/>
                    <a:pt x="15478" y="33034"/>
                  </a:cubicBezTo>
                  <a:cubicBezTo>
                    <a:pt x="15562" y="33672"/>
                    <a:pt x="15653" y="34311"/>
                    <a:pt x="15721" y="34950"/>
                  </a:cubicBezTo>
                  <a:cubicBezTo>
                    <a:pt x="15766" y="35391"/>
                    <a:pt x="15783" y="35837"/>
                    <a:pt x="15811" y="36278"/>
                  </a:cubicBezTo>
                  <a:cubicBezTo>
                    <a:pt x="15721" y="36295"/>
                    <a:pt x="15636" y="36312"/>
                    <a:pt x="15545" y="36329"/>
                  </a:cubicBezTo>
                  <a:cubicBezTo>
                    <a:pt x="15512" y="36301"/>
                    <a:pt x="15472" y="36267"/>
                    <a:pt x="15432" y="36239"/>
                  </a:cubicBezTo>
                  <a:lnTo>
                    <a:pt x="15427" y="36233"/>
                  </a:lnTo>
                  <a:cubicBezTo>
                    <a:pt x="15093" y="34645"/>
                    <a:pt x="14777" y="33051"/>
                    <a:pt x="14421" y="31468"/>
                  </a:cubicBezTo>
                  <a:cubicBezTo>
                    <a:pt x="14155" y="30292"/>
                    <a:pt x="13850" y="29128"/>
                    <a:pt x="13561" y="27958"/>
                  </a:cubicBezTo>
                  <a:cubicBezTo>
                    <a:pt x="13522" y="27845"/>
                    <a:pt x="13488" y="27737"/>
                    <a:pt x="13448" y="27624"/>
                  </a:cubicBezTo>
                  <a:cubicBezTo>
                    <a:pt x="13200" y="26646"/>
                    <a:pt x="12945" y="25674"/>
                    <a:pt x="12697" y="24696"/>
                  </a:cubicBezTo>
                  <a:cubicBezTo>
                    <a:pt x="12680" y="24628"/>
                    <a:pt x="12663" y="24555"/>
                    <a:pt x="12651" y="24481"/>
                  </a:cubicBezTo>
                  <a:cubicBezTo>
                    <a:pt x="12544" y="24131"/>
                    <a:pt x="12436" y="23780"/>
                    <a:pt x="12329" y="23424"/>
                  </a:cubicBezTo>
                  <a:cubicBezTo>
                    <a:pt x="12290" y="23277"/>
                    <a:pt x="12256" y="23125"/>
                    <a:pt x="12216" y="22972"/>
                  </a:cubicBezTo>
                  <a:cubicBezTo>
                    <a:pt x="12131" y="22712"/>
                    <a:pt x="12041" y="22446"/>
                    <a:pt x="11956" y="22186"/>
                  </a:cubicBezTo>
                  <a:cubicBezTo>
                    <a:pt x="11911" y="22028"/>
                    <a:pt x="11866" y="21876"/>
                    <a:pt x="11815" y="21717"/>
                  </a:cubicBezTo>
                  <a:cubicBezTo>
                    <a:pt x="11702" y="21378"/>
                    <a:pt x="11589" y="21033"/>
                    <a:pt x="11476" y="20688"/>
                  </a:cubicBezTo>
                  <a:cubicBezTo>
                    <a:pt x="11317" y="20197"/>
                    <a:pt x="11165" y="19699"/>
                    <a:pt x="10995" y="19207"/>
                  </a:cubicBezTo>
                  <a:cubicBezTo>
                    <a:pt x="10859" y="18829"/>
                    <a:pt x="10695" y="18456"/>
                    <a:pt x="10549" y="18083"/>
                  </a:cubicBezTo>
                  <a:cubicBezTo>
                    <a:pt x="10396" y="17698"/>
                    <a:pt x="10243" y="17320"/>
                    <a:pt x="10091" y="16935"/>
                  </a:cubicBezTo>
                  <a:cubicBezTo>
                    <a:pt x="9989" y="16675"/>
                    <a:pt x="9887" y="16415"/>
                    <a:pt x="9780" y="16155"/>
                  </a:cubicBezTo>
                  <a:cubicBezTo>
                    <a:pt x="9605" y="15709"/>
                    <a:pt x="9429" y="15262"/>
                    <a:pt x="9248" y="14821"/>
                  </a:cubicBezTo>
                  <a:cubicBezTo>
                    <a:pt x="8824" y="13832"/>
                    <a:pt x="8401" y="12848"/>
                    <a:pt x="7977" y="11865"/>
                  </a:cubicBezTo>
                  <a:cubicBezTo>
                    <a:pt x="7445" y="10779"/>
                    <a:pt x="6920" y="9694"/>
                    <a:pt x="6394" y="8609"/>
                  </a:cubicBezTo>
                  <a:cubicBezTo>
                    <a:pt x="6258" y="8332"/>
                    <a:pt x="6123" y="8055"/>
                    <a:pt x="5987" y="7778"/>
                  </a:cubicBezTo>
                  <a:cubicBezTo>
                    <a:pt x="6077" y="7761"/>
                    <a:pt x="6173" y="7744"/>
                    <a:pt x="6264" y="7733"/>
                  </a:cubicBezTo>
                  <a:close/>
                  <a:moveTo>
                    <a:pt x="51309" y="39534"/>
                  </a:moveTo>
                  <a:lnTo>
                    <a:pt x="51309" y="39534"/>
                  </a:lnTo>
                  <a:cubicBezTo>
                    <a:pt x="51321" y="39642"/>
                    <a:pt x="51389" y="39760"/>
                    <a:pt x="51468" y="39890"/>
                  </a:cubicBezTo>
                  <a:cubicBezTo>
                    <a:pt x="51479" y="39873"/>
                    <a:pt x="51490" y="39862"/>
                    <a:pt x="51502" y="39851"/>
                  </a:cubicBezTo>
                  <a:lnTo>
                    <a:pt x="51634" y="40077"/>
                  </a:lnTo>
                  <a:lnTo>
                    <a:pt x="51634" y="40077"/>
                  </a:lnTo>
                  <a:cubicBezTo>
                    <a:pt x="51587" y="40003"/>
                    <a:pt x="51534" y="39937"/>
                    <a:pt x="51468" y="39890"/>
                  </a:cubicBezTo>
                  <a:cubicBezTo>
                    <a:pt x="51451" y="39890"/>
                    <a:pt x="51439" y="39896"/>
                    <a:pt x="51422" y="39902"/>
                  </a:cubicBezTo>
                  <a:cubicBezTo>
                    <a:pt x="51377" y="39749"/>
                    <a:pt x="51315" y="39636"/>
                    <a:pt x="51309" y="39534"/>
                  </a:cubicBezTo>
                  <a:close/>
                  <a:moveTo>
                    <a:pt x="65462" y="29669"/>
                  </a:moveTo>
                  <a:cubicBezTo>
                    <a:pt x="65594" y="29669"/>
                    <a:pt x="65731" y="29708"/>
                    <a:pt x="65876" y="29783"/>
                  </a:cubicBezTo>
                  <a:cubicBezTo>
                    <a:pt x="64604" y="30405"/>
                    <a:pt x="63185" y="30394"/>
                    <a:pt x="61868" y="30784"/>
                  </a:cubicBezTo>
                  <a:cubicBezTo>
                    <a:pt x="60602" y="31044"/>
                    <a:pt x="59336" y="31310"/>
                    <a:pt x="58064" y="31570"/>
                  </a:cubicBezTo>
                  <a:cubicBezTo>
                    <a:pt x="58002" y="31581"/>
                    <a:pt x="57940" y="31598"/>
                    <a:pt x="57878" y="31615"/>
                  </a:cubicBezTo>
                  <a:cubicBezTo>
                    <a:pt x="57471" y="31700"/>
                    <a:pt x="57069" y="31784"/>
                    <a:pt x="56662" y="31869"/>
                  </a:cubicBezTo>
                  <a:cubicBezTo>
                    <a:pt x="55735" y="32084"/>
                    <a:pt x="54808" y="32305"/>
                    <a:pt x="53881" y="32519"/>
                  </a:cubicBezTo>
                  <a:cubicBezTo>
                    <a:pt x="53881" y="32519"/>
                    <a:pt x="53881" y="32519"/>
                    <a:pt x="53881" y="32519"/>
                  </a:cubicBezTo>
                  <a:lnTo>
                    <a:pt x="53881" y="32519"/>
                  </a:lnTo>
                  <a:cubicBezTo>
                    <a:pt x="53537" y="32610"/>
                    <a:pt x="53192" y="32700"/>
                    <a:pt x="52847" y="32791"/>
                  </a:cubicBezTo>
                  <a:cubicBezTo>
                    <a:pt x="52310" y="32932"/>
                    <a:pt x="51779" y="33073"/>
                    <a:pt x="51247" y="33215"/>
                  </a:cubicBezTo>
                  <a:cubicBezTo>
                    <a:pt x="51129" y="33254"/>
                    <a:pt x="51010" y="33294"/>
                    <a:pt x="50891" y="33339"/>
                  </a:cubicBezTo>
                  <a:cubicBezTo>
                    <a:pt x="50733" y="33373"/>
                    <a:pt x="50580" y="33412"/>
                    <a:pt x="50422" y="33452"/>
                  </a:cubicBezTo>
                  <a:cubicBezTo>
                    <a:pt x="49269" y="33774"/>
                    <a:pt x="48116" y="34102"/>
                    <a:pt x="46957" y="34424"/>
                  </a:cubicBezTo>
                  <a:cubicBezTo>
                    <a:pt x="46194" y="34656"/>
                    <a:pt x="45431" y="34882"/>
                    <a:pt x="44668" y="35108"/>
                  </a:cubicBezTo>
                  <a:cubicBezTo>
                    <a:pt x="43198" y="35583"/>
                    <a:pt x="41723" y="36041"/>
                    <a:pt x="40259" y="36527"/>
                  </a:cubicBezTo>
                  <a:cubicBezTo>
                    <a:pt x="38122" y="37239"/>
                    <a:pt x="35997" y="37963"/>
                    <a:pt x="33865" y="38692"/>
                  </a:cubicBezTo>
                  <a:cubicBezTo>
                    <a:pt x="32616" y="39122"/>
                    <a:pt x="31378" y="39585"/>
                    <a:pt x="30135" y="40026"/>
                  </a:cubicBezTo>
                  <a:cubicBezTo>
                    <a:pt x="29863" y="40122"/>
                    <a:pt x="29575" y="40179"/>
                    <a:pt x="29298" y="40252"/>
                  </a:cubicBezTo>
                  <a:cubicBezTo>
                    <a:pt x="29276" y="40190"/>
                    <a:pt x="29247" y="40122"/>
                    <a:pt x="29225" y="40060"/>
                  </a:cubicBezTo>
                  <a:cubicBezTo>
                    <a:pt x="29649" y="39811"/>
                    <a:pt x="30056" y="39529"/>
                    <a:pt x="30502" y="39314"/>
                  </a:cubicBezTo>
                  <a:cubicBezTo>
                    <a:pt x="33685" y="37748"/>
                    <a:pt x="36963" y="36414"/>
                    <a:pt x="40315" y="35250"/>
                  </a:cubicBezTo>
                  <a:cubicBezTo>
                    <a:pt x="41485" y="34843"/>
                    <a:pt x="42650" y="34419"/>
                    <a:pt x="43814" y="34000"/>
                  </a:cubicBezTo>
                  <a:cubicBezTo>
                    <a:pt x="43888" y="33978"/>
                    <a:pt x="43967" y="33961"/>
                    <a:pt x="44046" y="33938"/>
                  </a:cubicBezTo>
                  <a:cubicBezTo>
                    <a:pt x="45041" y="33650"/>
                    <a:pt x="46036" y="33362"/>
                    <a:pt x="47030" y="33073"/>
                  </a:cubicBezTo>
                  <a:cubicBezTo>
                    <a:pt x="47313" y="32994"/>
                    <a:pt x="47596" y="32915"/>
                    <a:pt x="47873" y="32830"/>
                  </a:cubicBezTo>
                  <a:cubicBezTo>
                    <a:pt x="48794" y="32621"/>
                    <a:pt x="49721" y="32412"/>
                    <a:pt x="50642" y="32203"/>
                  </a:cubicBezTo>
                  <a:lnTo>
                    <a:pt x="53231" y="31683"/>
                  </a:lnTo>
                  <a:cubicBezTo>
                    <a:pt x="54249" y="31485"/>
                    <a:pt x="55266" y="31281"/>
                    <a:pt x="56284" y="31078"/>
                  </a:cubicBezTo>
                  <a:cubicBezTo>
                    <a:pt x="56368" y="31067"/>
                    <a:pt x="56448" y="31055"/>
                    <a:pt x="56532" y="31038"/>
                  </a:cubicBezTo>
                  <a:cubicBezTo>
                    <a:pt x="56792" y="30631"/>
                    <a:pt x="56764" y="30168"/>
                    <a:pt x="56809" y="29727"/>
                  </a:cubicBezTo>
                  <a:lnTo>
                    <a:pt x="56809" y="29727"/>
                  </a:lnTo>
                  <a:cubicBezTo>
                    <a:pt x="56770" y="30168"/>
                    <a:pt x="56792" y="30631"/>
                    <a:pt x="56532" y="31038"/>
                  </a:cubicBezTo>
                  <a:lnTo>
                    <a:pt x="59924" y="30405"/>
                  </a:lnTo>
                  <a:cubicBezTo>
                    <a:pt x="60947" y="30247"/>
                    <a:pt x="61970" y="30083"/>
                    <a:pt x="62993" y="29942"/>
                  </a:cubicBezTo>
                  <a:cubicBezTo>
                    <a:pt x="63796" y="29834"/>
                    <a:pt x="64604" y="29755"/>
                    <a:pt x="65413" y="29670"/>
                  </a:cubicBezTo>
                  <a:cubicBezTo>
                    <a:pt x="65429" y="29669"/>
                    <a:pt x="65446" y="29669"/>
                    <a:pt x="65462" y="29669"/>
                  </a:cubicBezTo>
                  <a:close/>
                  <a:moveTo>
                    <a:pt x="37947" y="41089"/>
                  </a:moveTo>
                  <a:cubicBezTo>
                    <a:pt x="37947" y="41094"/>
                    <a:pt x="37947" y="41100"/>
                    <a:pt x="37947" y="41106"/>
                  </a:cubicBezTo>
                  <a:cubicBezTo>
                    <a:pt x="37958" y="41106"/>
                    <a:pt x="37975" y="41111"/>
                    <a:pt x="37986" y="41111"/>
                  </a:cubicBezTo>
                  <a:cubicBezTo>
                    <a:pt x="38020" y="41190"/>
                    <a:pt x="38054" y="41258"/>
                    <a:pt x="38094" y="41315"/>
                  </a:cubicBezTo>
                  <a:cubicBezTo>
                    <a:pt x="38037" y="41241"/>
                    <a:pt x="37986" y="41168"/>
                    <a:pt x="37930" y="41094"/>
                  </a:cubicBezTo>
                  <a:cubicBezTo>
                    <a:pt x="37935" y="41089"/>
                    <a:pt x="37941" y="41089"/>
                    <a:pt x="37947" y="41089"/>
                  </a:cubicBezTo>
                  <a:close/>
                  <a:moveTo>
                    <a:pt x="18306" y="42382"/>
                  </a:moveTo>
                  <a:cubicBezTo>
                    <a:pt x="18242" y="42470"/>
                    <a:pt x="18188" y="42566"/>
                    <a:pt x="18174" y="42694"/>
                  </a:cubicBezTo>
                  <a:cubicBezTo>
                    <a:pt x="18174" y="42700"/>
                    <a:pt x="18174" y="42705"/>
                    <a:pt x="18174" y="42717"/>
                  </a:cubicBezTo>
                  <a:cubicBezTo>
                    <a:pt x="17942" y="42615"/>
                    <a:pt x="17773" y="42536"/>
                    <a:pt x="17603" y="42462"/>
                  </a:cubicBezTo>
                  <a:lnTo>
                    <a:pt x="17603" y="42462"/>
                  </a:lnTo>
                  <a:cubicBezTo>
                    <a:pt x="17790" y="42541"/>
                    <a:pt x="17970" y="42626"/>
                    <a:pt x="18174" y="42694"/>
                  </a:cubicBezTo>
                  <a:lnTo>
                    <a:pt x="18129" y="42626"/>
                  </a:lnTo>
                  <a:cubicBezTo>
                    <a:pt x="18190" y="42542"/>
                    <a:pt x="18246" y="42462"/>
                    <a:pt x="18306" y="42382"/>
                  </a:cubicBezTo>
                  <a:close/>
                  <a:moveTo>
                    <a:pt x="1" y="0"/>
                  </a:moveTo>
                  <a:lnTo>
                    <a:pt x="1" y="0"/>
                  </a:lnTo>
                  <a:cubicBezTo>
                    <a:pt x="69" y="232"/>
                    <a:pt x="199" y="407"/>
                    <a:pt x="289" y="605"/>
                  </a:cubicBezTo>
                  <a:cubicBezTo>
                    <a:pt x="594" y="1300"/>
                    <a:pt x="1018" y="1973"/>
                    <a:pt x="1160" y="2702"/>
                  </a:cubicBezTo>
                  <a:cubicBezTo>
                    <a:pt x="1555" y="4748"/>
                    <a:pt x="1747" y="6817"/>
                    <a:pt x="1177" y="8880"/>
                  </a:cubicBezTo>
                  <a:cubicBezTo>
                    <a:pt x="1080" y="9231"/>
                    <a:pt x="984" y="9587"/>
                    <a:pt x="917" y="9943"/>
                  </a:cubicBezTo>
                  <a:cubicBezTo>
                    <a:pt x="640" y="11407"/>
                    <a:pt x="323" y="12865"/>
                    <a:pt x="125" y="14341"/>
                  </a:cubicBezTo>
                  <a:cubicBezTo>
                    <a:pt x="1" y="15285"/>
                    <a:pt x="86" y="16257"/>
                    <a:pt x="662" y="17093"/>
                  </a:cubicBezTo>
                  <a:cubicBezTo>
                    <a:pt x="1182" y="18060"/>
                    <a:pt x="1940" y="18772"/>
                    <a:pt x="2963" y="19185"/>
                  </a:cubicBezTo>
                  <a:lnTo>
                    <a:pt x="4913" y="20462"/>
                  </a:lnTo>
                  <a:cubicBezTo>
                    <a:pt x="5032" y="20598"/>
                    <a:pt x="5145" y="20739"/>
                    <a:pt x="5258" y="20875"/>
                  </a:cubicBezTo>
                  <a:cubicBezTo>
                    <a:pt x="5320" y="21107"/>
                    <a:pt x="5376" y="21339"/>
                    <a:pt x="5439" y="21570"/>
                  </a:cubicBezTo>
                  <a:cubicBezTo>
                    <a:pt x="5456" y="21853"/>
                    <a:pt x="5472" y="22141"/>
                    <a:pt x="5484" y="22429"/>
                  </a:cubicBezTo>
                  <a:cubicBezTo>
                    <a:pt x="5099" y="23323"/>
                    <a:pt x="4715" y="24221"/>
                    <a:pt x="4331" y="25114"/>
                  </a:cubicBezTo>
                  <a:cubicBezTo>
                    <a:pt x="4093" y="25572"/>
                    <a:pt x="3850" y="26030"/>
                    <a:pt x="3607" y="26488"/>
                  </a:cubicBezTo>
                  <a:lnTo>
                    <a:pt x="3455" y="26759"/>
                  </a:lnTo>
                  <a:cubicBezTo>
                    <a:pt x="3336" y="27025"/>
                    <a:pt x="3217" y="27291"/>
                    <a:pt x="3104" y="27556"/>
                  </a:cubicBezTo>
                  <a:cubicBezTo>
                    <a:pt x="3070" y="27596"/>
                    <a:pt x="3048" y="27647"/>
                    <a:pt x="3031" y="27698"/>
                  </a:cubicBezTo>
                  <a:cubicBezTo>
                    <a:pt x="2918" y="27963"/>
                    <a:pt x="2810" y="28229"/>
                    <a:pt x="2697" y="28495"/>
                  </a:cubicBezTo>
                  <a:cubicBezTo>
                    <a:pt x="2663" y="28540"/>
                    <a:pt x="2635" y="28585"/>
                    <a:pt x="2618" y="28642"/>
                  </a:cubicBezTo>
                  <a:cubicBezTo>
                    <a:pt x="1974" y="29880"/>
                    <a:pt x="1781" y="31208"/>
                    <a:pt x="1860" y="32587"/>
                  </a:cubicBezTo>
                  <a:cubicBezTo>
                    <a:pt x="1900" y="32615"/>
                    <a:pt x="1940" y="32649"/>
                    <a:pt x="1974" y="32678"/>
                  </a:cubicBezTo>
                  <a:cubicBezTo>
                    <a:pt x="1990" y="32881"/>
                    <a:pt x="2007" y="33079"/>
                    <a:pt x="2024" y="33282"/>
                  </a:cubicBezTo>
                  <a:cubicBezTo>
                    <a:pt x="2115" y="33429"/>
                    <a:pt x="2211" y="33582"/>
                    <a:pt x="2301" y="33729"/>
                  </a:cubicBezTo>
                  <a:cubicBezTo>
                    <a:pt x="2330" y="33797"/>
                    <a:pt x="2358" y="33870"/>
                    <a:pt x="2386" y="33938"/>
                  </a:cubicBezTo>
                  <a:cubicBezTo>
                    <a:pt x="2776" y="34684"/>
                    <a:pt x="3353" y="35250"/>
                    <a:pt x="4088" y="35657"/>
                  </a:cubicBezTo>
                  <a:cubicBezTo>
                    <a:pt x="4184" y="35724"/>
                    <a:pt x="4274" y="35787"/>
                    <a:pt x="4370" y="35849"/>
                  </a:cubicBezTo>
                  <a:cubicBezTo>
                    <a:pt x="4562" y="35967"/>
                    <a:pt x="4749" y="36086"/>
                    <a:pt x="4936" y="36205"/>
                  </a:cubicBezTo>
                  <a:cubicBezTo>
                    <a:pt x="4986" y="36239"/>
                    <a:pt x="5037" y="36273"/>
                    <a:pt x="5088" y="36307"/>
                  </a:cubicBezTo>
                  <a:cubicBezTo>
                    <a:pt x="5258" y="36408"/>
                    <a:pt x="5416" y="36521"/>
                    <a:pt x="5591" y="36612"/>
                  </a:cubicBezTo>
                  <a:cubicBezTo>
                    <a:pt x="7021" y="37358"/>
                    <a:pt x="8451" y="38098"/>
                    <a:pt x="9882" y="38845"/>
                  </a:cubicBezTo>
                  <a:cubicBezTo>
                    <a:pt x="10803" y="39523"/>
                    <a:pt x="11753" y="40167"/>
                    <a:pt x="12646" y="40885"/>
                  </a:cubicBezTo>
                  <a:cubicBezTo>
                    <a:pt x="14093" y="42055"/>
                    <a:pt x="14946" y="43593"/>
                    <a:pt x="15263" y="45430"/>
                  </a:cubicBezTo>
                  <a:lnTo>
                    <a:pt x="15263" y="45441"/>
                  </a:lnTo>
                  <a:cubicBezTo>
                    <a:pt x="15365" y="46323"/>
                    <a:pt x="15495" y="47205"/>
                    <a:pt x="15551" y="48092"/>
                  </a:cubicBezTo>
                  <a:cubicBezTo>
                    <a:pt x="15574" y="48488"/>
                    <a:pt x="15658" y="48827"/>
                    <a:pt x="15975" y="49036"/>
                  </a:cubicBezTo>
                  <a:cubicBezTo>
                    <a:pt x="16076" y="49104"/>
                    <a:pt x="16174" y="49131"/>
                    <a:pt x="16269" y="49131"/>
                  </a:cubicBezTo>
                  <a:cubicBezTo>
                    <a:pt x="16491" y="49131"/>
                    <a:pt x="16695" y="48979"/>
                    <a:pt x="16885" y="48833"/>
                  </a:cubicBezTo>
                  <a:cubicBezTo>
                    <a:pt x="16908" y="48816"/>
                    <a:pt x="16930" y="48793"/>
                    <a:pt x="16953" y="48782"/>
                  </a:cubicBezTo>
                  <a:cubicBezTo>
                    <a:pt x="18835" y="47572"/>
                    <a:pt x="20791" y="46504"/>
                    <a:pt x="22899" y="45729"/>
                  </a:cubicBezTo>
                  <a:cubicBezTo>
                    <a:pt x="23131" y="45645"/>
                    <a:pt x="23352" y="45515"/>
                    <a:pt x="23578" y="45407"/>
                  </a:cubicBezTo>
                  <a:cubicBezTo>
                    <a:pt x="24397" y="45255"/>
                    <a:pt x="25228" y="45119"/>
                    <a:pt x="26042" y="44938"/>
                  </a:cubicBezTo>
                  <a:cubicBezTo>
                    <a:pt x="27241" y="44678"/>
                    <a:pt x="28440" y="44489"/>
                    <a:pt x="29647" y="44489"/>
                  </a:cubicBezTo>
                  <a:cubicBezTo>
                    <a:pt x="30278" y="44489"/>
                    <a:pt x="30911" y="44541"/>
                    <a:pt x="31548" y="44661"/>
                  </a:cubicBezTo>
                  <a:cubicBezTo>
                    <a:pt x="32458" y="44831"/>
                    <a:pt x="33368" y="44989"/>
                    <a:pt x="34278" y="45153"/>
                  </a:cubicBezTo>
                  <a:cubicBezTo>
                    <a:pt x="35708" y="45571"/>
                    <a:pt x="37127" y="46012"/>
                    <a:pt x="38563" y="46402"/>
                  </a:cubicBezTo>
                  <a:cubicBezTo>
                    <a:pt x="39586" y="46685"/>
                    <a:pt x="40626" y="46905"/>
                    <a:pt x="41660" y="47154"/>
                  </a:cubicBezTo>
                  <a:lnTo>
                    <a:pt x="44283" y="47453"/>
                  </a:lnTo>
                  <a:cubicBezTo>
                    <a:pt x="44769" y="47436"/>
                    <a:pt x="45255" y="47420"/>
                    <a:pt x="45742" y="47408"/>
                  </a:cubicBezTo>
                  <a:cubicBezTo>
                    <a:pt x="46414" y="47301"/>
                    <a:pt x="47081" y="47205"/>
                    <a:pt x="47754" y="47097"/>
                  </a:cubicBezTo>
                  <a:cubicBezTo>
                    <a:pt x="47957" y="47018"/>
                    <a:pt x="48178" y="46956"/>
                    <a:pt x="48370" y="46849"/>
                  </a:cubicBezTo>
                  <a:cubicBezTo>
                    <a:pt x="49625" y="46148"/>
                    <a:pt x="50484" y="45192"/>
                    <a:pt x="50411" y="43644"/>
                  </a:cubicBezTo>
                  <a:cubicBezTo>
                    <a:pt x="50405" y="43474"/>
                    <a:pt x="50388" y="43304"/>
                    <a:pt x="50377" y="43141"/>
                  </a:cubicBezTo>
                  <a:cubicBezTo>
                    <a:pt x="50394" y="42892"/>
                    <a:pt x="50416" y="42637"/>
                    <a:pt x="50433" y="42389"/>
                  </a:cubicBezTo>
                  <a:cubicBezTo>
                    <a:pt x="50507" y="41965"/>
                    <a:pt x="50580" y="41535"/>
                    <a:pt x="50654" y="41106"/>
                  </a:cubicBezTo>
                  <a:cubicBezTo>
                    <a:pt x="51004" y="40800"/>
                    <a:pt x="51349" y="40489"/>
                    <a:pt x="51694" y="40179"/>
                  </a:cubicBezTo>
                  <a:cubicBezTo>
                    <a:pt x="51818" y="40184"/>
                    <a:pt x="51942" y="40190"/>
                    <a:pt x="52067" y="40196"/>
                  </a:cubicBezTo>
                  <a:cubicBezTo>
                    <a:pt x="52146" y="40184"/>
                    <a:pt x="52219" y="40173"/>
                    <a:pt x="52293" y="40162"/>
                  </a:cubicBezTo>
                  <a:cubicBezTo>
                    <a:pt x="52615" y="40111"/>
                    <a:pt x="52937" y="40066"/>
                    <a:pt x="53254" y="40020"/>
                  </a:cubicBezTo>
                  <a:cubicBezTo>
                    <a:pt x="54164" y="40071"/>
                    <a:pt x="55074" y="40122"/>
                    <a:pt x="55984" y="40173"/>
                  </a:cubicBezTo>
                  <a:cubicBezTo>
                    <a:pt x="56387" y="40180"/>
                    <a:pt x="56795" y="40220"/>
                    <a:pt x="57196" y="40220"/>
                  </a:cubicBezTo>
                  <a:cubicBezTo>
                    <a:pt x="57403" y="40220"/>
                    <a:pt x="57608" y="40209"/>
                    <a:pt x="57810" y="40179"/>
                  </a:cubicBezTo>
                  <a:cubicBezTo>
                    <a:pt x="59879" y="39879"/>
                    <a:pt x="61575" y="38850"/>
                    <a:pt x="63016" y="37369"/>
                  </a:cubicBezTo>
                  <a:cubicBezTo>
                    <a:pt x="63717" y="36651"/>
                    <a:pt x="64384" y="35905"/>
                    <a:pt x="65068" y="35170"/>
                  </a:cubicBezTo>
                  <a:lnTo>
                    <a:pt x="65068" y="35165"/>
                  </a:lnTo>
                  <a:cubicBezTo>
                    <a:pt x="65769" y="34136"/>
                    <a:pt x="66543" y="33175"/>
                    <a:pt x="67600" y="32485"/>
                  </a:cubicBezTo>
                  <a:cubicBezTo>
                    <a:pt x="68318" y="32005"/>
                    <a:pt x="69042" y="31519"/>
                    <a:pt x="69810" y="31129"/>
                  </a:cubicBezTo>
                  <a:cubicBezTo>
                    <a:pt x="70579" y="30744"/>
                    <a:pt x="71393" y="30411"/>
                    <a:pt x="72218" y="30174"/>
                  </a:cubicBezTo>
                  <a:cubicBezTo>
                    <a:pt x="73315" y="29851"/>
                    <a:pt x="74445" y="29637"/>
                    <a:pt x="75565" y="29382"/>
                  </a:cubicBezTo>
                  <a:cubicBezTo>
                    <a:pt x="75853" y="29348"/>
                    <a:pt x="76136" y="29314"/>
                    <a:pt x="76424" y="29280"/>
                  </a:cubicBezTo>
                  <a:cubicBezTo>
                    <a:pt x="76407" y="29196"/>
                    <a:pt x="76390" y="29111"/>
                    <a:pt x="76373" y="29026"/>
                  </a:cubicBezTo>
                  <a:cubicBezTo>
                    <a:pt x="76198" y="28975"/>
                    <a:pt x="76023" y="28919"/>
                    <a:pt x="75847" y="28868"/>
                  </a:cubicBezTo>
                  <a:cubicBezTo>
                    <a:pt x="75531" y="28749"/>
                    <a:pt x="75226" y="28591"/>
                    <a:pt x="74898" y="28523"/>
                  </a:cubicBezTo>
                  <a:cubicBezTo>
                    <a:pt x="73694" y="28246"/>
                    <a:pt x="72490" y="27929"/>
                    <a:pt x="71263" y="27766"/>
                  </a:cubicBezTo>
                  <a:cubicBezTo>
                    <a:pt x="69008" y="27460"/>
                    <a:pt x="66741" y="27200"/>
                    <a:pt x="64474" y="27019"/>
                  </a:cubicBezTo>
                  <a:cubicBezTo>
                    <a:pt x="63728" y="26961"/>
                    <a:pt x="62979" y="26948"/>
                    <a:pt x="62229" y="26948"/>
                  </a:cubicBezTo>
                  <a:cubicBezTo>
                    <a:pt x="61591" y="26948"/>
                    <a:pt x="60952" y="26958"/>
                    <a:pt x="60314" y="26958"/>
                  </a:cubicBezTo>
                  <a:cubicBezTo>
                    <a:pt x="60240" y="26958"/>
                    <a:pt x="60167" y="26957"/>
                    <a:pt x="60094" y="26957"/>
                  </a:cubicBezTo>
                  <a:cubicBezTo>
                    <a:pt x="59935" y="26957"/>
                    <a:pt x="59777" y="27048"/>
                    <a:pt x="59619" y="27093"/>
                  </a:cubicBezTo>
                  <a:cubicBezTo>
                    <a:pt x="58646" y="27161"/>
                    <a:pt x="57674" y="27229"/>
                    <a:pt x="56702" y="27296"/>
                  </a:cubicBezTo>
                  <a:cubicBezTo>
                    <a:pt x="56335" y="27336"/>
                    <a:pt x="55967" y="27375"/>
                    <a:pt x="55605" y="27415"/>
                  </a:cubicBezTo>
                  <a:cubicBezTo>
                    <a:pt x="54707" y="27539"/>
                    <a:pt x="53802" y="27658"/>
                    <a:pt x="52903" y="27777"/>
                  </a:cubicBezTo>
                  <a:cubicBezTo>
                    <a:pt x="52547" y="27833"/>
                    <a:pt x="52191" y="27896"/>
                    <a:pt x="51829" y="27952"/>
                  </a:cubicBezTo>
                  <a:cubicBezTo>
                    <a:pt x="50976" y="28127"/>
                    <a:pt x="50117" y="28302"/>
                    <a:pt x="49263" y="28478"/>
                  </a:cubicBezTo>
                  <a:lnTo>
                    <a:pt x="49258" y="28478"/>
                  </a:lnTo>
                  <a:cubicBezTo>
                    <a:pt x="48975" y="28557"/>
                    <a:pt x="48698" y="28630"/>
                    <a:pt x="48421" y="28704"/>
                  </a:cubicBezTo>
                  <a:cubicBezTo>
                    <a:pt x="47890" y="28834"/>
                    <a:pt x="47353" y="28964"/>
                    <a:pt x="46821" y="29088"/>
                  </a:cubicBezTo>
                  <a:lnTo>
                    <a:pt x="45549" y="29467"/>
                  </a:lnTo>
                  <a:cubicBezTo>
                    <a:pt x="44933" y="29665"/>
                    <a:pt x="44317" y="29868"/>
                    <a:pt x="43701" y="30066"/>
                  </a:cubicBezTo>
                  <a:cubicBezTo>
                    <a:pt x="43633" y="30089"/>
                    <a:pt x="43560" y="30111"/>
                    <a:pt x="43486" y="30134"/>
                  </a:cubicBezTo>
                  <a:cubicBezTo>
                    <a:pt x="42616" y="30450"/>
                    <a:pt x="41740" y="30767"/>
                    <a:pt x="40869" y="31078"/>
                  </a:cubicBezTo>
                  <a:cubicBezTo>
                    <a:pt x="39264" y="31768"/>
                    <a:pt x="37658" y="32457"/>
                    <a:pt x="36047" y="33147"/>
                  </a:cubicBezTo>
                  <a:cubicBezTo>
                    <a:pt x="35838" y="33271"/>
                    <a:pt x="35623" y="33395"/>
                    <a:pt x="35409" y="33520"/>
                  </a:cubicBezTo>
                  <a:cubicBezTo>
                    <a:pt x="35228" y="33582"/>
                    <a:pt x="35024" y="33616"/>
                    <a:pt x="34860" y="33712"/>
                  </a:cubicBezTo>
                  <a:cubicBezTo>
                    <a:pt x="32577" y="35029"/>
                    <a:pt x="30282" y="36324"/>
                    <a:pt x="28026" y="37691"/>
                  </a:cubicBezTo>
                  <a:cubicBezTo>
                    <a:pt x="27077" y="38268"/>
                    <a:pt x="26212" y="38997"/>
                    <a:pt x="25313" y="39659"/>
                  </a:cubicBezTo>
                  <a:cubicBezTo>
                    <a:pt x="24256" y="40456"/>
                    <a:pt x="23188" y="41230"/>
                    <a:pt x="22153" y="42050"/>
                  </a:cubicBezTo>
                  <a:cubicBezTo>
                    <a:pt x="21481" y="42581"/>
                    <a:pt x="20848" y="43174"/>
                    <a:pt x="20198" y="43740"/>
                  </a:cubicBezTo>
                  <a:cubicBezTo>
                    <a:pt x="20452" y="42965"/>
                    <a:pt x="20848" y="42293"/>
                    <a:pt x="21192" y="41597"/>
                  </a:cubicBezTo>
                  <a:cubicBezTo>
                    <a:pt x="22329" y="39274"/>
                    <a:pt x="23470" y="36957"/>
                    <a:pt x="24573" y="34616"/>
                  </a:cubicBezTo>
                  <a:cubicBezTo>
                    <a:pt x="25070" y="33554"/>
                    <a:pt x="25477" y="32446"/>
                    <a:pt x="25924" y="31361"/>
                  </a:cubicBezTo>
                  <a:lnTo>
                    <a:pt x="25924" y="31361"/>
                  </a:lnTo>
                  <a:cubicBezTo>
                    <a:pt x="25846" y="31449"/>
                    <a:pt x="25772" y="31483"/>
                    <a:pt x="25704" y="31483"/>
                  </a:cubicBezTo>
                  <a:cubicBezTo>
                    <a:pt x="25588" y="31483"/>
                    <a:pt x="25487" y="31386"/>
                    <a:pt x="25398" y="31287"/>
                  </a:cubicBezTo>
                  <a:cubicBezTo>
                    <a:pt x="25296" y="31168"/>
                    <a:pt x="25234" y="31016"/>
                    <a:pt x="25155" y="30880"/>
                  </a:cubicBezTo>
                  <a:cubicBezTo>
                    <a:pt x="24567" y="32022"/>
                    <a:pt x="23968" y="33164"/>
                    <a:pt x="23386" y="34311"/>
                  </a:cubicBezTo>
                  <a:cubicBezTo>
                    <a:pt x="22594" y="35888"/>
                    <a:pt x="21820" y="37471"/>
                    <a:pt x="21017" y="39042"/>
                  </a:cubicBezTo>
                  <a:cubicBezTo>
                    <a:pt x="20361" y="40309"/>
                    <a:pt x="19683" y="41563"/>
                    <a:pt x="19016" y="42824"/>
                  </a:cubicBezTo>
                  <a:cubicBezTo>
                    <a:pt x="18909" y="43118"/>
                    <a:pt x="18801" y="43412"/>
                    <a:pt x="18660" y="43796"/>
                  </a:cubicBezTo>
                  <a:cubicBezTo>
                    <a:pt x="18298" y="43316"/>
                    <a:pt x="18762" y="43135"/>
                    <a:pt x="18784" y="42852"/>
                  </a:cubicBezTo>
                  <a:lnTo>
                    <a:pt x="18343" y="42332"/>
                  </a:lnTo>
                  <a:cubicBezTo>
                    <a:pt x="18366" y="41965"/>
                    <a:pt x="18389" y="41597"/>
                    <a:pt x="18417" y="41230"/>
                  </a:cubicBezTo>
                  <a:cubicBezTo>
                    <a:pt x="18473" y="40393"/>
                    <a:pt x="18598" y="39557"/>
                    <a:pt x="18570" y="38726"/>
                  </a:cubicBezTo>
                  <a:cubicBezTo>
                    <a:pt x="18519" y="36962"/>
                    <a:pt x="18394" y="35199"/>
                    <a:pt x="18298" y="33435"/>
                  </a:cubicBezTo>
                  <a:cubicBezTo>
                    <a:pt x="18236" y="32740"/>
                    <a:pt x="18208" y="32045"/>
                    <a:pt x="18106" y="31355"/>
                  </a:cubicBezTo>
                  <a:cubicBezTo>
                    <a:pt x="17948" y="30264"/>
                    <a:pt x="17739" y="29184"/>
                    <a:pt x="17546" y="28099"/>
                  </a:cubicBezTo>
                  <a:cubicBezTo>
                    <a:pt x="17518" y="27941"/>
                    <a:pt x="17484" y="27788"/>
                    <a:pt x="17456" y="27635"/>
                  </a:cubicBezTo>
                  <a:cubicBezTo>
                    <a:pt x="17620" y="27025"/>
                    <a:pt x="17236" y="26539"/>
                    <a:pt x="17089" y="26002"/>
                  </a:cubicBezTo>
                  <a:cubicBezTo>
                    <a:pt x="16919" y="25227"/>
                    <a:pt x="16749" y="24447"/>
                    <a:pt x="16580" y="23673"/>
                  </a:cubicBezTo>
                  <a:cubicBezTo>
                    <a:pt x="16495" y="23402"/>
                    <a:pt x="16416" y="23130"/>
                    <a:pt x="16331" y="22859"/>
                  </a:cubicBezTo>
                  <a:cubicBezTo>
                    <a:pt x="16184" y="22356"/>
                    <a:pt x="16043" y="21859"/>
                    <a:pt x="15896" y="21355"/>
                  </a:cubicBezTo>
                  <a:cubicBezTo>
                    <a:pt x="15687" y="20751"/>
                    <a:pt x="15478" y="20140"/>
                    <a:pt x="15268" y="19535"/>
                  </a:cubicBezTo>
                  <a:cubicBezTo>
                    <a:pt x="15020" y="18670"/>
                    <a:pt x="14754" y="17817"/>
                    <a:pt x="14234" y="17071"/>
                  </a:cubicBezTo>
                  <a:cubicBezTo>
                    <a:pt x="14087" y="16686"/>
                    <a:pt x="13940" y="16308"/>
                    <a:pt x="13793" y="15923"/>
                  </a:cubicBezTo>
                  <a:cubicBezTo>
                    <a:pt x="13448" y="15166"/>
                    <a:pt x="13137" y="14391"/>
                    <a:pt x="12759" y="13645"/>
                  </a:cubicBezTo>
                  <a:cubicBezTo>
                    <a:pt x="12369" y="12888"/>
                    <a:pt x="11916" y="12159"/>
                    <a:pt x="11493" y="11413"/>
                  </a:cubicBezTo>
                  <a:cubicBezTo>
                    <a:pt x="8858" y="6404"/>
                    <a:pt x="5015" y="2617"/>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6" name="Google Shape;756;p2"/>
          <p:cNvGrpSpPr/>
          <p:nvPr/>
        </p:nvGrpSpPr>
        <p:grpSpPr>
          <a:xfrm rot="10800000">
            <a:off x="375622" y="4146170"/>
            <a:ext cx="740011" cy="636065"/>
            <a:chOff x="7615940" y="361497"/>
            <a:chExt cx="960305" cy="825415"/>
          </a:xfrm>
        </p:grpSpPr>
        <p:sp>
          <p:nvSpPr>
            <p:cNvPr id="757" name="Google Shape;757;p2"/>
            <p:cNvSpPr/>
            <p:nvPr/>
          </p:nvSpPr>
          <p:spPr>
            <a:xfrm rot="-9249779">
              <a:off x="7918451" y="727295"/>
              <a:ext cx="345988" cy="292382"/>
            </a:xfrm>
            <a:custGeom>
              <a:avLst/>
              <a:gdLst/>
              <a:ahLst/>
              <a:cxnLst/>
              <a:rect l="l" t="t" r="r" b="b"/>
              <a:pathLst>
                <a:path w="32497" h="27462" extrusionOk="0">
                  <a:moveTo>
                    <a:pt x="20749" y="4439"/>
                  </a:moveTo>
                  <a:cubicBezTo>
                    <a:pt x="20236" y="4682"/>
                    <a:pt x="20231" y="4727"/>
                    <a:pt x="20615" y="5173"/>
                  </a:cubicBezTo>
                  <a:cubicBezTo>
                    <a:pt x="20226" y="4727"/>
                    <a:pt x="20236" y="4682"/>
                    <a:pt x="20749" y="4439"/>
                  </a:cubicBezTo>
                  <a:close/>
                  <a:moveTo>
                    <a:pt x="18066" y="10297"/>
                  </a:moveTo>
                  <a:cubicBezTo>
                    <a:pt x="18049" y="10493"/>
                    <a:pt x="18043" y="10629"/>
                    <a:pt x="18032" y="10758"/>
                  </a:cubicBezTo>
                  <a:cubicBezTo>
                    <a:pt x="18043" y="10623"/>
                    <a:pt x="18049" y="10493"/>
                    <a:pt x="18066" y="10297"/>
                  </a:cubicBezTo>
                  <a:close/>
                  <a:moveTo>
                    <a:pt x="8728" y="17253"/>
                  </a:moveTo>
                  <a:cubicBezTo>
                    <a:pt x="8660" y="17456"/>
                    <a:pt x="8586" y="17660"/>
                    <a:pt x="8513" y="17863"/>
                  </a:cubicBezTo>
                  <a:cubicBezTo>
                    <a:pt x="8586" y="17660"/>
                    <a:pt x="8654" y="17456"/>
                    <a:pt x="8728" y="17253"/>
                  </a:cubicBezTo>
                  <a:close/>
                  <a:moveTo>
                    <a:pt x="16097" y="20979"/>
                  </a:moveTo>
                  <a:cubicBezTo>
                    <a:pt x="15555" y="21443"/>
                    <a:pt x="15013" y="21906"/>
                    <a:pt x="14465" y="22374"/>
                  </a:cubicBezTo>
                  <a:cubicBezTo>
                    <a:pt x="15007" y="21906"/>
                    <a:pt x="15555" y="21443"/>
                    <a:pt x="16097" y="20979"/>
                  </a:cubicBezTo>
                  <a:close/>
                  <a:moveTo>
                    <a:pt x="6676" y="23533"/>
                  </a:moveTo>
                  <a:cubicBezTo>
                    <a:pt x="6704" y="23533"/>
                    <a:pt x="6727" y="23544"/>
                    <a:pt x="6749" y="23556"/>
                  </a:cubicBezTo>
                  <a:cubicBezTo>
                    <a:pt x="6727" y="23544"/>
                    <a:pt x="6704" y="23539"/>
                    <a:pt x="6676" y="23533"/>
                  </a:cubicBezTo>
                  <a:close/>
                  <a:moveTo>
                    <a:pt x="6354" y="23929"/>
                  </a:moveTo>
                  <a:cubicBezTo>
                    <a:pt x="6405" y="24093"/>
                    <a:pt x="6438" y="24223"/>
                    <a:pt x="6461" y="24324"/>
                  </a:cubicBezTo>
                  <a:cubicBezTo>
                    <a:pt x="6438" y="24223"/>
                    <a:pt x="6405" y="24098"/>
                    <a:pt x="6354" y="23929"/>
                  </a:cubicBezTo>
                  <a:close/>
                  <a:moveTo>
                    <a:pt x="12730" y="26026"/>
                  </a:moveTo>
                  <a:cubicBezTo>
                    <a:pt x="12521" y="26144"/>
                    <a:pt x="12306" y="26263"/>
                    <a:pt x="12091" y="26376"/>
                  </a:cubicBezTo>
                  <a:cubicBezTo>
                    <a:pt x="12306" y="26263"/>
                    <a:pt x="12515" y="26144"/>
                    <a:pt x="12730" y="26026"/>
                  </a:cubicBezTo>
                  <a:close/>
                  <a:moveTo>
                    <a:pt x="19658" y="0"/>
                  </a:moveTo>
                  <a:cubicBezTo>
                    <a:pt x="19518" y="0"/>
                    <a:pt x="19360" y="45"/>
                    <a:pt x="19174" y="131"/>
                  </a:cubicBezTo>
                  <a:cubicBezTo>
                    <a:pt x="18518" y="437"/>
                    <a:pt x="17891" y="793"/>
                    <a:pt x="17258" y="1126"/>
                  </a:cubicBezTo>
                  <a:cubicBezTo>
                    <a:pt x="16540" y="1595"/>
                    <a:pt x="15827" y="2064"/>
                    <a:pt x="15115" y="2534"/>
                  </a:cubicBezTo>
                  <a:cubicBezTo>
                    <a:pt x="14833" y="2748"/>
                    <a:pt x="14556" y="2958"/>
                    <a:pt x="14273" y="3172"/>
                  </a:cubicBezTo>
                  <a:cubicBezTo>
                    <a:pt x="14132" y="3291"/>
                    <a:pt x="13996" y="3404"/>
                    <a:pt x="13855" y="3523"/>
                  </a:cubicBezTo>
                  <a:cubicBezTo>
                    <a:pt x="13713" y="3636"/>
                    <a:pt x="13572" y="3749"/>
                    <a:pt x="13431" y="3868"/>
                  </a:cubicBezTo>
                  <a:cubicBezTo>
                    <a:pt x="13193" y="4049"/>
                    <a:pt x="12956" y="4224"/>
                    <a:pt x="12719" y="4405"/>
                  </a:cubicBezTo>
                  <a:cubicBezTo>
                    <a:pt x="12295" y="4744"/>
                    <a:pt x="11865" y="5083"/>
                    <a:pt x="11441" y="5416"/>
                  </a:cubicBezTo>
                  <a:cubicBezTo>
                    <a:pt x="10486" y="3947"/>
                    <a:pt x="9186" y="2839"/>
                    <a:pt x="7750" y="1872"/>
                  </a:cubicBezTo>
                  <a:cubicBezTo>
                    <a:pt x="6110" y="776"/>
                    <a:pt x="4334" y="309"/>
                    <a:pt x="2462" y="309"/>
                  </a:cubicBezTo>
                  <a:cubicBezTo>
                    <a:pt x="1941" y="309"/>
                    <a:pt x="1412" y="345"/>
                    <a:pt x="876" y="414"/>
                  </a:cubicBezTo>
                  <a:cubicBezTo>
                    <a:pt x="712" y="437"/>
                    <a:pt x="543" y="470"/>
                    <a:pt x="390" y="544"/>
                  </a:cubicBezTo>
                  <a:cubicBezTo>
                    <a:pt x="51" y="714"/>
                    <a:pt x="0" y="1007"/>
                    <a:pt x="260" y="1301"/>
                  </a:cubicBezTo>
                  <a:cubicBezTo>
                    <a:pt x="396" y="1443"/>
                    <a:pt x="565" y="1550"/>
                    <a:pt x="712" y="1686"/>
                  </a:cubicBezTo>
                  <a:cubicBezTo>
                    <a:pt x="1752" y="2607"/>
                    <a:pt x="2510" y="3692"/>
                    <a:pt x="2730" y="5100"/>
                  </a:cubicBezTo>
                  <a:cubicBezTo>
                    <a:pt x="2968" y="6620"/>
                    <a:pt x="2979" y="8124"/>
                    <a:pt x="2617" y="9633"/>
                  </a:cubicBezTo>
                  <a:cubicBezTo>
                    <a:pt x="2267" y="11114"/>
                    <a:pt x="1928" y="12595"/>
                    <a:pt x="1622" y="14088"/>
                  </a:cubicBezTo>
                  <a:cubicBezTo>
                    <a:pt x="1046" y="16914"/>
                    <a:pt x="1374" y="19638"/>
                    <a:pt x="2646" y="22233"/>
                  </a:cubicBezTo>
                  <a:cubicBezTo>
                    <a:pt x="2877" y="22696"/>
                    <a:pt x="3239" y="23092"/>
                    <a:pt x="3539" y="23522"/>
                  </a:cubicBezTo>
                  <a:cubicBezTo>
                    <a:pt x="3680" y="23539"/>
                    <a:pt x="3816" y="23556"/>
                    <a:pt x="3957" y="23573"/>
                  </a:cubicBezTo>
                  <a:cubicBezTo>
                    <a:pt x="4059" y="23714"/>
                    <a:pt x="4160" y="23850"/>
                    <a:pt x="4375" y="24138"/>
                  </a:cubicBezTo>
                  <a:cubicBezTo>
                    <a:pt x="4081" y="24025"/>
                    <a:pt x="3968" y="23985"/>
                    <a:pt x="3850" y="23940"/>
                  </a:cubicBezTo>
                  <a:lnTo>
                    <a:pt x="3850" y="23940"/>
                  </a:lnTo>
                  <a:cubicBezTo>
                    <a:pt x="4449" y="24539"/>
                    <a:pt x="5048" y="25138"/>
                    <a:pt x="5641" y="25738"/>
                  </a:cubicBezTo>
                  <a:cubicBezTo>
                    <a:pt x="5901" y="25907"/>
                    <a:pt x="6161" y="26082"/>
                    <a:pt x="6416" y="26252"/>
                  </a:cubicBezTo>
                  <a:cubicBezTo>
                    <a:pt x="7433" y="26755"/>
                    <a:pt x="8490" y="27151"/>
                    <a:pt x="9627" y="27281"/>
                  </a:cubicBezTo>
                  <a:cubicBezTo>
                    <a:pt x="10140" y="27405"/>
                    <a:pt x="10639" y="27462"/>
                    <a:pt x="11124" y="27462"/>
                  </a:cubicBezTo>
                  <a:cubicBezTo>
                    <a:pt x="12741" y="27462"/>
                    <a:pt x="14210" y="26824"/>
                    <a:pt x="15601" y="25884"/>
                  </a:cubicBezTo>
                  <a:cubicBezTo>
                    <a:pt x="17732" y="24454"/>
                    <a:pt x="19332" y="22482"/>
                    <a:pt x="20971" y="20548"/>
                  </a:cubicBezTo>
                  <a:cubicBezTo>
                    <a:pt x="22062" y="19265"/>
                    <a:pt x="23193" y="18005"/>
                    <a:pt x="24397" y="16829"/>
                  </a:cubicBezTo>
                  <a:cubicBezTo>
                    <a:pt x="25759" y="15501"/>
                    <a:pt x="27359" y="14483"/>
                    <a:pt x="29224" y="13991"/>
                  </a:cubicBezTo>
                  <a:cubicBezTo>
                    <a:pt x="29976" y="13799"/>
                    <a:pt x="30767" y="13737"/>
                    <a:pt x="31547" y="13675"/>
                  </a:cubicBezTo>
                  <a:cubicBezTo>
                    <a:pt x="31566" y="13674"/>
                    <a:pt x="31584" y="13673"/>
                    <a:pt x="31603" y="13673"/>
                  </a:cubicBezTo>
                  <a:cubicBezTo>
                    <a:pt x="31709" y="13673"/>
                    <a:pt x="31818" y="13689"/>
                    <a:pt x="31921" y="13689"/>
                  </a:cubicBezTo>
                  <a:cubicBezTo>
                    <a:pt x="32069" y="13689"/>
                    <a:pt x="32205" y="13656"/>
                    <a:pt x="32305" y="13494"/>
                  </a:cubicBezTo>
                  <a:cubicBezTo>
                    <a:pt x="32497" y="13183"/>
                    <a:pt x="32373" y="12895"/>
                    <a:pt x="32146" y="12652"/>
                  </a:cubicBezTo>
                  <a:cubicBezTo>
                    <a:pt x="31779" y="12262"/>
                    <a:pt x="31423" y="11860"/>
                    <a:pt x="31022" y="11510"/>
                  </a:cubicBezTo>
                  <a:cubicBezTo>
                    <a:pt x="28963" y="9728"/>
                    <a:pt x="26641" y="8864"/>
                    <a:pt x="24073" y="8864"/>
                  </a:cubicBezTo>
                  <a:cubicBezTo>
                    <a:pt x="23448" y="8864"/>
                    <a:pt x="22807" y="8915"/>
                    <a:pt x="22153" y="9017"/>
                  </a:cubicBezTo>
                  <a:cubicBezTo>
                    <a:pt x="21717" y="8763"/>
                    <a:pt x="22085" y="8305"/>
                    <a:pt x="21893" y="7983"/>
                  </a:cubicBezTo>
                  <a:cubicBezTo>
                    <a:pt x="21881" y="7491"/>
                    <a:pt x="21870" y="7005"/>
                    <a:pt x="21859" y="6513"/>
                  </a:cubicBezTo>
                  <a:cubicBezTo>
                    <a:pt x="21751" y="5727"/>
                    <a:pt x="21650" y="4947"/>
                    <a:pt x="21548" y="4162"/>
                  </a:cubicBezTo>
                  <a:lnTo>
                    <a:pt x="21152" y="2635"/>
                  </a:lnTo>
                  <a:cubicBezTo>
                    <a:pt x="21050" y="2375"/>
                    <a:pt x="20954" y="2110"/>
                    <a:pt x="20858" y="1850"/>
                  </a:cubicBezTo>
                  <a:cubicBezTo>
                    <a:pt x="20672" y="1392"/>
                    <a:pt x="20530" y="906"/>
                    <a:pt x="20293" y="476"/>
                  </a:cubicBezTo>
                  <a:cubicBezTo>
                    <a:pt x="20107" y="151"/>
                    <a:pt x="19913" y="0"/>
                    <a:pt x="1965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58" name="Google Shape;758;p2"/>
            <p:cNvGrpSpPr/>
            <p:nvPr/>
          </p:nvGrpSpPr>
          <p:grpSpPr>
            <a:xfrm rot="-9249779">
              <a:off x="7689258" y="512655"/>
              <a:ext cx="813669" cy="523098"/>
              <a:chOff x="1832825" y="-1358775"/>
              <a:chExt cx="1910600" cy="1228300"/>
            </a:xfrm>
          </p:grpSpPr>
          <p:sp>
            <p:nvSpPr>
              <p:cNvPr id="759" name="Google Shape;759;p2"/>
              <p:cNvSpPr/>
              <p:nvPr/>
            </p:nvSpPr>
            <p:spPr>
              <a:xfrm>
                <a:off x="2461825" y="-664650"/>
                <a:ext cx="53150" cy="92925"/>
              </a:xfrm>
              <a:custGeom>
                <a:avLst/>
                <a:gdLst/>
                <a:ahLst/>
                <a:cxnLst/>
                <a:rect l="l" t="t" r="r" b="b"/>
                <a:pathLst>
                  <a:path w="2126" h="3717" extrusionOk="0">
                    <a:moveTo>
                      <a:pt x="1351" y="1"/>
                    </a:moveTo>
                    <a:cubicBezTo>
                      <a:pt x="1289" y="187"/>
                      <a:pt x="1227" y="368"/>
                      <a:pt x="1148" y="549"/>
                    </a:cubicBezTo>
                    <a:cubicBezTo>
                      <a:pt x="769" y="1402"/>
                      <a:pt x="385" y="2256"/>
                      <a:pt x="0" y="3109"/>
                    </a:cubicBezTo>
                    <a:cubicBezTo>
                      <a:pt x="80" y="3251"/>
                      <a:pt x="136" y="3403"/>
                      <a:pt x="238" y="3522"/>
                    </a:cubicBezTo>
                    <a:cubicBezTo>
                      <a:pt x="326" y="3621"/>
                      <a:pt x="427" y="3717"/>
                      <a:pt x="541" y="3717"/>
                    </a:cubicBezTo>
                    <a:cubicBezTo>
                      <a:pt x="611" y="3717"/>
                      <a:pt x="685" y="3682"/>
                      <a:pt x="764" y="3590"/>
                    </a:cubicBezTo>
                    <a:cubicBezTo>
                      <a:pt x="792" y="3460"/>
                      <a:pt x="798" y="3313"/>
                      <a:pt x="854" y="3194"/>
                    </a:cubicBezTo>
                    <a:cubicBezTo>
                      <a:pt x="1272" y="2295"/>
                      <a:pt x="1702" y="1408"/>
                      <a:pt x="2126" y="515"/>
                    </a:cubicBezTo>
                    <a:cubicBezTo>
                      <a:pt x="1871" y="345"/>
                      <a:pt x="1611" y="176"/>
                      <a:pt x="135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 name="Google Shape;760;p2"/>
              <p:cNvSpPr/>
              <p:nvPr/>
            </p:nvSpPr>
            <p:spPr>
              <a:xfrm>
                <a:off x="1832825" y="-1358775"/>
                <a:ext cx="1910600" cy="1228300"/>
              </a:xfrm>
              <a:custGeom>
                <a:avLst/>
                <a:gdLst/>
                <a:ahLst/>
                <a:cxnLst/>
                <a:rect l="l" t="t" r="r" b="b"/>
                <a:pathLst>
                  <a:path w="76424" h="49132" extrusionOk="0">
                    <a:moveTo>
                      <a:pt x="16263" y="23656"/>
                    </a:moveTo>
                    <a:lnTo>
                      <a:pt x="16263" y="23656"/>
                    </a:lnTo>
                    <a:cubicBezTo>
                      <a:pt x="16297" y="23667"/>
                      <a:pt x="16337" y="23684"/>
                      <a:pt x="16376" y="23701"/>
                    </a:cubicBezTo>
                    <a:cubicBezTo>
                      <a:pt x="16337" y="23690"/>
                      <a:pt x="16297" y="23673"/>
                      <a:pt x="16263" y="23656"/>
                    </a:cubicBezTo>
                    <a:close/>
                    <a:moveTo>
                      <a:pt x="12900" y="26838"/>
                    </a:moveTo>
                    <a:cubicBezTo>
                      <a:pt x="12777" y="27041"/>
                      <a:pt x="12648" y="27125"/>
                      <a:pt x="12504" y="27125"/>
                    </a:cubicBezTo>
                    <a:cubicBezTo>
                      <a:pt x="12404" y="27125"/>
                      <a:pt x="12295" y="27084"/>
                      <a:pt x="12176" y="27014"/>
                    </a:cubicBezTo>
                    <a:cubicBezTo>
                      <a:pt x="12176" y="27014"/>
                      <a:pt x="12171" y="27008"/>
                      <a:pt x="12171" y="27008"/>
                    </a:cubicBezTo>
                    <a:lnTo>
                      <a:pt x="12171" y="27008"/>
                    </a:lnTo>
                    <a:cubicBezTo>
                      <a:pt x="12295" y="27079"/>
                      <a:pt x="12404" y="27119"/>
                      <a:pt x="12505" y="27119"/>
                    </a:cubicBezTo>
                    <a:cubicBezTo>
                      <a:pt x="12652" y="27119"/>
                      <a:pt x="12779" y="27033"/>
                      <a:pt x="12900" y="26838"/>
                    </a:cubicBezTo>
                    <a:close/>
                    <a:moveTo>
                      <a:pt x="2936" y="29580"/>
                    </a:moveTo>
                    <a:lnTo>
                      <a:pt x="2936" y="29580"/>
                    </a:lnTo>
                    <a:cubicBezTo>
                      <a:pt x="3631" y="29755"/>
                      <a:pt x="4184" y="29891"/>
                      <a:pt x="4732" y="30021"/>
                    </a:cubicBezTo>
                    <a:cubicBezTo>
                      <a:pt x="4732" y="30027"/>
                      <a:pt x="4732" y="30027"/>
                      <a:pt x="4732" y="30027"/>
                    </a:cubicBezTo>
                    <a:cubicBezTo>
                      <a:pt x="4179" y="29891"/>
                      <a:pt x="3631" y="29755"/>
                      <a:pt x="2936" y="29580"/>
                    </a:cubicBezTo>
                    <a:close/>
                    <a:moveTo>
                      <a:pt x="43561" y="30979"/>
                    </a:moveTo>
                    <a:lnTo>
                      <a:pt x="43561" y="30979"/>
                    </a:lnTo>
                    <a:cubicBezTo>
                      <a:pt x="43605" y="31057"/>
                      <a:pt x="43628" y="31130"/>
                      <a:pt x="43633" y="31191"/>
                    </a:cubicBezTo>
                    <a:cubicBezTo>
                      <a:pt x="43661" y="31163"/>
                      <a:pt x="43695" y="31140"/>
                      <a:pt x="43718" y="31117"/>
                    </a:cubicBezTo>
                    <a:cubicBezTo>
                      <a:pt x="43828" y="31233"/>
                      <a:pt x="43938" y="31353"/>
                      <a:pt x="44093" y="31518"/>
                    </a:cubicBezTo>
                    <a:lnTo>
                      <a:pt x="44093" y="31518"/>
                    </a:lnTo>
                    <a:cubicBezTo>
                      <a:pt x="43975" y="31394"/>
                      <a:pt x="43876" y="31306"/>
                      <a:pt x="43714" y="31306"/>
                    </a:cubicBezTo>
                    <a:cubicBezTo>
                      <a:pt x="43684" y="31306"/>
                      <a:pt x="43652" y="31309"/>
                      <a:pt x="43616" y="31315"/>
                    </a:cubicBezTo>
                    <a:cubicBezTo>
                      <a:pt x="43605" y="31349"/>
                      <a:pt x="43588" y="31372"/>
                      <a:pt x="43565" y="31389"/>
                    </a:cubicBezTo>
                    <a:cubicBezTo>
                      <a:pt x="43582" y="31366"/>
                      <a:pt x="43594" y="31344"/>
                      <a:pt x="43605" y="31315"/>
                    </a:cubicBezTo>
                    <a:lnTo>
                      <a:pt x="43616" y="31315"/>
                    </a:lnTo>
                    <a:cubicBezTo>
                      <a:pt x="43628" y="31281"/>
                      <a:pt x="43633" y="31242"/>
                      <a:pt x="43633" y="31191"/>
                    </a:cubicBezTo>
                    <a:lnTo>
                      <a:pt x="43633" y="31191"/>
                    </a:lnTo>
                    <a:cubicBezTo>
                      <a:pt x="43628" y="31191"/>
                      <a:pt x="43628" y="31197"/>
                      <a:pt x="43628" y="31197"/>
                    </a:cubicBezTo>
                    <a:cubicBezTo>
                      <a:pt x="43628" y="31130"/>
                      <a:pt x="43605" y="31057"/>
                      <a:pt x="43561" y="30979"/>
                    </a:cubicBezTo>
                    <a:close/>
                    <a:moveTo>
                      <a:pt x="56663" y="31870"/>
                    </a:moveTo>
                    <a:cubicBezTo>
                      <a:pt x="56781" y="32107"/>
                      <a:pt x="56906" y="32350"/>
                      <a:pt x="57013" y="32570"/>
                    </a:cubicBezTo>
                    <a:cubicBezTo>
                      <a:pt x="56900" y="32350"/>
                      <a:pt x="56781" y="32107"/>
                      <a:pt x="56663" y="31870"/>
                    </a:cubicBezTo>
                    <a:close/>
                    <a:moveTo>
                      <a:pt x="41932" y="31615"/>
                    </a:moveTo>
                    <a:cubicBezTo>
                      <a:pt x="41920" y="31694"/>
                      <a:pt x="41971" y="31756"/>
                      <a:pt x="42168" y="31812"/>
                    </a:cubicBezTo>
                    <a:lnTo>
                      <a:pt x="42168" y="31812"/>
                    </a:lnTo>
                    <a:cubicBezTo>
                      <a:pt x="42163" y="31844"/>
                      <a:pt x="42158" y="31871"/>
                      <a:pt x="42152" y="31898"/>
                    </a:cubicBezTo>
                    <a:cubicBezTo>
                      <a:pt x="42157" y="31881"/>
                      <a:pt x="42161" y="31865"/>
                      <a:pt x="42163" y="31851"/>
                    </a:cubicBezTo>
                    <a:lnTo>
                      <a:pt x="42163" y="31851"/>
                    </a:lnTo>
                    <a:cubicBezTo>
                      <a:pt x="42099" y="32275"/>
                      <a:pt x="42055" y="32627"/>
                      <a:pt x="42005" y="33028"/>
                    </a:cubicBezTo>
                    <a:cubicBezTo>
                      <a:pt x="42056" y="32615"/>
                      <a:pt x="42101" y="32254"/>
                      <a:pt x="42147" y="31898"/>
                    </a:cubicBezTo>
                    <a:cubicBezTo>
                      <a:pt x="41949" y="31801"/>
                      <a:pt x="41909" y="31711"/>
                      <a:pt x="41932" y="31615"/>
                    </a:cubicBezTo>
                    <a:close/>
                    <a:moveTo>
                      <a:pt x="2782" y="33373"/>
                    </a:moveTo>
                    <a:cubicBezTo>
                      <a:pt x="2720" y="33401"/>
                      <a:pt x="2663" y="33441"/>
                      <a:pt x="2607" y="33480"/>
                    </a:cubicBezTo>
                    <a:cubicBezTo>
                      <a:pt x="2663" y="33435"/>
                      <a:pt x="2720" y="33401"/>
                      <a:pt x="2782" y="33373"/>
                    </a:cubicBezTo>
                    <a:close/>
                    <a:moveTo>
                      <a:pt x="6264" y="7733"/>
                    </a:moveTo>
                    <a:cubicBezTo>
                      <a:pt x="7027" y="8897"/>
                      <a:pt x="7796" y="10056"/>
                      <a:pt x="8548" y="11226"/>
                    </a:cubicBezTo>
                    <a:cubicBezTo>
                      <a:pt x="8847" y="11695"/>
                      <a:pt x="9101" y="12193"/>
                      <a:pt x="9378" y="12673"/>
                    </a:cubicBezTo>
                    <a:cubicBezTo>
                      <a:pt x="9944" y="13911"/>
                      <a:pt x="10515" y="15149"/>
                      <a:pt x="11080" y="16387"/>
                    </a:cubicBezTo>
                    <a:cubicBezTo>
                      <a:pt x="11232" y="16754"/>
                      <a:pt x="11379" y="17127"/>
                      <a:pt x="11526" y="17495"/>
                    </a:cubicBezTo>
                    <a:cubicBezTo>
                      <a:pt x="12007" y="18902"/>
                      <a:pt x="12487" y="20310"/>
                      <a:pt x="12968" y="21712"/>
                    </a:cubicBezTo>
                    <a:cubicBezTo>
                      <a:pt x="13132" y="22288"/>
                      <a:pt x="13296" y="22865"/>
                      <a:pt x="13460" y="23441"/>
                    </a:cubicBezTo>
                    <a:cubicBezTo>
                      <a:pt x="13578" y="23910"/>
                      <a:pt x="13697" y="24380"/>
                      <a:pt x="13810" y="24849"/>
                    </a:cubicBezTo>
                    <a:cubicBezTo>
                      <a:pt x="14031" y="25736"/>
                      <a:pt x="14245" y="26629"/>
                      <a:pt x="14460" y="27517"/>
                    </a:cubicBezTo>
                    <a:cubicBezTo>
                      <a:pt x="14731" y="28970"/>
                      <a:pt x="14997" y="30422"/>
                      <a:pt x="15268" y="31869"/>
                    </a:cubicBezTo>
                    <a:lnTo>
                      <a:pt x="15314" y="32107"/>
                    </a:lnTo>
                    <a:cubicBezTo>
                      <a:pt x="15370" y="32418"/>
                      <a:pt x="15421" y="32728"/>
                      <a:pt x="15478" y="33034"/>
                    </a:cubicBezTo>
                    <a:cubicBezTo>
                      <a:pt x="15562" y="33672"/>
                      <a:pt x="15653" y="34311"/>
                      <a:pt x="15721" y="34950"/>
                    </a:cubicBezTo>
                    <a:cubicBezTo>
                      <a:pt x="15766" y="35391"/>
                      <a:pt x="15783" y="35837"/>
                      <a:pt x="15811" y="36278"/>
                    </a:cubicBezTo>
                    <a:cubicBezTo>
                      <a:pt x="15721" y="36295"/>
                      <a:pt x="15636" y="36312"/>
                      <a:pt x="15545" y="36329"/>
                    </a:cubicBezTo>
                    <a:cubicBezTo>
                      <a:pt x="15512" y="36301"/>
                      <a:pt x="15472" y="36267"/>
                      <a:pt x="15432" y="36239"/>
                    </a:cubicBezTo>
                    <a:lnTo>
                      <a:pt x="15427" y="36233"/>
                    </a:lnTo>
                    <a:cubicBezTo>
                      <a:pt x="15093" y="34645"/>
                      <a:pt x="14777" y="33051"/>
                      <a:pt x="14421" y="31468"/>
                    </a:cubicBezTo>
                    <a:cubicBezTo>
                      <a:pt x="14155" y="30292"/>
                      <a:pt x="13850" y="29128"/>
                      <a:pt x="13561" y="27958"/>
                    </a:cubicBezTo>
                    <a:cubicBezTo>
                      <a:pt x="13522" y="27845"/>
                      <a:pt x="13488" y="27737"/>
                      <a:pt x="13448" y="27624"/>
                    </a:cubicBezTo>
                    <a:cubicBezTo>
                      <a:pt x="13200" y="26646"/>
                      <a:pt x="12945" y="25674"/>
                      <a:pt x="12697" y="24696"/>
                    </a:cubicBezTo>
                    <a:cubicBezTo>
                      <a:pt x="12680" y="24628"/>
                      <a:pt x="12663" y="24555"/>
                      <a:pt x="12651" y="24481"/>
                    </a:cubicBezTo>
                    <a:cubicBezTo>
                      <a:pt x="12544" y="24131"/>
                      <a:pt x="12436" y="23780"/>
                      <a:pt x="12329" y="23424"/>
                    </a:cubicBezTo>
                    <a:cubicBezTo>
                      <a:pt x="12290" y="23277"/>
                      <a:pt x="12256" y="23125"/>
                      <a:pt x="12216" y="22972"/>
                    </a:cubicBezTo>
                    <a:cubicBezTo>
                      <a:pt x="12131" y="22712"/>
                      <a:pt x="12041" y="22446"/>
                      <a:pt x="11956" y="22186"/>
                    </a:cubicBezTo>
                    <a:cubicBezTo>
                      <a:pt x="11911" y="22028"/>
                      <a:pt x="11866" y="21876"/>
                      <a:pt x="11815" y="21717"/>
                    </a:cubicBezTo>
                    <a:cubicBezTo>
                      <a:pt x="11702" y="21378"/>
                      <a:pt x="11589" y="21033"/>
                      <a:pt x="11476" y="20688"/>
                    </a:cubicBezTo>
                    <a:cubicBezTo>
                      <a:pt x="11317" y="20197"/>
                      <a:pt x="11165" y="19699"/>
                      <a:pt x="10995" y="19207"/>
                    </a:cubicBezTo>
                    <a:cubicBezTo>
                      <a:pt x="10859" y="18829"/>
                      <a:pt x="10695" y="18456"/>
                      <a:pt x="10549" y="18083"/>
                    </a:cubicBezTo>
                    <a:cubicBezTo>
                      <a:pt x="10396" y="17698"/>
                      <a:pt x="10243" y="17320"/>
                      <a:pt x="10091" y="16935"/>
                    </a:cubicBezTo>
                    <a:cubicBezTo>
                      <a:pt x="9989" y="16675"/>
                      <a:pt x="9887" y="16415"/>
                      <a:pt x="9780" y="16155"/>
                    </a:cubicBezTo>
                    <a:cubicBezTo>
                      <a:pt x="9605" y="15709"/>
                      <a:pt x="9429" y="15262"/>
                      <a:pt x="9248" y="14821"/>
                    </a:cubicBezTo>
                    <a:cubicBezTo>
                      <a:pt x="8824" y="13832"/>
                      <a:pt x="8401" y="12848"/>
                      <a:pt x="7977" y="11865"/>
                    </a:cubicBezTo>
                    <a:cubicBezTo>
                      <a:pt x="7445" y="10779"/>
                      <a:pt x="6920" y="9694"/>
                      <a:pt x="6394" y="8609"/>
                    </a:cubicBezTo>
                    <a:cubicBezTo>
                      <a:pt x="6258" y="8332"/>
                      <a:pt x="6123" y="8055"/>
                      <a:pt x="5987" y="7778"/>
                    </a:cubicBezTo>
                    <a:cubicBezTo>
                      <a:pt x="6077" y="7761"/>
                      <a:pt x="6173" y="7744"/>
                      <a:pt x="6264" y="7733"/>
                    </a:cubicBezTo>
                    <a:close/>
                    <a:moveTo>
                      <a:pt x="51309" y="39534"/>
                    </a:moveTo>
                    <a:lnTo>
                      <a:pt x="51309" y="39534"/>
                    </a:lnTo>
                    <a:cubicBezTo>
                      <a:pt x="51321" y="39642"/>
                      <a:pt x="51389" y="39760"/>
                      <a:pt x="51468" y="39890"/>
                    </a:cubicBezTo>
                    <a:cubicBezTo>
                      <a:pt x="51479" y="39873"/>
                      <a:pt x="51490" y="39862"/>
                      <a:pt x="51502" y="39851"/>
                    </a:cubicBezTo>
                    <a:lnTo>
                      <a:pt x="51634" y="40077"/>
                    </a:lnTo>
                    <a:lnTo>
                      <a:pt x="51634" y="40077"/>
                    </a:lnTo>
                    <a:cubicBezTo>
                      <a:pt x="51587" y="40003"/>
                      <a:pt x="51534" y="39937"/>
                      <a:pt x="51468" y="39890"/>
                    </a:cubicBezTo>
                    <a:cubicBezTo>
                      <a:pt x="51451" y="39890"/>
                      <a:pt x="51439" y="39896"/>
                      <a:pt x="51422" y="39902"/>
                    </a:cubicBezTo>
                    <a:cubicBezTo>
                      <a:pt x="51377" y="39749"/>
                      <a:pt x="51315" y="39636"/>
                      <a:pt x="51309" y="39534"/>
                    </a:cubicBezTo>
                    <a:close/>
                    <a:moveTo>
                      <a:pt x="65462" y="29669"/>
                    </a:moveTo>
                    <a:cubicBezTo>
                      <a:pt x="65594" y="29669"/>
                      <a:pt x="65731" y="29708"/>
                      <a:pt x="65876" y="29783"/>
                    </a:cubicBezTo>
                    <a:cubicBezTo>
                      <a:pt x="64604" y="30405"/>
                      <a:pt x="63185" y="30394"/>
                      <a:pt x="61868" y="30784"/>
                    </a:cubicBezTo>
                    <a:cubicBezTo>
                      <a:pt x="60602" y="31044"/>
                      <a:pt x="59336" y="31310"/>
                      <a:pt x="58064" y="31570"/>
                    </a:cubicBezTo>
                    <a:cubicBezTo>
                      <a:pt x="58002" y="31581"/>
                      <a:pt x="57940" y="31598"/>
                      <a:pt x="57878" y="31615"/>
                    </a:cubicBezTo>
                    <a:cubicBezTo>
                      <a:pt x="57471" y="31700"/>
                      <a:pt x="57069" y="31784"/>
                      <a:pt x="56662" y="31869"/>
                    </a:cubicBezTo>
                    <a:cubicBezTo>
                      <a:pt x="55735" y="32084"/>
                      <a:pt x="54808" y="32305"/>
                      <a:pt x="53881" y="32519"/>
                    </a:cubicBezTo>
                    <a:cubicBezTo>
                      <a:pt x="53881" y="32519"/>
                      <a:pt x="53881" y="32519"/>
                      <a:pt x="53881" y="32519"/>
                    </a:cubicBezTo>
                    <a:lnTo>
                      <a:pt x="53881" y="32519"/>
                    </a:lnTo>
                    <a:cubicBezTo>
                      <a:pt x="53537" y="32610"/>
                      <a:pt x="53192" y="32700"/>
                      <a:pt x="52847" y="32791"/>
                    </a:cubicBezTo>
                    <a:cubicBezTo>
                      <a:pt x="52310" y="32932"/>
                      <a:pt x="51779" y="33073"/>
                      <a:pt x="51247" y="33215"/>
                    </a:cubicBezTo>
                    <a:cubicBezTo>
                      <a:pt x="51129" y="33254"/>
                      <a:pt x="51010" y="33294"/>
                      <a:pt x="50891" y="33339"/>
                    </a:cubicBezTo>
                    <a:cubicBezTo>
                      <a:pt x="50733" y="33373"/>
                      <a:pt x="50580" y="33412"/>
                      <a:pt x="50422" y="33452"/>
                    </a:cubicBezTo>
                    <a:cubicBezTo>
                      <a:pt x="49269" y="33774"/>
                      <a:pt x="48116" y="34102"/>
                      <a:pt x="46957" y="34424"/>
                    </a:cubicBezTo>
                    <a:cubicBezTo>
                      <a:pt x="46194" y="34656"/>
                      <a:pt x="45431" y="34882"/>
                      <a:pt x="44668" y="35108"/>
                    </a:cubicBezTo>
                    <a:cubicBezTo>
                      <a:pt x="43198" y="35583"/>
                      <a:pt x="41723" y="36041"/>
                      <a:pt x="40259" y="36527"/>
                    </a:cubicBezTo>
                    <a:cubicBezTo>
                      <a:pt x="38122" y="37239"/>
                      <a:pt x="35997" y="37963"/>
                      <a:pt x="33865" y="38692"/>
                    </a:cubicBezTo>
                    <a:cubicBezTo>
                      <a:pt x="32616" y="39122"/>
                      <a:pt x="31378" y="39585"/>
                      <a:pt x="30135" y="40026"/>
                    </a:cubicBezTo>
                    <a:cubicBezTo>
                      <a:pt x="29863" y="40122"/>
                      <a:pt x="29575" y="40179"/>
                      <a:pt x="29298" y="40252"/>
                    </a:cubicBezTo>
                    <a:cubicBezTo>
                      <a:pt x="29276" y="40190"/>
                      <a:pt x="29247" y="40122"/>
                      <a:pt x="29225" y="40060"/>
                    </a:cubicBezTo>
                    <a:cubicBezTo>
                      <a:pt x="29649" y="39811"/>
                      <a:pt x="30056" y="39529"/>
                      <a:pt x="30502" y="39314"/>
                    </a:cubicBezTo>
                    <a:cubicBezTo>
                      <a:pt x="33685" y="37748"/>
                      <a:pt x="36963" y="36414"/>
                      <a:pt x="40315" y="35250"/>
                    </a:cubicBezTo>
                    <a:cubicBezTo>
                      <a:pt x="41485" y="34843"/>
                      <a:pt x="42650" y="34419"/>
                      <a:pt x="43814" y="34000"/>
                    </a:cubicBezTo>
                    <a:cubicBezTo>
                      <a:pt x="43888" y="33978"/>
                      <a:pt x="43967" y="33961"/>
                      <a:pt x="44046" y="33938"/>
                    </a:cubicBezTo>
                    <a:cubicBezTo>
                      <a:pt x="45041" y="33650"/>
                      <a:pt x="46036" y="33362"/>
                      <a:pt x="47030" y="33073"/>
                    </a:cubicBezTo>
                    <a:cubicBezTo>
                      <a:pt x="47313" y="32994"/>
                      <a:pt x="47596" y="32915"/>
                      <a:pt x="47873" y="32830"/>
                    </a:cubicBezTo>
                    <a:cubicBezTo>
                      <a:pt x="48794" y="32621"/>
                      <a:pt x="49721" y="32412"/>
                      <a:pt x="50642" y="32203"/>
                    </a:cubicBezTo>
                    <a:lnTo>
                      <a:pt x="53231" y="31683"/>
                    </a:lnTo>
                    <a:cubicBezTo>
                      <a:pt x="54249" y="31485"/>
                      <a:pt x="55266" y="31281"/>
                      <a:pt x="56284" y="31078"/>
                    </a:cubicBezTo>
                    <a:cubicBezTo>
                      <a:pt x="56368" y="31067"/>
                      <a:pt x="56448" y="31055"/>
                      <a:pt x="56532" y="31038"/>
                    </a:cubicBezTo>
                    <a:cubicBezTo>
                      <a:pt x="56792" y="30631"/>
                      <a:pt x="56764" y="30168"/>
                      <a:pt x="56809" y="29727"/>
                    </a:cubicBezTo>
                    <a:lnTo>
                      <a:pt x="56809" y="29727"/>
                    </a:lnTo>
                    <a:cubicBezTo>
                      <a:pt x="56770" y="30168"/>
                      <a:pt x="56792" y="30631"/>
                      <a:pt x="56532" y="31038"/>
                    </a:cubicBezTo>
                    <a:lnTo>
                      <a:pt x="59924" y="30405"/>
                    </a:lnTo>
                    <a:cubicBezTo>
                      <a:pt x="60947" y="30247"/>
                      <a:pt x="61970" y="30083"/>
                      <a:pt x="62993" y="29942"/>
                    </a:cubicBezTo>
                    <a:cubicBezTo>
                      <a:pt x="63796" y="29834"/>
                      <a:pt x="64604" y="29755"/>
                      <a:pt x="65413" y="29670"/>
                    </a:cubicBezTo>
                    <a:cubicBezTo>
                      <a:pt x="65429" y="29669"/>
                      <a:pt x="65446" y="29669"/>
                      <a:pt x="65462" y="29669"/>
                    </a:cubicBezTo>
                    <a:close/>
                    <a:moveTo>
                      <a:pt x="37947" y="41089"/>
                    </a:moveTo>
                    <a:cubicBezTo>
                      <a:pt x="37947" y="41094"/>
                      <a:pt x="37947" y="41100"/>
                      <a:pt x="37947" y="41106"/>
                    </a:cubicBezTo>
                    <a:cubicBezTo>
                      <a:pt x="37958" y="41106"/>
                      <a:pt x="37975" y="41111"/>
                      <a:pt x="37986" y="41111"/>
                    </a:cubicBezTo>
                    <a:cubicBezTo>
                      <a:pt x="38020" y="41190"/>
                      <a:pt x="38054" y="41258"/>
                      <a:pt x="38094" y="41315"/>
                    </a:cubicBezTo>
                    <a:cubicBezTo>
                      <a:pt x="38037" y="41241"/>
                      <a:pt x="37986" y="41168"/>
                      <a:pt x="37930" y="41094"/>
                    </a:cubicBezTo>
                    <a:cubicBezTo>
                      <a:pt x="37935" y="41089"/>
                      <a:pt x="37941" y="41089"/>
                      <a:pt x="37947" y="41089"/>
                    </a:cubicBezTo>
                    <a:close/>
                    <a:moveTo>
                      <a:pt x="18306" y="42382"/>
                    </a:moveTo>
                    <a:cubicBezTo>
                      <a:pt x="18242" y="42470"/>
                      <a:pt x="18188" y="42566"/>
                      <a:pt x="18174" y="42694"/>
                    </a:cubicBezTo>
                    <a:cubicBezTo>
                      <a:pt x="18174" y="42700"/>
                      <a:pt x="18174" y="42705"/>
                      <a:pt x="18174" y="42717"/>
                    </a:cubicBezTo>
                    <a:cubicBezTo>
                      <a:pt x="17942" y="42615"/>
                      <a:pt x="17773" y="42536"/>
                      <a:pt x="17603" y="42462"/>
                    </a:cubicBezTo>
                    <a:lnTo>
                      <a:pt x="17603" y="42462"/>
                    </a:lnTo>
                    <a:cubicBezTo>
                      <a:pt x="17790" y="42541"/>
                      <a:pt x="17970" y="42626"/>
                      <a:pt x="18174" y="42694"/>
                    </a:cubicBezTo>
                    <a:lnTo>
                      <a:pt x="18129" y="42626"/>
                    </a:lnTo>
                    <a:cubicBezTo>
                      <a:pt x="18190" y="42542"/>
                      <a:pt x="18246" y="42462"/>
                      <a:pt x="18306" y="42382"/>
                    </a:cubicBezTo>
                    <a:close/>
                    <a:moveTo>
                      <a:pt x="1" y="0"/>
                    </a:moveTo>
                    <a:lnTo>
                      <a:pt x="1" y="0"/>
                    </a:lnTo>
                    <a:cubicBezTo>
                      <a:pt x="69" y="232"/>
                      <a:pt x="199" y="407"/>
                      <a:pt x="289" y="605"/>
                    </a:cubicBezTo>
                    <a:cubicBezTo>
                      <a:pt x="594" y="1300"/>
                      <a:pt x="1018" y="1973"/>
                      <a:pt x="1160" y="2702"/>
                    </a:cubicBezTo>
                    <a:cubicBezTo>
                      <a:pt x="1555" y="4748"/>
                      <a:pt x="1747" y="6817"/>
                      <a:pt x="1177" y="8880"/>
                    </a:cubicBezTo>
                    <a:cubicBezTo>
                      <a:pt x="1080" y="9231"/>
                      <a:pt x="984" y="9587"/>
                      <a:pt x="917" y="9943"/>
                    </a:cubicBezTo>
                    <a:cubicBezTo>
                      <a:pt x="640" y="11407"/>
                      <a:pt x="323" y="12865"/>
                      <a:pt x="125" y="14341"/>
                    </a:cubicBezTo>
                    <a:cubicBezTo>
                      <a:pt x="1" y="15285"/>
                      <a:pt x="86" y="16257"/>
                      <a:pt x="662" y="17093"/>
                    </a:cubicBezTo>
                    <a:cubicBezTo>
                      <a:pt x="1182" y="18060"/>
                      <a:pt x="1940" y="18772"/>
                      <a:pt x="2963" y="19185"/>
                    </a:cubicBezTo>
                    <a:lnTo>
                      <a:pt x="4913" y="20462"/>
                    </a:lnTo>
                    <a:cubicBezTo>
                      <a:pt x="5032" y="20598"/>
                      <a:pt x="5145" y="20739"/>
                      <a:pt x="5258" y="20875"/>
                    </a:cubicBezTo>
                    <a:cubicBezTo>
                      <a:pt x="5320" y="21107"/>
                      <a:pt x="5376" y="21339"/>
                      <a:pt x="5439" y="21570"/>
                    </a:cubicBezTo>
                    <a:cubicBezTo>
                      <a:pt x="5456" y="21853"/>
                      <a:pt x="5472" y="22141"/>
                      <a:pt x="5484" y="22429"/>
                    </a:cubicBezTo>
                    <a:cubicBezTo>
                      <a:pt x="5099" y="23323"/>
                      <a:pt x="4715" y="24221"/>
                      <a:pt x="4331" y="25114"/>
                    </a:cubicBezTo>
                    <a:cubicBezTo>
                      <a:pt x="4093" y="25572"/>
                      <a:pt x="3850" y="26030"/>
                      <a:pt x="3607" y="26488"/>
                    </a:cubicBezTo>
                    <a:lnTo>
                      <a:pt x="3455" y="26759"/>
                    </a:lnTo>
                    <a:cubicBezTo>
                      <a:pt x="3336" y="27025"/>
                      <a:pt x="3217" y="27291"/>
                      <a:pt x="3104" y="27556"/>
                    </a:cubicBezTo>
                    <a:cubicBezTo>
                      <a:pt x="3070" y="27596"/>
                      <a:pt x="3048" y="27647"/>
                      <a:pt x="3031" y="27698"/>
                    </a:cubicBezTo>
                    <a:cubicBezTo>
                      <a:pt x="2918" y="27963"/>
                      <a:pt x="2810" y="28229"/>
                      <a:pt x="2697" y="28495"/>
                    </a:cubicBezTo>
                    <a:cubicBezTo>
                      <a:pt x="2663" y="28540"/>
                      <a:pt x="2635" y="28585"/>
                      <a:pt x="2618" y="28642"/>
                    </a:cubicBezTo>
                    <a:cubicBezTo>
                      <a:pt x="1974" y="29880"/>
                      <a:pt x="1781" y="31208"/>
                      <a:pt x="1860" y="32587"/>
                    </a:cubicBezTo>
                    <a:cubicBezTo>
                      <a:pt x="1900" y="32615"/>
                      <a:pt x="1940" y="32649"/>
                      <a:pt x="1974" y="32678"/>
                    </a:cubicBezTo>
                    <a:cubicBezTo>
                      <a:pt x="1990" y="32881"/>
                      <a:pt x="2007" y="33079"/>
                      <a:pt x="2024" y="33282"/>
                    </a:cubicBezTo>
                    <a:cubicBezTo>
                      <a:pt x="2115" y="33429"/>
                      <a:pt x="2211" y="33582"/>
                      <a:pt x="2301" y="33729"/>
                    </a:cubicBezTo>
                    <a:cubicBezTo>
                      <a:pt x="2330" y="33797"/>
                      <a:pt x="2358" y="33870"/>
                      <a:pt x="2386" y="33938"/>
                    </a:cubicBezTo>
                    <a:cubicBezTo>
                      <a:pt x="2776" y="34684"/>
                      <a:pt x="3353" y="35250"/>
                      <a:pt x="4088" y="35657"/>
                    </a:cubicBezTo>
                    <a:cubicBezTo>
                      <a:pt x="4184" y="35724"/>
                      <a:pt x="4274" y="35787"/>
                      <a:pt x="4370" y="35849"/>
                    </a:cubicBezTo>
                    <a:cubicBezTo>
                      <a:pt x="4562" y="35967"/>
                      <a:pt x="4749" y="36086"/>
                      <a:pt x="4936" y="36205"/>
                    </a:cubicBezTo>
                    <a:cubicBezTo>
                      <a:pt x="4986" y="36239"/>
                      <a:pt x="5037" y="36273"/>
                      <a:pt x="5088" y="36307"/>
                    </a:cubicBezTo>
                    <a:cubicBezTo>
                      <a:pt x="5258" y="36408"/>
                      <a:pt x="5416" y="36521"/>
                      <a:pt x="5591" y="36612"/>
                    </a:cubicBezTo>
                    <a:cubicBezTo>
                      <a:pt x="7021" y="37358"/>
                      <a:pt x="8451" y="38098"/>
                      <a:pt x="9882" y="38845"/>
                    </a:cubicBezTo>
                    <a:cubicBezTo>
                      <a:pt x="10803" y="39523"/>
                      <a:pt x="11753" y="40167"/>
                      <a:pt x="12646" y="40885"/>
                    </a:cubicBezTo>
                    <a:cubicBezTo>
                      <a:pt x="14093" y="42055"/>
                      <a:pt x="14946" y="43593"/>
                      <a:pt x="15263" y="45430"/>
                    </a:cubicBezTo>
                    <a:lnTo>
                      <a:pt x="15263" y="45441"/>
                    </a:lnTo>
                    <a:cubicBezTo>
                      <a:pt x="15365" y="46323"/>
                      <a:pt x="15495" y="47205"/>
                      <a:pt x="15551" y="48092"/>
                    </a:cubicBezTo>
                    <a:cubicBezTo>
                      <a:pt x="15574" y="48488"/>
                      <a:pt x="15658" y="48827"/>
                      <a:pt x="15975" y="49036"/>
                    </a:cubicBezTo>
                    <a:cubicBezTo>
                      <a:pt x="16076" y="49104"/>
                      <a:pt x="16174" y="49131"/>
                      <a:pt x="16269" y="49131"/>
                    </a:cubicBezTo>
                    <a:cubicBezTo>
                      <a:pt x="16491" y="49131"/>
                      <a:pt x="16695" y="48979"/>
                      <a:pt x="16885" y="48833"/>
                    </a:cubicBezTo>
                    <a:cubicBezTo>
                      <a:pt x="16908" y="48816"/>
                      <a:pt x="16930" y="48793"/>
                      <a:pt x="16953" y="48782"/>
                    </a:cubicBezTo>
                    <a:cubicBezTo>
                      <a:pt x="18835" y="47572"/>
                      <a:pt x="20791" y="46504"/>
                      <a:pt x="22899" y="45729"/>
                    </a:cubicBezTo>
                    <a:cubicBezTo>
                      <a:pt x="23131" y="45645"/>
                      <a:pt x="23352" y="45515"/>
                      <a:pt x="23578" y="45407"/>
                    </a:cubicBezTo>
                    <a:cubicBezTo>
                      <a:pt x="24397" y="45255"/>
                      <a:pt x="25228" y="45119"/>
                      <a:pt x="26042" y="44938"/>
                    </a:cubicBezTo>
                    <a:cubicBezTo>
                      <a:pt x="27241" y="44678"/>
                      <a:pt x="28440" y="44489"/>
                      <a:pt x="29647" y="44489"/>
                    </a:cubicBezTo>
                    <a:cubicBezTo>
                      <a:pt x="30278" y="44489"/>
                      <a:pt x="30911" y="44541"/>
                      <a:pt x="31548" y="44661"/>
                    </a:cubicBezTo>
                    <a:cubicBezTo>
                      <a:pt x="32458" y="44831"/>
                      <a:pt x="33368" y="44989"/>
                      <a:pt x="34278" y="45153"/>
                    </a:cubicBezTo>
                    <a:cubicBezTo>
                      <a:pt x="35708" y="45571"/>
                      <a:pt x="37127" y="46012"/>
                      <a:pt x="38563" y="46402"/>
                    </a:cubicBezTo>
                    <a:cubicBezTo>
                      <a:pt x="39586" y="46685"/>
                      <a:pt x="40626" y="46905"/>
                      <a:pt x="41660" y="47154"/>
                    </a:cubicBezTo>
                    <a:lnTo>
                      <a:pt x="44283" y="47453"/>
                    </a:lnTo>
                    <a:cubicBezTo>
                      <a:pt x="44769" y="47436"/>
                      <a:pt x="45255" y="47420"/>
                      <a:pt x="45742" y="47408"/>
                    </a:cubicBezTo>
                    <a:cubicBezTo>
                      <a:pt x="46414" y="47301"/>
                      <a:pt x="47081" y="47205"/>
                      <a:pt x="47754" y="47097"/>
                    </a:cubicBezTo>
                    <a:cubicBezTo>
                      <a:pt x="47957" y="47018"/>
                      <a:pt x="48178" y="46956"/>
                      <a:pt x="48370" y="46849"/>
                    </a:cubicBezTo>
                    <a:cubicBezTo>
                      <a:pt x="49625" y="46148"/>
                      <a:pt x="50484" y="45192"/>
                      <a:pt x="50411" y="43644"/>
                    </a:cubicBezTo>
                    <a:cubicBezTo>
                      <a:pt x="50405" y="43474"/>
                      <a:pt x="50388" y="43304"/>
                      <a:pt x="50377" y="43141"/>
                    </a:cubicBezTo>
                    <a:cubicBezTo>
                      <a:pt x="50394" y="42892"/>
                      <a:pt x="50416" y="42637"/>
                      <a:pt x="50433" y="42389"/>
                    </a:cubicBezTo>
                    <a:cubicBezTo>
                      <a:pt x="50507" y="41965"/>
                      <a:pt x="50580" y="41535"/>
                      <a:pt x="50654" y="41106"/>
                    </a:cubicBezTo>
                    <a:cubicBezTo>
                      <a:pt x="51004" y="40800"/>
                      <a:pt x="51349" y="40489"/>
                      <a:pt x="51694" y="40179"/>
                    </a:cubicBezTo>
                    <a:cubicBezTo>
                      <a:pt x="51818" y="40184"/>
                      <a:pt x="51942" y="40190"/>
                      <a:pt x="52067" y="40196"/>
                    </a:cubicBezTo>
                    <a:cubicBezTo>
                      <a:pt x="52146" y="40184"/>
                      <a:pt x="52219" y="40173"/>
                      <a:pt x="52293" y="40162"/>
                    </a:cubicBezTo>
                    <a:cubicBezTo>
                      <a:pt x="52615" y="40111"/>
                      <a:pt x="52937" y="40066"/>
                      <a:pt x="53254" y="40020"/>
                    </a:cubicBezTo>
                    <a:cubicBezTo>
                      <a:pt x="54164" y="40071"/>
                      <a:pt x="55074" y="40122"/>
                      <a:pt x="55984" y="40173"/>
                    </a:cubicBezTo>
                    <a:cubicBezTo>
                      <a:pt x="56387" y="40180"/>
                      <a:pt x="56795" y="40220"/>
                      <a:pt x="57196" y="40220"/>
                    </a:cubicBezTo>
                    <a:cubicBezTo>
                      <a:pt x="57403" y="40220"/>
                      <a:pt x="57608" y="40209"/>
                      <a:pt x="57810" y="40179"/>
                    </a:cubicBezTo>
                    <a:cubicBezTo>
                      <a:pt x="59879" y="39879"/>
                      <a:pt x="61575" y="38850"/>
                      <a:pt x="63016" y="37369"/>
                    </a:cubicBezTo>
                    <a:cubicBezTo>
                      <a:pt x="63717" y="36651"/>
                      <a:pt x="64384" y="35905"/>
                      <a:pt x="65068" y="35170"/>
                    </a:cubicBezTo>
                    <a:lnTo>
                      <a:pt x="65068" y="35165"/>
                    </a:lnTo>
                    <a:cubicBezTo>
                      <a:pt x="65769" y="34136"/>
                      <a:pt x="66543" y="33175"/>
                      <a:pt x="67600" y="32485"/>
                    </a:cubicBezTo>
                    <a:cubicBezTo>
                      <a:pt x="68318" y="32005"/>
                      <a:pt x="69042" y="31519"/>
                      <a:pt x="69810" y="31129"/>
                    </a:cubicBezTo>
                    <a:cubicBezTo>
                      <a:pt x="70579" y="30744"/>
                      <a:pt x="71393" y="30411"/>
                      <a:pt x="72218" y="30174"/>
                    </a:cubicBezTo>
                    <a:cubicBezTo>
                      <a:pt x="73315" y="29851"/>
                      <a:pt x="74445" y="29637"/>
                      <a:pt x="75565" y="29382"/>
                    </a:cubicBezTo>
                    <a:cubicBezTo>
                      <a:pt x="75853" y="29348"/>
                      <a:pt x="76136" y="29314"/>
                      <a:pt x="76424" y="29280"/>
                    </a:cubicBezTo>
                    <a:cubicBezTo>
                      <a:pt x="76407" y="29196"/>
                      <a:pt x="76390" y="29111"/>
                      <a:pt x="76373" y="29026"/>
                    </a:cubicBezTo>
                    <a:cubicBezTo>
                      <a:pt x="76198" y="28975"/>
                      <a:pt x="76023" y="28919"/>
                      <a:pt x="75847" y="28868"/>
                    </a:cubicBezTo>
                    <a:cubicBezTo>
                      <a:pt x="75531" y="28749"/>
                      <a:pt x="75226" y="28591"/>
                      <a:pt x="74898" y="28523"/>
                    </a:cubicBezTo>
                    <a:cubicBezTo>
                      <a:pt x="73694" y="28246"/>
                      <a:pt x="72490" y="27929"/>
                      <a:pt x="71263" y="27766"/>
                    </a:cubicBezTo>
                    <a:cubicBezTo>
                      <a:pt x="69008" y="27460"/>
                      <a:pt x="66741" y="27200"/>
                      <a:pt x="64474" y="27019"/>
                    </a:cubicBezTo>
                    <a:cubicBezTo>
                      <a:pt x="63728" y="26961"/>
                      <a:pt x="62979" y="26948"/>
                      <a:pt x="62229" y="26948"/>
                    </a:cubicBezTo>
                    <a:cubicBezTo>
                      <a:pt x="61591" y="26948"/>
                      <a:pt x="60952" y="26958"/>
                      <a:pt x="60314" y="26958"/>
                    </a:cubicBezTo>
                    <a:cubicBezTo>
                      <a:pt x="60240" y="26958"/>
                      <a:pt x="60167" y="26957"/>
                      <a:pt x="60094" y="26957"/>
                    </a:cubicBezTo>
                    <a:cubicBezTo>
                      <a:pt x="59935" y="26957"/>
                      <a:pt x="59777" y="27048"/>
                      <a:pt x="59619" y="27093"/>
                    </a:cubicBezTo>
                    <a:cubicBezTo>
                      <a:pt x="58646" y="27161"/>
                      <a:pt x="57674" y="27229"/>
                      <a:pt x="56702" y="27296"/>
                    </a:cubicBezTo>
                    <a:cubicBezTo>
                      <a:pt x="56335" y="27336"/>
                      <a:pt x="55967" y="27375"/>
                      <a:pt x="55605" y="27415"/>
                    </a:cubicBezTo>
                    <a:cubicBezTo>
                      <a:pt x="54707" y="27539"/>
                      <a:pt x="53802" y="27658"/>
                      <a:pt x="52903" y="27777"/>
                    </a:cubicBezTo>
                    <a:cubicBezTo>
                      <a:pt x="52547" y="27833"/>
                      <a:pt x="52191" y="27896"/>
                      <a:pt x="51829" y="27952"/>
                    </a:cubicBezTo>
                    <a:cubicBezTo>
                      <a:pt x="50976" y="28127"/>
                      <a:pt x="50117" y="28302"/>
                      <a:pt x="49263" y="28478"/>
                    </a:cubicBezTo>
                    <a:lnTo>
                      <a:pt x="49258" y="28478"/>
                    </a:lnTo>
                    <a:cubicBezTo>
                      <a:pt x="48975" y="28557"/>
                      <a:pt x="48698" y="28630"/>
                      <a:pt x="48421" y="28704"/>
                    </a:cubicBezTo>
                    <a:cubicBezTo>
                      <a:pt x="47890" y="28834"/>
                      <a:pt x="47353" y="28964"/>
                      <a:pt x="46821" y="29088"/>
                    </a:cubicBezTo>
                    <a:lnTo>
                      <a:pt x="45549" y="29467"/>
                    </a:lnTo>
                    <a:cubicBezTo>
                      <a:pt x="44933" y="29665"/>
                      <a:pt x="44317" y="29868"/>
                      <a:pt x="43701" y="30066"/>
                    </a:cubicBezTo>
                    <a:cubicBezTo>
                      <a:pt x="43633" y="30089"/>
                      <a:pt x="43560" y="30111"/>
                      <a:pt x="43486" y="30134"/>
                    </a:cubicBezTo>
                    <a:cubicBezTo>
                      <a:pt x="42616" y="30450"/>
                      <a:pt x="41740" y="30767"/>
                      <a:pt x="40869" y="31078"/>
                    </a:cubicBezTo>
                    <a:cubicBezTo>
                      <a:pt x="39264" y="31768"/>
                      <a:pt x="37658" y="32457"/>
                      <a:pt x="36047" y="33147"/>
                    </a:cubicBezTo>
                    <a:cubicBezTo>
                      <a:pt x="35838" y="33271"/>
                      <a:pt x="35623" y="33395"/>
                      <a:pt x="35409" y="33520"/>
                    </a:cubicBezTo>
                    <a:cubicBezTo>
                      <a:pt x="35228" y="33582"/>
                      <a:pt x="35024" y="33616"/>
                      <a:pt x="34860" y="33712"/>
                    </a:cubicBezTo>
                    <a:cubicBezTo>
                      <a:pt x="32577" y="35029"/>
                      <a:pt x="30282" y="36324"/>
                      <a:pt x="28026" y="37691"/>
                    </a:cubicBezTo>
                    <a:cubicBezTo>
                      <a:pt x="27077" y="38268"/>
                      <a:pt x="26212" y="38997"/>
                      <a:pt x="25313" y="39659"/>
                    </a:cubicBezTo>
                    <a:cubicBezTo>
                      <a:pt x="24256" y="40456"/>
                      <a:pt x="23188" y="41230"/>
                      <a:pt x="22153" y="42050"/>
                    </a:cubicBezTo>
                    <a:cubicBezTo>
                      <a:pt x="21481" y="42581"/>
                      <a:pt x="20848" y="43174"/>
                      <a:pt x="20198" y="43740"/>
                    </a:cubicBezTo>
                    <a:cubicBezTo>
                      <a:pt x="20452" y="42965"/>
                      <a:pt x="20848" y="42293"/>
                      <a:pt x="21192" y="41597"/>
                    </a:cubicBezTo>
                    <a:cubicBezTo>
                      <a:pt x="22329" y="39274"/>
                      <a:pt x="23470" y="36957"/>
                      <a:pt x="24573" y="34616"/>
                    </a:cubicBezTo>
                    <a:cubicBezTo>
                      <a:pt x="25070" y="33554"/>
                      <a:pt x="25477" y="32446"/>
                      <a:pt x="25924" y="31361"/>
                    </a:cubicBezTo>
                    <a:lnTo>
                      <a:pt x="25924" y="31361"/>
                    </a:lnTo>
                    <a:cubicBezTo>
                      <a:pt x="25846" y="31449"/>
                      <a:pt x="25772" y="31483"/>
                      <a:pt x="25704" y="31483"/>
                    </a:cubicBezTo>
                    <a:cubicBezTo>
                      <a:pt x="25588" y="31483"/>
                      <a:pt x="25487" y="31386"/>
                      <a:pt x="25398" y="31287"/>
                    </a:cubicBezTo>
                    <a:cubicBezTo>
                      <a:pt x="25296" y="31168"/>
                      <a:pt x="25234" y="31016"/>
                      <a:pt x="25155" y="30880"/>
                    </a:cubicBezTo>
                    <a:cubicBezTo>
                      <a:pt x="24567" y="32022"/>
                      <a:pt x="23968" y="33164"/>
                      <a:pt x="23386" y="34311"/>
                    </a:cubicBezTo>
                    <a:cubicBezTo>
                      <a:pt x="22594" y="35888"/>
                      <a:pt x="21820" y="37471"/>
                      <a:pt x="21017" y="39042"/>
                    </a:cubicBezTo>
                    <a:cubicBezTo>
                      <a:pt x="20361" y="40309"/>
                      <a:pt x="19683" y="41563"/>
                      <a:pt x="19016" y="42824"/>
                    </a:cubicBezTo>
                    <a:cubicBezTo>
                      <a:pt x="18909" y="43118"/>
                      <a:pt x="18801" y="43412"/>
                      <a:pt x="18660" y="43796"/>
                    </a:cubicBezTo>
                    <a:cubicBezTo>
                      <a:pt x="18298" y="43316"/>
                      <a:pt x="18762" y="43135"/>
                      <a:pt x="18784" y="42852"/>
                    </a:cubicBezTo>
                    <a:lnTo>
                      <a:pt x="18343" y="42332"/>
                    </a:lnTo>
                    <a:cubicBezTo>
                      <a:pt x="18366" y="41965"/>
                      <a:pt x="18389" y="41597"/>
                      <a:pt x="18417" y="41230"/>
                    </a:cubicBezTo>
                    <a:cubicBezTo>
                      <a:pt x="18473" y="40393"/>
                      <a:pt x="18598" y="39557"/>
                      <a:pt x="18570" y="38726"/>
                    </a:cubicBezTo>
                    <a:cubicBezTo>
                      <a:pt x="18519" y="36962"/>
                      <a:pt x="18394" y="35199"/>
                      <a:pt x="18298" y="33435"/>
                    </a:cubicBezTo>
                    <a:cubicBezTo>
                      <a:pt x="18236" y="32740"/>
                      <a:pt x="18208" y="32045"/>
                      <a:pt x="18106" y="31355"/>
                    </a:cubicBezTo>
                    <a:cubicBezTo>
                      <a:pt x="17948" y="30264"/>
                      <a:pt x="17739" y="29184"/>
                      <a:pt x="17546" y="28099"/>
                    </a:cubicBezTo>
                    <a:cubicBezTo>
                      <a:pt x="17518" y="27941"/>
                      <a:pt x="17484" y="27788"/>
                      <a:pt x="17456" y="27635"/>
                    </a:cubicBezTo>
                    <a:cubicBezTo>
                      <a:pt x="17620" y="27025"/>
                      <a:pt x="17236" y="26539"/>
                      <a:pt x="17089" y="26002"/>
                    </a:cubicBezTo>
                    <a:cubicBezTo>
                      <a:pt x="16919" y="25227"/>
                      <a:pt x="16749" y="24447"/>
                      <a:pt x="16580" y="23673"/>
                    </a:cubicBezTo>
                    <a:cubicBezTo>
                      <a:pt x="16495" y="23402"/>
                      <a:pt x="16416" y="23130"/>
                      <a:pt x="16331" y="22859"/>
                    </a:cubicBezTo>
                    <a:cubicBezTo>
                      <a:pt x="16184" y="22356"/>
                      <a:pt x="16043" y="21859"/>
                      <a:pt x="15896" y="21355"/>
                    </a:cubicBezTo>
                    <a:cubicBezTo>
                      <a:pt x="15687" y="20751"/>
                      <a:pt x="15478" y="20140"/>
                      <a:pt x="15268" y="19535"/>
                    </a:cubicBezTo>
                    <a:cubicBezTo>
                      <a:pt x="15020" y="18670"/>
                      <a:pt x="14754" y="17817"/>
                      <a:pt x="14234" y="17071"/>
                    </a:cubicBezTo>
                    <a:cubicBezTo>
                      <a:pt x="14087" y="16686"/>
                      <a:pt x="13940" y="16308"/>
                      <a:pt x="13793" y="15923"/>
                    </a:cubicBezTo>
                    <a:cubicBezTo>
                      <a:pt x="13448" y="15166"/>
                      <a:pt x="13137" y="14391"/>
                      <a:pt x="12759" y="13645"/>
                    </a:cubicBezTo>
                    <a:cubicBezTo>
                      <a:pt x="12369" y="12888"/>
                      <a:pt x="11916" y="12159"/>
                      <a:pt x="11493" y="11413"/>
                    </a:cubicBezTo>
                    <a:cubicBezTo>
                      <a:pt x="8858" y="6404"/>
                      <a:pt x="5015" y="2617"/>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61" name="Google Shape;761;p2"/>
          <p:cNvGrpSpPr/>
          <p:nvPr/>
        </p:nvGrpSpPr>
        <p:grpSpPr>
          <a:xfrm>
            <a:off x="8028373" y="330420"/>
            <a:ext cx="740011" cy="636065"/>
            <a:chOff x="7615940" y="361497"/>
            <a:chExt cx="960305" cy="825415"/>
          </a:xfrm>
        </p:grpSpPr>
        <p:sp>
          <p:nvSpPr>
            <p:cNvPr id="762" name="Google Shape;762;p2"/>
            <p:cNvSpPr/>
            <p:nvPr/>
          </p:nvSpPr>
          <p:spPr>
            <a:xfrm rot="-9249779">
              <a:off x="7918451" y="727295"/>
              <a:ext cx="345988" cy="292382"/>
            </a:xfrm>
            <a:custGeom>
              <a:avLst/>
              <a:gdLst/>
              <a:ahLst/>
              <a:cxnLst/>
              <a:rect l="l" t="t" r="r" b="b"/>
              <a:pathLst>
                <a:path w="32497" h="27462" extrusionOk="0">
                  <a:moveTo>
                    <a:pt x="20749" y="4439"/>
                  </a:moveTo>
                  <a:cubicBezTo>
                    <a:pt x="20236" y="4682"/>
                    <a:pt x="20231" y="4727"/>
                    <a:pt x="20615" y="5173"/>
                  </a:cubicBezTo>
                  <a:cubicBezTo>
                    <a:pt x="20226" y="4727"/>
                    <a:pt x="20236" y="4682"/>
                    <a:pt x="20749" y="4439"/>
                  </a:cubicBezTo>
                  <a:close/>
                  <a:moveTo>
                    <a:pt x="18066" y="10297"/>
                  </a:moveTo>
                  <a:cubicBezTo>
                    <a:pt x="18049" y="10493"/>
                    <a:pt x="18043" y="10629"/>
                    <a:pt x="18032" y="10758"/>
                  </a:cubicBezTo>
                  <a:cubicBezTo>
                    <a:pt x="18043" y="10623"/>
                    <a:pt x="18049" y="10493"/>
                    <a:pt x="18066" y="10297"/>
                  </a:cubicBezTo>
                  <a:close/>
                  <a:moveTo>
                    <a:pt x="8728" y="17253"/>
                  </a:moveTo>
                  <a:cubicBezTo>
                    <a:pt x="8660" y="17456"/>
                    <a:pt x="8586" y="17660"/>
                    <a:pt x="8513" y="17863"/>
                  </a:cubicBezTo>
                  <a:cubicBezTo>
                    <a:pt x="8586" y="17660"/>
                    <a:pt x="8654" y="17456"/>
                    <a:pt x="8728" y="17253"/>
                  </a:cubicBezTo>
                  <a:close/>
                  <a:moveTo>
                    <a:pt x="16097" y="20979"/>
                  </a:moveTo>
                  <a:cubicBezTo>
                    <a:pt x="15555" y="21443"/>
                    <a:pt x="15013" y="21906"/>
                    <a:pt x="14465" y="22374"/>
                  </a:cubicBezTo>
                  <a:cubicBezTo>
                    <a:pt x="15007" y="21906"/>
                    <a:pt x="15555" y="21443"/>
                    <a:pt x="16097" y="20979"/>
                  </a:cubicBezTo>
                  <a:close/>
                  <a:moveTo>
                    <a:pt x="6676" y="23533"/>
                  </a:moveTo>
                  <a:cubicBezTo>
                    <a:pt x="6704" y="23533"/>
                    <a:pt x="6727" y="23544"/>
                    <a:pt x="6749" y="23556"/>
                  </a:cubicBezTo>
                  <a:cubicBezTo>
                    <a:pt x="6727" y="23544"/>
                    <a:pt x="6704" y="23539"/>
                    <a:pt x="6676" y="23533"/>
                  </a:cubicBezTo>
                  <a:close/>
                  <a:moveTo>
                    <a:pt x="6354" y="23929"/>
                  </a:moveTo>
                  <a:cubicBezTo>
                    <a:pt x="6405" y="24093"/>
                    <a:pt x="6438" y="24223"/>
                    <a:pt x="6461" y="24324"/>
                  </a:cubicBezTo>
                  <a:cubicBezTo>
                    <a:pt x="6438" y="24223"/>
                    <a:pt x="6405" y="24098"/>
                    <a:pt x="6354" y="23929"/>
                  </a:cubicBezTo>
                  <a:close/>
                  <a:moveTo>
                    <a:pt x="12730" y="26026"/>
                  </a:moveTo>
                  <a:cubicBezTo>
                    <a:pt x="12521" y="26144"/>
                    <a:pt x="12306" y="26263"/>
                    <a:pt x="12091" y="26376"/>
                  </a:cubicBezTo>
                  <a:cubicBezTo>
                    <a:pt x="12306" y="26263"/>
                    <a:pt x="12515" y="26144"/>
                    <a:pt x="12730" y="26026"/>
                  </a:cubicBezTo>
                  <a:close/>
                  <a:moveTo>
                    <a:pt x="19658" y="0"/>
                  </a:moveTo>
                  <a:cubicBezTo>
                    <a:pt x="19518" y="0"/>
                    <a:pt x="19360" y="45"/>
                    <a:pt x="19174" y="131"/>
                  </a:cubicBezTo>
                  <a:cubicBezTo>
                    <a:pt x="18518" y="437"/>
                    <a:pt x="17891" y="793"/>
                    <a:pt x="17258" y="1126"/>
                  </a:cubicBezTo>
                  <a:cubicBezTo>
                    <a:pt x="16540" y="1595"/>
                    <a:pt x="15827" y="2064"/>
                    <a:pt x="15115" y="2534"/>
                  </a:cubicBezTo>
                  <a:cubicBezTo>
                    <a:pt x="14833" y="2748"/>
                    <a:pt x="14556" y="2958"/>
                    <a:pt x="14273" y="3172"/>
                  </a:cubicBezTo>
                  <a:cubicBezTo>
                    <a:pt x="14132" y="3291"/>
                    <a:pt x="13996" y="3404"/>
                    <a:pt x="13855" y="3523"/>
                  </a:cubicBezTo>
                  <a:cubicBezTo>
                    <a:pt x="13713" y="3636"/>
                    <a:pt x="13572" y="3749"/>
                    <a:pt x="13431" y="3868"/>
                  </a:cubicBezTo>
                  <a:cubicBezTo>
                    <a:pt x="13193" y="4049"/>
                    <a:pt x="12956" y="4224"/>
                    <a:pt x="12719" y="4405"/>
                  </a:cubicBezTo>
                  <a:cubicBezTo>
                    <a:pt x="12295" y="4744"/>
                    <a:pt x="11865" y="5083"/>
                    <a:pt x="11441" y="5416"/>
                  </a:cubicBezTo>
                  <a:cubicBezTo>
                    <a:pt x="10486" y="3947"/>
                    <a:pt x="9186" y="2839"/>
                    <a:pt x="7750" y="1872"/>
                  </a:cubicBezTo>
                  <a:cubicBezTo>
                    <a:pt x="6110" y="776"/>
                    <a:pt x="4334" y="309"/>
                    <a:pt x="2462" y="309"/>
                  </a:cubicBezTo>
                  <a:cubicBezTo>
                    <a:pt x="1941" y="309"/>
                    <a:pt x="1412" y="345"/>
                    <a:pt x="876" y="414"/>
                  </a:cubicBezTo>
                  <a:cubicBezTo>
                    <a:pt x="712" y="437"/>
                    <a:pt x="543" y="470"/>
                    <a:pt x="390" y="544"/>
                  </a:cubicBezTo>
                  <a:cubicBezTo>
                    <a:pt x="51" y="714"/>
                    <a:pt x="0" y="1007"/>
                    <a:pt x="260" y="1301"/>
                  </a:cubicBezTo>
                  <a:cubicBezTo>
                    <a:pt x="396" y="1443"/>
                    <a:pt x="565" y="1550"/>
                    <a:pt x="712" y="1686"/>
                  </a:cubicBezTo>
                  <a:cubicBezTo>
                    <a:pt x="1752" y="2607"/>
                    <a:pt x="2510" y="3692"/>
                    <a:pt x="2730" y="5100"/>
                  </a:cubicBezTo>
                  <a:cubicBezTo>
                    <a:pt x="2968" y="6620"/>
                    <a:pt x="2979" y="8124"/>
                    <a:pt x="2617" y="9633"/>
                  </a:cubicBezTo>
                  <a:cubicBezTo>
                    <a:pt x="2267" y="11114"/>
                    <a:pt x="1928" y="12595"/>
                    <a:pt x="1622" y="14088"/>
                  </a:cubicBezTo>
                  <a:cubicBezTo>
                    <a:pt x="1046" y="16914"/>
                    <a:pt x="1374" y="19638"/>
                    <a:pt x="2646" y="22233"/>
                  </a:cubicBezTo>
                  <a:cubicBezTo>
                    <a:pt x="2877" y="22696"/>
                    <a:pt x="3239" y="23092"/>
                    <a:pt x="3539" y="23522"/>
                  </a:cubicBezTo>
                  <a:cubicBezTo>
                    <a:pt x="3680" y="23539"/>
                    <a:pt x="3816" y="23556"/>
                    <a:pt x="3957" y="23573"/>
                  </a:cubicBezTo>
                  <a:cubicBezTo>
                    <a:pt x="4059" y="23714"/>
                    <a:pt x="4160" y="23850"/>
                    <a:pt x="4375" y="24138"/>
                  </a:cubicBezTo>
                  <a:cubicBezTo>
                    <a:pt x="4081" y="24025"/>
                    <a:pt x="3968" y="23985"/>
                    <a:pt x="3850" y="23940"/>
                  </a:cubicBezTo>
                  <a:lnTo>
                    <a:pt x="3850" y="23940"/>
                  </a:lnTo>
                  <a:cubicBezTo>
                    <a:pt x="4449" y="24539"/>
                    <a:pt x="5048" y="25138"/>
                    <a:pt x="5641" y="25738"/>
                  </a:cubicBezTo>
                  <a:cubicBezTo>
                    <a:pt x="5901" y="25907"/>
                    <a:pt x="6161" y="26082"/>
                    <a:pt x="6416" y="26252"/>
                  </a:cubicBezTo>
                  <a:cubicBezTo>
                    <a:pt x="7433" y="26755"/>
                    <a:pt x="8490" y="27151"/>
                    <a:pt x="9627" y="27281"/>
                  </a:cubicBezTo>
                  <a:cubicBezTo>
                    <a:pt x="10140" y="27405"/>
                    <a:pt x="10639" y="27462"/>
                    <a:pt x="11124" y="27462"/>
                  </a:cubicBezTo>
                  <a:cubicBezTo>
                    <a:pt x="12741" y="27462"/>
                    <a:pt x="14210" y="26824"/>
                    <a:pt x="15601" y="25884"/>
                  </a:cubicBezTo>
                  <a:cubicBezTo>
                    <a:pt x="17732" y="24454"/>
                    <a:pt x="19332" y="22482"/>
                    <a:pt x="20971" y="20548"/>
                  </a:cubicBezTo>
                  <a:cubicBezTo>
                    <a:pt x="22062" y="19265"/>
                    <a:pt x="23193" y="18005"/>
                    <a:pt x="24397" y="16829"/>
                  </a:cubicBezTo>
                  <a:cubicBezTo>
                    <a:pt x="25759" y="15501"/>
                    <a:pt x="27359" y="14483"/>
                    <a:pt x="29224" y="13991"/>
                  </a:cubicBezTo>
                  <a:cubicBezTo>
                    <a:pt x="29976" y="13799"/>
                    <a:pt x="30767" y="13737"/>
                    <a:pt x="31547" y="13675"/>
                  </a:cubicBezTo>
                  <a:cubicBezTo>
                    <a:pt x="31566" y="13674"/>
                    <a:pt x="31584" y="13673"/>
                    <a:pt x="31603" y="13673"/>
                  </a:cubicBezTo>
                  <a:cubicBezTo>
                    <a:pt x="31709" y="13673"/>
                    <a:pt x="31818" y="13689"/>
                    <a:pt x="31921" y="13689"/>
                  </a:cubicBezTo>
                  <a:cubicBezTo>
                    <a:pt x="32069" y="13689"/>
                    <a:pt x="32205" y="13656"/>
                    <a:pt x="32305" y="13494"/>
                  </a:cubicBezTo>
                  <a:cubicBezTo>
                    <a:pt x="32497" y="13183"/>
                    <a:pt x="32373" y="12895"/>
                    <a:pt x="32146" y="12652"/>
                  </a:cubicBezTo>
                  <a:cubicBezTo>
                    <a:pt x="31779" y="12262"/>
                    <a:pt x="31423" y="11860"/>
                    <a:pt x="31022" y="11510"/>
                  </a:cubicBezTo>
                  <a:cubicBezTo>
                    <a:pt x="28963" y="9728"/>
                    <a:pt x="26641" y="8864"/>
                    <a:pt x="24073" y="8864"/>
                  </a:cubicBezTo>
                  <a:cubicBezTo>
                    <a:pt x="23448" y="8864"/>
                    <a:pt x="22807" y="8915"/>
                    <a:pt x="22153" y="9017"/>
                  </a:cubicBezTo>
                  <a:cubicBezTo>
                    <a:pt x="21717" y="8763"/>
                    <a:pt x="22085" y="8305"/>
                    <a:pt x="21893" y="7983"/>
                  </a:cubicBezTo>
                  <a:cubicBezTo>
                    <a:pt x="21881" y="7491"/>
                    <a:pt x="21870" y="7005"/>
                    <a:pt x="21859" y="6513"/>
                  </a:cubicBezTo>
                  <a:cubicBezTo>
                    <a:pt x="21751" y="5727"/>
                    <a:pt x="21650" y="4947"/>
                    <a:pt x="21548" y="4162"/>
                  </a:cubicBezTo>
                  <a:lnTo>
                    <a:pt x="21152" y="2635"/>
                  </a:lnTo>
                  <a:cubicBezTo>
                    <a:pt x="21050" y="2375"/>
                    <a:pt x="20954" y="2110"/>
                    <a:pt x="20858" y="1850"/>
                  </a:cubicBezTo>
                  <a:cubicBezTo>
                    <a:pt x="20672" y="1392"/>
                    <a:pt x="20530" y="906"/>
                    <a:pt x="20293" y="476"/>
                  </a:cubicBezTo>
                  <a:cubicBezTo>
                    <a:pt x="20107" y="151"/>
                    <a:pt x="19913" y="0"/>
                    <a:pt x="1965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63" name="Google Shape;763;p2"/>
            <p:cNvGrpSpPr/>
            <p:nvPr/>
          </p:nvGrpSpPr>
          <p:grpSpPr>
            <a:xfrm rot="-9249779">
              <a:off x="7689258" y="512655"/>
              <a:ext cx="813669" cy="523098"/>
              <a:chOff x="1832825" y="-1358775"/>
              <a:chExt cx="1910600" cy="1228300"/>
            </a:xfrm>
          </p:grpSpPr>
          <p:sp>
            <p:nvSpPr>
              <p:cNvPr id="764" name="Google Shape;764;p2"/>
              <p:cNvSpPr/>
              <p:nvPr/>
            </p:nvSpPr>
            <p:spPr>
              <a:xfrm>
                <a:off x="2461825" y="-664650"/>
                <a:ext cx="53150" cy="92925"/>
              </a:xfrm>
              <a:custGeom>
                <a:avLst/>
                <a:gdLst/>
                <a:ahLst/>
                <a:cxnLst/>
                <a:rect l="l" t="t" r="r" b="b"/>
                <a:pathLst>
                  <a:path w="2126" h="3717" extrusionOk="0">
                    <a:moveTo>
                      <a:pt x="1351" y="1"/>
                    </a:moveTo>
                    <a:cubicBezTo>
                      <a:pt x="1289" y="187"/>
                      <a:pt x="1227" y="368"/>
                      <a:pt x="1148" y="549"/>
                    </a:cubicBezTo>
                    <a:cubicBezTo>
                      <a:pt x="769" y="1402"/>
                      <a:pt x="385" y="2256"/>
                      <a:pt x="0" y="3109"/>
                    </a:cubicBezTo>
                    <a:cubicBezTo>
                      <a:pt x="80" y="3251"/>
                      <a:pt x="136" y="3403"/>
                      <a:pt x="238" y="3522"/>
                    </a:cubicBezTo>
                    <a:cubicBezTo>
                      <a:pt x="326" y="3621"/>
                      <a:pt x="427" y="3717"/>
                      <a:pt x="541" y="3717"/>
                    </a:cubicBezTo>
                    <a:cubicBezTo>
                      <a:pt x="611" y="3717"/>
                      <a:pt x="685" y="3682"/>
                      <a:pt x="764" y="3590"/>
                    </a:cubicBezTo>
                    <a:cubicBezTo>
                      <a:pt x="792" y="3460"/>
                      <a:pt x="798" y="3313"/>
                      <a:pt x="854" y="3194"/>
                    </a:cubicBezTo>
                    <a:cubicBezTo>
                      <a:pt x="1272" y="2295"/>
                      <a:pt x="1702" y="1408"/>
                      <a:pt x="2126" y="515"/>
                    </a:cubicBezTo>
                    <a:cubicBezTo>
                      <a:pt x="1871" y="345"/>
                      <a:pt x="1611" y="176"/>
                      <a:pt x="135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 name="Google Shape;765;p2"/>
              <p:cNvSpPr/>
              <p:nvPr/>
            </p:nvSpPr>
            <p:spPr>
              <a:xfrm>
                <a:off x="1832825" y="-1358775"/>
                <a:ext cx="1910600" cy="1228300"/>
              </a:xfrm>
              <a:custGeom>
                <a:avLst/>
                <a:gdLst/>
                <a:ahLst/>
                <a:cxnLst/>
                <a:rect l="l" t="t" r="r" b="b"/>
                <a:pathLst>
                  <a:path w="76424" h="49132" extrusionOk="0">
                    <a:moveTo>
                      <a:pt x="16263" y="23656"/>
                    </a:moveTo>
                    <a:lnTo>
                      <a:pt x="16263" y="23656"/>
                    </a:lnTo>
                    <a:cubicBezTo>
                      <a:pt x="16297" y="23667"/>
                      <a:pt x="16337" y="23684"/>
                      <a:pt x="16376" y="23701"/>
                    </a:cubicBezTo>
                    <a:cubicBezTo>
                      <a:pt x="16337" y="23690"/>
                      <a:pt x="16297" y="23673"/>
                      <a:pt x="16263" y="23656"/>
                    </a:cubicBezTo>
                    <a:close/>
                    <a:moveTo>
                      <a:pt x="12900" y="26838"/>
                    </a:moveTo>
                    <a:cubicBezTo>
                      <a:pt x="12777" y="27041"/>
                      <a:pt x="12648" y="27125"/>
                      <a:pt x="12504" y="27125"/>
                    </a:cubicBezTo>
                    <a:cubicBezTo>
                      <a:pt x="12404" y="27125"/>
                      <a:pt x="12295" y="27084"/>
                      <a:pt x="12176" y="27014"/>
                    </a:cubicBezTo>
                    <a:cubicBezTo>
                      <a:pt x="12176" y="27014"/>
                      <a:pt x="12171" y="27008"/>
                      <a:pt x="12171" y="27008"/>
                    </a:cubicBezTo>
                    <a:lnTo>
                      <a:pt x="12171" y="27008"/>
                    </a:lnTo>
                    <a:cubicBezTo>
                      <a:pt x="12295" y="27079"/>
                      <a:pt x="12404" y="27119"/>
                      <a:pt x="12505" y="27119"/>
                    </a:cubicBezTo>
                    <a:cubicBezTo>
                      <a:pt x="12652" y="27119"/>
                      <a:pt x="12779" y="27033"/>
                      <a:pt x="12900" y="26838"/>
                    </a:cubicBezTo>
                    <a:close/>
                    <a:moveTo>
                      <a:pt x="2936" y="29580"/>
                    </a:moveTo>
                    <a:lnTo>
                      <a:pt x="2936" y="29580"/>
                    </a:lnTo>
                    <a:cubicBezTo>
                      <a:pt x="3631" y="29755"/>
                      <a:pt x="4184" y="29891"/>
                      <a:pt x="4732" y="30021"/>
                    </a:cubicBezTo>
                    <a:cubicBezTo>
                      <a:pt x="4732" y="30027"/>
                      <a:pt x="4732" y="30027"/>
                      <a:pt x="4732" y="30027"/>
                    </a:cubicBezTo>
                    <a:cubicBezTo>
                      <a:pt x="4179" y="29891"/>
                      <a:pt x="3631" y="29755"/>
                      <a:pt x="2936" y="29580"/>
                    </a:cubicBezTo>
                    <a:close/>
                    <a:moveTo>
                      <a:pt x="43561" y="30979"/>
                    </a:moveTo>
                    <a:lnTo>
                      <a:pt x="43561" y="30979"/>
                    </a:lnTo>
                    <a:cubicBezTo>
                      <a:pt x="43605" y="31057"/>
                      <a:pt x="43628" y="31130"/>
                      <a:pt x="43633" y="31191"/>
                    </a:cubicBezTo>
                    <a:cubicBezTo>
                      <a:pt x="43661" y="31163"/>
                      <a:pt x="43695" y="31140"/>
                      <a:pt x="43718" y="31117"/>
                    </a:cubicBezTo>
                    <a:cubicBezTo>
                      <a:pt x="43828" y="31233"/>
                      <a:pt x="43938" y="31353"/>
                      <a:pt x="44093" y="31518"/>
                    </a:cubicBezTo>
                    <a:lnTo>
                      <a:pt x="44093" y="31518"/>
                    </a:lnTo>
                    <a:cubicBezTo>
                      <a:pt x="43975" y="31394"/>
                      <a:pt x="43876" y="31306"/>
                      <a:pt x="43714" y="31306"/>
                    </a:cubicBezTo>
                    <a:cubicBezTo>
                      <a:pt x="43684" y="31306"/>
                      <a:pt x="43652" y="31309"/>
                      <a:pt x="43616" y="31315"/>
                    </a:cubicBezTo>
                    <a:cubicBezTo>
                      <a:pt x="43605" y="31349"/>
                      <a:pt x="43588" y="31372"/>
                      <a:pt x="43565" y="31389"/>
                    </a:cubicBezTo>
                    <a:cubicBezTo>
                      <a:pt x="43582" y="31366"/>
                      <a:pt x="43594" y="31344"/>
                      <a:pt x="43605" y="31315"/>
                    </a:cubicBezTo>
                    <a:lnTo>
                      <a:pt x="43616" y="31315"/>
                    </a:lnTo>
                    <a:cubicBezTo>
                      <a:pt x="43628" y="31281"/>
                      <a:pt x="43633" y="31242"/>
                      <a:pt x="43633" y="31191"/>
                    </a:cubicBezTo>
                    <a:lnTo>
                      <a:pt x="43633" y="31191"/>
                    </a:lnTo>
                    <a:cubicBezTo>
                      <a:pt x="43628" y="31191"/>
                      <a:pt x="43628" y="31197"/>
                      <a:pt x="43628" y="31197"/>
                    </a:cubicBezTo>
                    <a:cubicBezTo>
                      <a:pt x="43628" y="31130"/>
                      <a:pt x="43605" y="31057"/>
                      <a:pt x="43561" y="30979"/>
                    </a:cubicBezTo>
                    <a:close/>
                    <a:moveTo>
                      <a:pt x="56663" y="31870"/>
                    </a:moveTo>
                    <a:cubicBezTo>
                      <a:pt x="56781" y="32107"/>
                      <a:pt x="56906" y="32350"/>
                      <a:pt x="57013" y="32570"/>
                    </a:cubicBezTo>
                    <a:cubicBezTo>
                      <a:pt x="56900" y="32350"/>
                      <a:pt x="56781" y="32107"/>
                      <a:pt x="56663" y="31870"/>
                    </a:cubicBezTo>
                    <a:close/>
                    <a:moveTo>
                      <a:pt x="41932" y="31615"/>
                    </a:moveTo>
                    <a:cubicBezTo>
                      <a:pt x="41920" y="31694"/>
                      <a:pt x="41971" y="31756"/>
                      <a:pt x="42168" y="31812"/>
                    </a:cubicBezTo>
                    <a:lnTo>
                      <a:pt x="42168" y="31812"/>
                    </a:lnTo>
                    <a:cubicBezTo>
                      <a:pt x="42163" y="31844"/>
                      <a:pt x="42158" y="31871"/>
                      <a:pt x="42152" y="31898"/>
                    </a:cubicBezTo>
                    <a:cubicBezTo>
                      <a:pt x="42157" y="31881"/>
                      <a:pt x="42161" y="31865"/>
                      <a:pt x="42163" y="31851"/>
                    </a:cubicBezTo>
                    <a:lnTo>
                      <a:pt x="42163" y="31851"/>
                    </a:lnTo>
                    <a:cubicBezTo>
                      <a:pt x="42099" y="32275"/>
                      <a:pt x="42055" y="32627"/>
                      <a:pt x="42005" y="33028"/>
                    </a:cubicBezTo>
                    <a:cubicBezTo>
                      <a:pt x="42056" y="32615"/>
                      <a:pt x="42101" y="32254"/>
                      <a:pt x="42147" y="31898"/>
                    </a:cubicBezTo>
                    <a:cubicBezTo>
                      <a:pt x="41949" y="31801"/>
                      <a:pt x="41909" y="31711"/>
                      <a:pt x="41932" y="31615"/>
                    </a:cubicBezTo>
                    <a:close/>
                    <a:moveTo>
                      <a:pt x="2782" y="33373"/>
                    </a:moveTo>
                    <a:cubicBezTo>
                      <a:pt x="2720" y="33401"/>
                      <a:pt x="2663" y="33441"/>
                      <a:pt x="2607" y="33480"/>
                    </a:cubicBezTo>
                    <a:cubicBezTo>
                      <a:pt x="2663" y="33435"/>
                      <a:pt x="2720" y="33401"/>
                      <a:pt x="2782" y="33373"/>
                    </a:cubicBezTo>
                    <a:close/>
                    <a:moveTo>
                      <a:pt x="6264" y="7733"/>
                    </a:moveTo>
                    <a:cubicBezTo>
                      <a:pt x="7027" y="8897"/>
                      <a:pt x="7796" y="10056"/>
                      <a:pt x="8548" y="11226"/>
                    </a:cubicBezTo>
                    <a:cubicBezTo>
                      <a:pt x="8847" y="11695"/>
                      <a:pt x="9101" y="12193"/>
                      <a:pt x="9378" y="12673"/>
                    </a:cubicBezTo>
                    <a:cubicBezTo>
                      <a:pt x="9944" y="13911"/>
                      <a:pt x="10515" y="15149"/>
                      <a:pt x="11080" y="16387"/>
                    </a:cubicBezTo>
                    <a:cubicBezTo>
                      <a:pt x="11232" y="16754"/>
                      <a:pt x="11379" y="17127"/>
                      <a:pt x="11526" y="17495"/>
                    </a:cubicBezTo>
                    <a:cubicBezTo>
                      <a:pt x="12007" y="18902"/>
                      <a:pt x="12487" y="20310"/>
                      <a:pt x="12968" y="21712"/>
                    </a:cubicBezTo>
                    <a:cubicBezTo>
                      <a:pt x="13132" y="22288"/>
                      <a:pt x="13296" y="22865"/>
                      <a:pt x="13460" y="23441"/>
                    </a:cubicBezTo>
                    <a:cubicBezTo>
                      <a:pt x="13578" y="23910"/>
                      <a:pt x="13697" y="24380"/>
                      <a:pt x="13810" y="24849"/>
                    </a:cubicBezTo>
                    <a:cubicBezTo>
                      <a:pt x="14031" y="25736"/>
                      <a:pt x="14245" y="26629"/>
                      <a:pt x="14460" y="27517"/>
                    </a:cubicBezTo>
                    <a:cubicBezTo>
                      <a:pt x="14731" y="28970"/>
                      <a:pt x="14997" y="30422"/>
                      <a:pt x="15268" y="31869"/>
                    </a:cubicBezTo>
                    <a:lnTo>
                      <a:pt x="15314" y="32107"/>
                    </a:lnTo>
                    <a:cubicBezTo>
                      <a:pt x="15370" y="32418"/>
                      <a:pt x="15421" y="32728"/>
                      <a:pt x="15478" y="33034"/>
                    </a:cubicBezTo>
                    <a:cubicBezTo>
                      <a:pt x="15562" y="33672"/>
                      <a:pt x="15653" y="34311"/>
                      <a:pt x="15721" y="34950"/>
                    </a:cubicBezTo>
                    <a:cubicBezTo>
                      <a:pt x="15766" y="35391"/>
                      <a:pt x="15783" y="35837"/>
                      <a:pt x="15811" y="36278"/>
                    </a:cubicBezTo>
                    <a:cubicBezTo>
                      <a:pt x="15721" y="36295"/>
                      <a:pt x="15636" y="36312"/>
                      <a:pt x="15545" y="36329"/>
                    </a:cubicBezTo>
                    <a:cubicBezTo>
                      <a:pt x="15512" y="36301"/>
                      <a:pt x="15472" y="36267"/>
                      <a:pt x="15432" y="36239"/>
                    </a:cubicBezTo>
                    <a:lnTo>
                      <a:pt x="15427" y="36233"/>
                    </a:lnTo>
                    <a:cubicBezTo>
                      <a:pt x="15093" y="34645"/>
                      <a:pt x="14777" y="33051"/>
                      <a:pt x="14421" y="31468"/>
                    </a:cubicBezTo>
                    <a:cubicBezTo>
                      <a:pt x="14155" y="30292"/>
                      <a:pt x="13850" y="29128"/>
                      <a:pt x="13561" y="27958"/>
                    </a:cubicBezTo>
                    <a:cubicBezTo>
                      <a:pt x="13522" y="27845"/>
                      <a:pt x="13488" y="27737"/>
                      <a:pt x="13448" y="27624"/>
                    </a:cubicBezTo>
                    <a:cubicBezTo>
                      <a:pt x="13200" y="26646"/>
                      <a:pt x="12945" y="25674"/>
                      <a:pt x="12697" y="24696"/>
                    </a:cubicBezTo>
                    <a:cubicBezTo>
                      <a:pt x="12680" y="24628"/>
                      <a:pt x="12663" y="24555"/>
                      <a:pt x="12651" y="24481"/>
                    </a:cubicBezTo>
                    <a:cubicBezTo>
                      <a:pt x="12544" y="24131"/>
                      <a:pt x="12436" y="23780"/>
                      <a:pt x="12329" y="23424"/>
                    </a:cubicBezTo>
                    <a:cubicBezTo>
                      <a:pt x="12290" y="23277"/>
                      <a:pt x="12256" y="23125"/>
                      <a:pt x="12216" y="22972"/>
                    </a:cubicBezTo>
                    <a:cubicBezTo>
                      <a:pt x="12131" y="22712"/>
                      <a:pt x="12041" y="22446"/>
                      <a:pt x="11956" y="22186"/>
                    </a:cubicBezTo>
                    <a:cubicBezTo>
                      <a:pt x="11911" y="22028"/>
                      <a:pt x="11866" y="21876"/>
                      <a:pt x="11815" y="21717"/>
                    </a:cubicBezTo>
                    <a:cubicBezTo>
                      <a:pt x="11702" y="21378"/>
                      <a:pt x="11589" y="21033"/>
                      <a:pt x="11476" y="20688"/>
                    </a:cubicBezTo>
                    <a:cubicBezTo>
                      <a:pt x="11317" y="20197"/>
                      <a:pt x="11165" y="19699"/>
                      <a:pt x="10995" y="19207"/>
                    </a:cubicBezTo>
                    <a:cubicBezTo>
                      <a:pt x="10859" y="18829"/>
                      <a:pt x="10695" y="18456"/>
                      <a:pt x="10549" y="18083"/>
                    </a:cubicBezTo>
                    <a:cubicBezTo>
                      <a:pt x="10396" y="17698"/>
                      <a:pt x="10243" y="17320"/>
                      <a:pt x="10091" y="16935"/>
                    </a:cubicBezTo>
                    <a:cubicBezTo>
                      <a:pt x="9989" y="16675"/>
                      <a:pt x="9887" y="16415"/>
                      <a:pt x="9780" y="16155"/>
                    </a:cubicBezTo>
                    <a:cubicBezTo>
                      <a:pt x="9605" y="15709"/>
                      <a:pt x="9429" y="15262"/>
                      <a:pt x="9248" y="14821"/>
                    </a:cubicBezTo>
                    <a:cubicBezTo>
                      <a:pt x="8824" y="13832"/>
                      <a:pt x="8401" y="12848"/>
                      <a:pt x="7977" y="11865"/>
                    </a:cubicBezTo>
                    <a:cubicBezTo>
                      <a:pt x="7445" y="10779"/>
                      <a:pt x="6920" y="9694"/>
                      <a:pt x="6394" y="8609"/>
                    </a:cubicBezTo>
                    <a:cubicBezTo>
                      <a:pt x="6258" y="8332"/>
                      <a:pt x="6123" y="8055"/>
                      <a:pt x="5987" y="7778"/>
                    </a:cubicBezTo>
                    <a:cubicBezTo>
                      <a:pt x="6077" y="7761"/>
                      <a:pt x="6173" y="7744"/>
                      <a:pt x="6264" y="7733"/>
                    </a:cubicBezTo>
                    <a:close/>
                    <a:moveTo>
                      <a:pt x="51309" y="39534"/>
                    </a:moveTo>
                    <a:lnTo>
                      <a:pt x="51309" y="39534"/>
                    </a:lnTo>
                    <a:cubicBezTo>
                      <a:pt x="51321" y="39642"/>
                      <a:pt x="51389" y="39760"/>
                      <a:pt x="51468" y="39890"/>
                    </a:cubicBezTo>
                    <a:cubicBezTo>
                      <a:pt x="51479" y="39873"/>
                      <a:pt x="51490" y="39862"/>
                      <a:pt x="51502" y="39851"/>
                    </a:cubicBezTo>
                    <a:lnTo>
                      <a:pt x="51634" y="40077"/>
                    </a:lnTo>
                    <a:lnTo>
                      <a:pt x="51634" y="40077"/>
                    </a:lnTo>
                    <a:cubicBezTo>
                      <a:pt x="51587" y="40003"/>
                      <a:pt x="51534" y="39937"/>
                      <a:pt x="51468" y="39890"/>
                    </a:cubicBezTo>
                    <a:cubicBezTo>
                      <a:pt x="51451" y="39890"/>
                      <a:pt x="51439" y="39896"/>
                      <a:pt x="51422" y="39902"/>
                    </a:cubicBezTo>
                    <a:cubicBezTo>
                      <a:pt x="51377" y="39749"/>
                      <a:pt x="51315" y="39636"/>
                      <a:pt x="51309" y="39534"/>
                    </a:cubicBezTo>
                    <a:close/>
                    <a:moveTo>
                      <a:pt x="65462" y="29669"/>
                    </a:moveTo>
                    <a:cubicBezTo>
                      <a:pt x="65594" y="29669"/>
                      <a:pt x="65731" y="29708"/>
                      <a:pt x="65876" y="29783"/>
                    </a:cubicBezTo>
                    <a:cubicBezTo>
                      <a:pt x="64604" y="30405"/>
                      <a:pt x="63185" y="30394"/>
                      <a:pt x="61868" y="30784"/>
                    </a:cubicBezTo>
                    <a:cubicBezTo>
                      <a:pt x="60602" y="31044"/>
                      <a:pt x="59336" y="31310"/>
                      <a:pt x="58064" y="31570"/>
                    </a:cubicBezTo>
                    <a:cubicBezTo>
                      <a:pt x="58002" y="31581"/>
                      <a:pt x="57940" y="31598"/>
                      <a:pt x="57878" y="31615"/>
                    </a:cubicBezTo>
                    <a:cubicBezTo>
                      <a:pt x="57471" y="31700"/>
                      <a:pt x="57069" y="31784"/>
                      <a:pt x="56662" y="31869"/>
                    </a:cubicBezTo>
                    <a:cubicBezTo>
                      <a:pt x="55735" y="32084"/>
                      <a:pt x="54808" y="32305"/>
                      <a:pt x="53881" y="32519"/>
                    </a:cubicBezTo>
                    <a:cubicBezTo>
                      <a:pt x="53881" y="32519"/>
                      <a:pt x="53881" y="32519"/>
                      <a:pt x="53881" y="32519"/>
                    </a:cubicBezTo>
                    <a:lnTo>
                      <a:pt x="53881" y="32519"/>
                    </a:lnTo>
                    <a:cubicBezTo>
                      <a:pt x="53537" y="32610"/>
                      <a:pt x="53192" y="32700"/>
                      <a:pt x="52847" y="32791"/>
                    </a:cubicBezTo>
                    <a:cubicBezTo>
                      <a:pt x="52310" y="32932"/>
                      <a:pt x="51779" y="33073"/>
                      <a:pt x="51247" y="33215"/>
                    </a:cubicBezTo>
                    <a:cubicBezTo>
                      <a:pt x="51129" y="33254"/>
                      <a:pt x="51010" y="33294"/>
                      <a:pt x="50891" y="33339"/>
                    </a:cubicBezTo>
                    <a:cubicBezTo>
                      <a:pt x="50733" y="33373"/>
                      <a:pt x="50580" y="33412"/>
                      <a:pt x="50422" y="33452"/>
                    </a:cubicBezTo>
                    <a:cubicBezTo>
                      <a:pt x="49269" y="33774"/>
                      <a:pt x="48116" y="34102"/>
                      <a:pt x="46957" y="34424"/>
                    </a:cubicBezTo>
                    <a:cubicBezTo>
                      <a:pt x="46194" y="34656"/>
                      <a:pt x="45431" y="34882"/>
                      <a:pt x="44668" y="35108"/>
                    </a:cubicBezTo>
                    <a:cubicBezTo>
                      <a:pt x="43198" y="35583"/>
                      <a:pt x="41723" y="36041"/>
                      <a:pt x="40259" y="36527"/>
                    </a:cubicBezTo>
                    <a:cubicBezTo>
                      <a:pt x="38122" y="37239"/>
                      <a:pt x="35997" y="37963"/>
                      <a:pt x="33865" y="38692"/>
                    </a:cubicBezTo>
                    <a:cubicBezTo>
                      <a:pt x="32616" y="39122"/>
                      <a:pt x="31378" y="39585"/>
                      <a:pt x="30135" y="40026"/>
                    </a:cubicBezTo>
                    <a:cubicBezTo>
                      <a:pt x="29863" y="40122"/>
                      <a:pt x="29575" y="40179"/>
                      <a:pt x="29298" y="40252"/>
                    </a:cubicBezTo>
                    <a:cubicBezTo>
                      <a:pt x="29276" y="40190"/>
                      <a:pt x="29247" y="40122"/>
                      <a:pt x="29225" y="40060"/>
                    </a:cubicBezTo>
                    <a:cubicBezTo>
                      <a:pt x="29649" y="39811"/>
                      <a:pt x="30056" y="39529"/>
                      <a:pt x="30502" y="39314"/>
                    </a:cubicBezTo>
                    <a:cubicBezTo>
                      <a:pt x="33685" y="37748"/>
                      <a:pt x="36963" y="36414"/>
                      <a:pt x="40315" y="35250"/>
                    </a:cubicBezTo>
                    <a:cubicBezTo>
                      <a:pt x="41485" y="34843"/>
                      <a:pt x="42650" y="34419"/>
                      <a:pt x="43814" y="34000"/>
                    </a:cubicBezTo>
                    <a:cubicBezTo>
                      <a:pt x="43888" y="33978"/>
                      <a:pt x="43967" y="33961"/>
                      <a:pt x="44046" y="33938"/>
                    </a:cubicBezTo>
                    <a:cubicBezTo>
                      <a:pt x="45041" y="33650"/>
                      <a:pt x="46036" y="33362"/>
                      <a:pt x="47030" y="33073"/>
                    </a:cubicBezTo>
                    <a:cubicBezTo>
                      <a:pt x="47313" y="32994"/>
                      <a:pt x="47596" y="32915"/>
                      <a:pt x="47873" y="32830"/>
                    </a:cubicBezTo>
                    <a:cubicBezTo>
                      <a:pt x="48794" y="32621"/>
                      <a:pt x="49721" y="32412"/>
                      <a:pt x="50642" y="32203"/>
                    </a:cubicBezTo>
                    <a:lnTo>
                      <a:pt x="53231" y="31683"/>
                    </a:lnTo>
                    <a:cubicBezTo>
                      <a:pt x="54249" y="31485"/>
                      <a:pt x="55266" y="31281"/>
                      <a:pt x="56284" y="31078"/>
                    </a:cubicBezTo>
                    <a:cubicBezTo>
                      <a:pt x="56368" y="31067"/>
                      <a:pt x="56448" y="31055"/>
                      <a:pt x="56532" y="31038"/>
                    </a:cubicBezTo>
                    <a:cubicBezTo>
                      <a:pt x="56792" y="30631"/>
                      <a:pt x="56764" y="30168"/>
                      <a:pt x="56809" y="29727"/>
                    </a:cubicBezTo>
                    <a:lnTo>
                      <a:pt x="56809" y="29727"/>
                    </a:lnTo>
                    <a:cubicBezTo>
                      <a:pt x="56770" y="30168"/>
                      <a:pt x="56792" y="30631"/>
                      <a:pt x="56532" y="31038"/>
                    </a:cubicBezTo>
                    <a:lnTo>
                      <a:pt x="59924" y="30405"/>
                    </a:lnTo>
                    <a:cubicBezTo>
                      <a:pt x="60947" y="30247"/>
                      <a:pt x="61970" y="30083"/>
                      <a:pt x="62993" y="29942"/>
                    </a:cubicBezTo>
                    <a:cubicBezTo>
                      <a:pt x="63796" y="29834"/>
                      <a:pt x="64604" y="29755"/>
                      <a:pt x="65413" y="29670"/>
                    </a:cubicBezTo>
                    <a:cubicBezTo>
                      <a:pt x="65429" y="29669"/>
                      <a:pt x="65446" y="29669"/>
                      <a:pt x="65462" y="29669"/>
                    </a:cubicBezTo>
                    <a:close/>
                    <a:moveTo>
                      <a:pt x="37947" y="41089"/>
                    </a:moveTo>
                    <a:cubicBezTo>
                      <a:pt x="37947" y="41094"/>
                      <a:pt x="37947" y="41100"/>
                      <a:pt x="37947" y="41106"/>
                    </a:cubicBezTo>
                    <a:cubicBezTo>
                      <a:pt x="37958" y="41106"/>
                      <a:pt x="37975" y="41111"/>
                      <a:pt x="37986" y="41111"/>
                    </a:cubicBezTo>
                    <a:cubicBezTo>
                      <a:pt x="38020" y="41190"/>
                      <a:pt x="38054" y="41258"/>
                      <a:pt x="38094" y="41315"/>
                    </a:cubicBezTo>
                    <a:cubicBezTo>
                      <a:pt x="38037" y="41241"/>
                      <a:pt x="37986" y="41168"/>
                      <a:pt x="37930" y="41094"/>
                    </a:cubicBezTo>
                    <a:cubicBezTo>
                      <a:pt x="37935" y="41089"/>
                      <a:pt x="37941" y="41089"/>
                      <a:pt x="37947" y="41089"/>
                    </a:cubicBezTo>
                    <a:close/>
                    <a:moveTo>
                      <a:pt x="18306" y="42382"/>
                    </a:moveTo>
                    <a:cubicBezTo>
                      <a:pt x="18242" y="42470"/>
                      <a:pt x="18188" y="42566"/>
                      <a:pt x="18174" y="42694"/>
                    </a:cubicBezTo>
                    <a:cubicBezTo>
                      <a:pt x="18174" y="42700"/>
                      <a:pt x="18174" y="42705"/>
                      <a:pt x="18174" y="42717"/>
                    </a:cubicBezTo>
                    <a:cubicBezTo>
                      <a:pt x="17942" y="42615"/>
                      <a:pt x="17773" y="42536"/>
                      <a:pt x="17603" y="42462"/>
                    </a:cubicBezTo>
                    <a:lnTo>
                      <a:pt x="17603" y="42462"/>
                    </a:lnTo>
                    <a:cubicBezTo>
                      <a:pt x="17790" y="42541"/>
                      <a:pt x="17970" y="42626"/>
                      <a:pt x="18174" y="42694"/>
                    </a:cubicBezTo>
                    <a:lnTo>
                      <a:pt x="18129" y="42626"/>
                    </a:lnTo>
                    <a:cubicBezTo>
                      <a:pt x="18190" y="42542"/>
                      <a:pt x="18246" y="42462"/>
                      <a:pt x="18306" y="42382"/>
                    </a:cubicBezTo>
                    <a:close/>
                    <a:moveTo>
                      <a:pt x="1" y="0"/>
                    </a:moveTo>
                    <a:lnTo>
                      <a:pt x="1" y="0"/>
                    </a:lnTo>
                    <a:cubicBezTo>
                      <a:pt x="69" y="232"/>
                      <a:pt x="199" y="407"/>
                      <a:pt x="289" y="605"/>
                    </a:cubicBezTo>
                    <a:cubicBezTo>
                      <a:pt x="594" y="1300"/>
                      <a:pt x="1018" y="1973"/>
                      <a:pt x="1160" y="2702"/>
                    </a:cubicBezTo>
                    <a:cubicBezTo>
                      <a:pt x="1555" y="4748"/>
                      <a:pt x="1747" y="6817"/>
                      <a:pt x="1177" y="8880"/>
                    </a:cubicBezTo>
                    <a:cubicBezTo>
                      <a:pt x="1080" y="9231"/>
                      <a:pt x="984" y="9587"/>
                      <a:pt x="917" y="9943"/>
                    </a:cubicBezTo>
                    <a:cubicBezTo>
                      <a:pt x="640" y="11407"/>
                      <a:pt x="323" y="12865"/>
                      <a:pt x="125" y="14341"/>
                    </a:cubicBezTo>
                    <a:cubicBezTo>
                      <a:pt x="1" y="15285"/>
                      <a:pt x="86" y="16257"/>
                      <a:pt x="662" y="17093"/>
                    </a:cubicBezTo>
                    <a:cubicBezTo>
                      <a:pt x="1182" y="18060"/>
                      <a:pt x="1940" y="18772"/>
                      <a:pt x="2963" y="19185"/>
                    </a:cubicBezTo>
                    <a:lnTo>
                      <a:pt x="4913" y="20462"/>
                    </a:lnTo>
                    <a:cubicBezTo>
                      <a:pt x="5032" y="20598"/>
                      <a:pt x="5145" y="20739"/>
                      <a:pt x="5258" y="20875"/>
                    </a:cubicBezTo>
                    <a:cubicBezTo>
                      <a:pt x="5320" y="21107"/>
                      <a:pt x="5376" y="21339"/>
                      <a:pt x="5439" y="21570"/>
                    </a:cubicBezTo>
                    <a:cubicBezTo>
                      <a:pt x="5456" y="21853"/>
                      <a:pt x="5472" y="22141"/>
                      <a:pt x="5484" y="22429"/>
                    </a:cubicBezTo>
                    <a:cubicBezTo>
                      <a:pt x="5099" y="23323"/>
                      <a:pt x="4715" y="24221"/>
                      <a:pt x="4331" y="25114"/>
                    </a:cubicBezTo>
                    <a:cubicBezTo>
                      <a:pt x="4093" y="25572"/>
                      <a:pt x="3850" y="26030"/>
                      <a:pt x="3607" y="26488"/>
                    </a:cubicBezTo>
                    <a:lnTo>
                      <a:pt x="3455" y="26759"/>
                    </a:lnTo>
                    <a:cubicBezTo>
                      <a:pt x="3336" y="27025"/>
                      <a:pt x="3217" y="27291"/>
                      <a:pt x="3104" y="27556"/>
                    </a:cubicBezTo>
                    <a:cubicBezTo>
                      <a:pt x="3070" y="27596"/>
                      <a:pt x="3048" y="27647"/>
                      <a:pt x="3031" y="27698"/>
                    </a:cubicBezTo>
                    <a:cubicBezTo>
                      <a:pt x="2918" y="27963"/>
                      <a:pt x="2810" y="28229"/>
                      <a:pt x="2697" y="28495"/>
                    </a:cubicBezTo>
                    <a:cubicBezTo>
                      <a:pt x="2663" y="28540"/>
                      <a:pt x="2635" y="28585"/>
                      <a:pt x="2618" y="28642"/>
                    </a:cubicBezTo>
                    <a:cubicBezTo>
                      <a:pt x="1974" y="29880"/>
                      <a:pt x="1781" y="31208"/>
                      <a:pt x="1860" y="32587"/>
                    </a:cubicBezTo>
                    <a:cubicBezTo>
                      <a:pt x="1900" y="32615"/>
                      <a:pt x="1940" y="32649"/>
                      <a:pt x="1974" y="32678"/>
                    </a:cubicBezTo>
                    <a:cubicBezTo>
                      <a:pt x="1990" y="32881"/>
                      <a:pt x="2007" y="33079"/>
                      <a:pt x="2024" y="33282"/>
                    </a:cubicBezTo>
                    <a:cubicBezTo>
                      <a:pt x="2115" y="33429"/>
                      <a:pt x="2211" y="33582"/>
                      <a:pt x="2301" y="33729"/>
                    </a:cubicBezTo>
                    <a:cubicBezTo>
                      <a:pt x="2330" y="33797"/>
                      <a:pt x="2358" y="33870"/>
                      <a:pt x="2386" y="33938"/>
                    </a:cubicBezTo>
                    <a:cubicBezTo>
                      <a:pt x="2776" y="34684"/>
                      <a:pt x="3353" y="35250"/>
                      <a:pt x="4088" y="35657"/>
                    </a:cubicBezTo>
                    <a:cubicBezTo>
                      <a:pt x="4184" y="35724"/>
                      <a:pt x="4274" y="35787"/>
                      <a:pt x="4370" y="35849"/>
                    </a:cubicBezTo>
                    <a:cubicBezTo>
                      <a:pt x="4562" y="35967"/>
                      <a:pt x="4749" y="36086"/>
                      <a:pt x="4936" y="36205"/>
                    </a:cubicBezTo>
                    <a:cubicBezTo>
                      <a:pt x="4986" y="36239"/>
                      <a:pt x="5037" y="36273"/>
                      <a:pt x="5088" y="36307"/>
                    </a:cubicBezTo>
                    <a:cubicBezTo>
                      <a:pt x="5258" y="36408"/>
                      <a:pt x="5416" y="36521"/>
                      <a:pt x="5591" y="36612"/>
                    </a:cubicBezTo>
                    <a:cubicBezTo>
                      <a:pt x="7021" y="37358"/>
                      <a:pt x="8451" y="38098"/>
                      <a:pt x="9882" y="38845"/>
                    </a:cubicBezTo>
                    <a:cubicBezTo>
                      <a:pt x="10803" y="39523"/>
                      <a:pt x="11753" y="40167"/>
                      <a:pt x="12646" y="40885"/>
                    </a:cubicBezTo>
                    <a:cubicBezTo>
                      <a:pt x="14093" y="42055"/>
                      <a:pt x="14946" y="43593"/>
                      <a:pt x="15263" y="45430"/>
                    </a:cubicBezTo>
                    <a:lnTo>
                      <a:pt x="15263" y="45441"/>
                    </a:lnTo>
                    <a:cubicBezTo>
                      <a:pt x="15365" y="46323"/>
                      <a:pt x="15495" y="47205"/>
                      <a:pt x="15551" y="48092"/>
                    </a:cubicBezTo>
                    <a:cubicBezTo>
                      <a:pt x="15574" y="48488"/>
                      <a:pt x="15658" y="48827"/>
                      <a:pt x="15975" y="49036"/>
                    </a:cubicBezTo>
                    <a:cubicBezTo>
                      <a:pt x="16076" y="49104"/>
                      <a:pt x="16174" y="49131"/>
                      <a:pt x="16269" y="49131"/>
                    </a:cubicBezTo>
                    <a:cubicBezTo>
                      <a:pt x="16491" y="49131"/>
                      <a:pt x="16695" y="48979"/>
                      <a:pt x="16885" y="48833"/>
                    </a:cubicBezTo>
                    <a:cubicBezTo>
                      <a:pt x="16908" y="48816"/>
                      <a:pt x="16930" y="48793"/>
                      <a:pt x="16953" y="48782"/>
                    </a:cubicBezTo>
                    <a:cubicBezTo>
                      <a:pt x="18835" y="47572"/>
                      <a:pt x="20791" y="46504"/>
                      <a:pt x="22899" y="45729"/>
                    </a:cubicBezTo>
                    <a:cubicBezTo>
                      <a:pt x="23131" y="45645"/>
                      <a:pt x="23352" y="45515"/>
                      <a:pt x="23578" y="45407"/>
                    </a:cubicBezTo>
                    <a:cubicBezTo>
                      <a:pt x="24397" y="45255"/>
                      <a:pt x="25228" y="45119"/>
                      <a:pt x="26042" y="44938"/>
                    </a:cubicBezTo>
                    <a:cubicBezTo>
                      <a:pt x="27241" y="44678"/>
                      <a:pt x="28440" y="44489"/>
                      <a:pt x="29647" y="44489"/>
                    </a:cubicBezTo>
                    <a:cubicBezTo>
                      <a:pt x="30278" y="44489"/>
                      <a:pt x="30911" y="44541"/>
                      <a:pt x="31548" y="44661"/>
                    </a:cubicBezTo>
                    <a:cubicBezTo>
                      <a:pt x="32458" y="44831"/>
                      <a:pt x="33368" y="44989"/>
                      <a:pt x="34278" y="45153"/>
                    </a:cubicBezTo>
                    <a:cubicBezTo>
                      <a:pt x="35708" y="45571"/>
                      <a:pt x="37127" y="46012"/>
                      <a:pt x="38563" y="46402"/>
                    </a:cubicBezTo>
                    <a:cubicBezTo>
                      <a:pt x="39586" y="46685"/>
                      <a:pt x="40626" y="46905"/>
                      <a:pt x="41660" y="47154"/>
                    </a:cubicBezTo>
                    <a:lnTo>
                      <a:pt x="44283" y="47453"/>
                    </a:lnTo>
                    <a:cubicBezTo>
                      <a:pt x="44769" y="47436"/>
                      <a:pt x="45255" y="47420"/>
                      <a:pt x="45742" y="47408"/>
                    </a:cubicBezTo>
                    <a:cubicBezTo>
                      <a:pt x="46414" y="47301"/>
                      <a:pt x="47081" y="47205"/>
                      <a:pt x="47754" y="47097"/>
                    </a:cubicBezTo>
                    <a:cubicBezTo>
                      <a:pt x="47957" y="47018"/>
                      <a:pt x="48178" y="46956"/>
                      <a:pt x="48370" y="46849"/>
                    </a:cubicBezTo>
                    <a:cubicBezTo>
                      <a:pt x="49625" y="46148"/>
                      <a:pt x="50484" y="45192"/>
                      <a:pt x="50411" y="43644"/>
                    </a:cubicBezTo>
                    <a:cubicBezTo>
                      <a:pt x="50405" y="43474"/>
                      <a:pt x="50388" y="43304"/>
                      <a:pt x="50377" y="43141"/>
                    </a:cubicBezTo>
                    <a:cubicBezTo>
                      <a:pt x="50394" y="42892"/>
                      <a:pt x="50416" y="42637"/>
                      <a:pt x="50433" y="42389"/>
                    </a:cubicBezTo>
                    <a:cubicBezTo>
                      <a:pt x="50507" y="41965"/>
                      <a:pt x="50580" y="41535"/>
                      <a:pt x="50654" y="41106"/>
                    </a:cubicBezTo>
                    <a:cubicBezTo>
                      <a:pt x="51004" y="40800"/>
                      <a:pt x="51349" y="40489"/>
                      <a:pt x="51694" y="40179"/>
                    </a:cubicBezTo>
                    <a:cubicBezTo>
                      <a:pt x="51818" y="40184"/>
                      <a:pt x="51942" y="40190"/>
                      <a:pt x="52067" y="40196"/>
                    </a:cubicBezTo>
                    <a:cubicBezTo>
                      <a:pt x="52146" y="40184"/>
                      <a:pt x="52219" y="40173"/>
                      <a:pt x="52293" y="40162"/>
                    </a:cubicBezTo>
                    <a:cubicBezTo>
                      <a:pt x="52615" y="40111"/>
                      <a:pt x="52937" y="40066"/>
                      <a:pt x="53254" y="40020"/>
                    </a:cubicBezTo>
                    <a:cubicBezTo>
                      <a:pt x="54164" y="40071"/>
                      <a:pt x="55074" y="40122"/>
                      <a:pt x="55984" y="40173"/>
                    </a:cubicBezTo>
                    <a:cubicBezTo>
                      <a:pt x="56387" y="40180"/>
                      <a:pt x="56795" y="40220"/>
                      <a:pt x="57196" y="40220"/>
                    </a:cubicBezTo>
                    <a:cubicBezTo>
                      <a:pt x="57403" y="40220"/>
                      <a:pt x="57608" y="40209"/>
                      <a:pt x="57810" y="40179"/>
                    </a:cubicBezTo>
                    <a:cubicBezTo>
                      <a:pt x="59879" y="39879"/>
                      <a:pt x="61575" y="38850"/>
                      <a:pt x="63016" y="37369"/>
                    </a:cubicBezTo>
                    <a:cubicBezTo>
                      <a:pt x="63717" y="36651"/>
                      <a:pt x="64384" y="35905"/>
                      <a:pt x="65068" y="35170"/>
                    </a:cubicBezTo>
                    <a:lnTo>
                      <a:pt x="65068" y="35165"/>
                    </a:lnTo>
                    <a:cubicBezTo>
                      <a:pt x="65769" y="34136"/>
                      <a:pt x="66543" y="33175"/>
                      <a:pt x="67600" y="32485"/>
                    </a:cubicBezTo>
                    <a:cubicBezTo>
                      <a:pt x="68318" y="32005"/>
                      <a:pt x="69042" y="31519"/>
                      <a:pt x="69810" y="31129"/>
                    </a:cubicBezTo>
                    <a:cubicBezTo>
                      <a:pt x="70579" y="30744"/>
                      <a:pt x="71393" y="30411"/>
                      <a:pt x="72218" y="30174"/>
                    </a:cubicBezTo>
                    <a:cubicBezTo>
                      <a:pt x="73315" y="29851"/>
                      <a:pt x="74445" y="29637"/>
                      <a:pt x="75565" y="29382"/>
                    </a:cubicBezTo>
                    <a:cubicBezTo>
                      <a:pt x="75853" y="29348"/>
                      <a:pt x="76136" y="29314"/>
                      <a:pt x="76424" y="29280"/>
                    </a:cubicBezTo>
                    <a:cubicBezTo>
                      <a:pt x="76407" y="29196"/>
                      <a:pt x="76390" y="29111"/>
                      <a:pt x="76373" y="29026"/>
                    </a:cubicBezTo>
                    <a:cubicBezTo>
                      <a:pt x="76198" y="28975"/>
                      <a:pt x="76023" y="28919"/>
                      <a:pt x="75847" y="28868"/>
                    </a:cubicBezTo>
                    <a:cubicBezTo>
                      <a:pt x="75531" y="28749"/>
                      <a:pt x="75226" y="28591"/>
                      <a:pt x="74898" y="28523"/>
                    </a:cubicBezTo>
                    <a:cubicBezTo>
                      <a:pt x="73694" y="28246"/>
                      <a:pt x="72490" y="27929"/>
                      <a:pt x="71263" y="27766"/>
                    </a:cubicBezTo>
                    <a:cubicBezTo>
                      <a:pt x="69008" y="27460"/>
                      <a:pt x="66741" y="27200"/>
                      <a:pt x="64474" y="27019"/>
                    </a:cubicBezTo>
                    <a:cubicBezTo>
                      <a:pt x="63728" y="26961"/>
                      <a:pt x="62979" y="26948"/>
                      <a:pt x="62229" y="26948"/>
                    </a:cubicBezTo>
                    <a:cubicBezTo>
                      <a:pt x="61591" y="26948"/>
                      <a:pt x="60952" y="26958"/>
                      <a:pt x="60314" y="26958"/>
                    </a:cubicBezTo>
                    <a:cubicBezTo>
                      <a:pt x="60240" y="26958"/>
                      <a:pt x="60167" y="26957"/>
                      <a:pt x="60094" y="26957"/>
                    </a:cubicBezTo>
                    <a:cubicBezTo>
                      <a:pt x="59935" y="26957"/>
                      <a:pt x="59777" y="27048"/>
                      <a:pt x="59619" y="27093"/>
                    </a:cubicBezTo>
                    <a:cubicBezTo>
                      <a:pt x="58646" y="27161"/>
                      <a:pt x="57674" y="27229"/>
                      <a:pt x="56702" y="27296"/>
                    </a:cubicBezTo>
                    <a:cubicBezTo>
                      <a:pt x="56335" y="27336"/>
                      <a:pt x="55967" y="27375"/>
                      <a:pt x="55605" y="27415"/>
                    </a:cubicBezTo>
                    <a:cubicBezTo>
                      <a:pt x="54707" y="27539"/>
                      <a:pt x="53802" y="27658"/>
                      <a:pt x="52903" y="27777"/>
                    </a:cubicBezTo>
                    <a:cubicBezTo>
                      <a:pt x="52547" y="27833"/>
                      <a:pt x="52191" y="27896"/>
                      <a:pt x="51829" y="27952"/>
                    </a:cubicBezTo>
                    <a:cubicBezTo>
                      <a:pt x="50976" y="28127"/>
                      <a:pt x="50117" y="28302"/>
                      <a:pt x="49263" y="28478"/>
                    </a:cubicBezTo>
                    <a:lnTo>
                      <a:pt x="49258" y="28478"/>
                    </a:lnTo>
                    <a:cubicBezTo>
                      <a:pt x="48975" y="28557"/>
                      <a:pt x="48698" y="28630"/>
                      <a:pt x="48421" y="28704"/>
                    </a:cubicBezTo>
                    <a:cubicBezTo>
                      <a:pt x="47890" y="28834"/>
                      <a:pt x="47353" y="28964"/>
                      <a:pt x="46821" y="29088"/>
                    </a:cubicBezTo>
                    <a:lnTo>
                      <a:pt x="45549" y="29467"/>
                    </a:lnTo>
                    <a:cubicBezTo>
                      <a:pt x="44933" y="29665"/>
                      <a:pt x="44317" y="29868"/>
                      <a:pt x="43701" y="30066"/>
                    </a:cubicBezTo>
                    <a:cubicBezTo>
                      <a:pt x="43633" y="30089"/>
                      <a:pt x="43560" y="30111"/>
                      <a:pt x="43486" y="30134"/>
                    </a:cubicBezTo>
                    <a:cubicBezTo>
                      <a:pt x="42616" y="30450"/>
                      <a:pt x="41740" y="30767"/>
                      <a:pt x="40869" y="31078"/>
                    </a:cubicBezTo>
                    <a:cubicBezTo>
                      <a:pt x="39264" y="31768"/>
                      <a:pt x="37658" y="32457"/>
                      <a:pt x="36047" y="33147"/>
                    </a:cubicBezTo>
                    <a:cubicBezTo>
                      <a:pt x="35838" y="33271"/>
                      <a:pt x="35623" y="33395"/>
                      <a:pt x="35409" y="33520"/>
                    </a:cubicBezTo>
                    <a:cubicBezTo>
                      <a:pt x="35228" y="33582"/>
                      <a:pt x="35024" y="33616"/>
                      <a:pt x="34860" y="33712"/>
                    </a:cubicBezTo>
                    <a:cubicBezTo>
                      <a:pt x="32577" y="35029"/>
                      <a:pt x="30282" y="36324"/>
                      <a:pt x="28026" y="37691"/>
                    </a:cubicBezTo>
                    <a:cubicBezTo>
                      <a:pt x="27077" y="38268"/>
                      <a:pt x="26212" y="38997"/>
                      <a:pt x="25313" y="39659"/>
                    </a:cubicBezTo>
                    <a:cubicBezTo>
                      <a:pt x="24256" y="40456"/>
                      <a:pt x="23188" y="41230"/>
                      <a:pt x="22153" y="42050"/>
                    </a:cubicBezTo>
                    <a:cubicBezTo>
                      <a:pt x="21481" y="42581"/>
                      <a:pt x="20848" y="43174"/>
                      <a:pt x="20198" y="43740"/>
                    </a:cubicBezTo>
                    <a:cubicBezTo>
                      <a:pt x="20452" y="42965"/>
                      <a:pt x="20848" y="42293"/>
                      <a:pt x="21192" y="41597"/>
                    </a:cubicBezTo>
                    <a:cubicBezTo>
                      <a:pt x="22329" y="39274"/>
                      <a:pt x="23470" y="36957"/>
                      <a:pt x="24573" y="34616"/>
                    </a:cubicBezTo>
                    <a:cubicBezTo>
                      <a:pt x="25070" y="33554"/>
                      <a:pt x="25477" y="32446"/>
                      <a:pt x="25924" y="31361"/>
                    </a:cubicBezTo>
                    <a:lnTo>
                      <a:pt x="25924" y="31361"/>
                    </a:lnTo>
                    <a:cubicBezTo>
                      <a:pt x="25846" y="31449"/>
                      <a:pt x="25772" y="31483"/>
                      <a:pt x="25704" y="31483"/>
                    </a:cubicBezTo>
                    <a:cubicBezTo>
                      <a:pt x="25588" y="31483"/>
                      <a:pt x="25487" y="31386"/>
                      <a:pt x="25398" y="31287"/>
                    </a:cubicBezTo>
                    <a:cubicBezTo>
                      <a:pt x="25296" y="31168"/>
                      <a:pt x="25234" y="31016"/>
                      <a:pt x="25155" y="30880"/>
                    </a:cubicBezTo>
                    <a:cubicBezTo>
                      <a:pt x="24567" y="32022"/>
                      <a:pt x="23968" y="33164"/>
                      <a:pt x="23386" y="34311"/>
                    </a:cubicBezTo>
                    <a:cubicBezTo>
                      <a:pt x="22594" y="35888"/>
                      <a:pt x="21820" y="37471"/>
                      <a:pt x="21017" y="39042"/>
                    </a:cubicBezTo>
                    <a:cubicBezTo>
                      <a:pt x="20361" y="40309"/>
                      <a:pt x="19683" y="41563"/>
                      <a:pt x="19016" y="42824"/>
                    </a:cubicBezTo>
                    <a:cubicBezTo>
                      <a:pt x="18909" y="43118"/>
                      <a:pt x="18801" y="43412"/>
                      <a:pt x="18660" y="43796"/>
                    </a:cubicBezTo>
                    <a:cubicBezTo>
                      <a:pt x="18298" y="43316"/>
                      <a:pt x="18762" y="43135"/>
                      <a:pt x="18784" y="42852"/>
                    </a:cubicBezTo>
                    <a:lnTo>
                      <a:pt x="18343" y="42332"/>
                    </a:lnTo>
                    <a:cubicBezTo>
                      <a:pt x="18366" y="41965"/>
                      <a:pt x="18389" y="41597"/>
                      <a:pt x="18417" y="41230"/>
                    </a:cubicBezTo>
                    <a:cubicBezTo>
                      <a:pt x="18473" y="40393"/>
                      <a:pt x="18598" y="39557"/>
                      <a:pt x="18570" y="38726"/>
                    </a:cubicBezTo>
                    <a:cubicBezTo>
                      <a:pt x="18519" y="36962"/>
                      <a:pt x="18394" y="35199"/>
                      <a:pt x="18298" y="33435"/>
                    </a:cubicBezTo>
                    <a:cubicBezTo>
                      <a:pt x="18236" y="32740"/>
                      <a:pt x="18208" y="32045"/>
                      <a:pt x="18106" y="31355"/>
                    </a:cubicBezTo>
                    <a:cubicBezTo>
                      <a:pt x="17948" y="30264"/>
                      <a:pt x="17739" y="29184"/>
                      <a:pt x="17546" y="28099"/>
                    </a:cubicBezTo>
                    <a:cubicBezTo>
                      <a:pt x="17518" y="27941"/>
                      <a:pt x="17484" y="27788"/>
                      <a:pt x="17456" y="27635"/>
                    </a:cubicBezTo>
                    <a:cubicBezTo>
                      <a:pt x="17620" y="27025"/>
                      <a:pt x="17236" y="26539"/>
                      <a:pt x="17089" y="26002"/>
                    </a:cubicBezTo>
                    <a:cubicBezTo>
                      <a:pt x="16919" y="25227"/>
                      <a:pt x="16749" y="24447"/>
                      <a:pt x="16580" y="23673"/>
                    </a:cubicBezTo>
                    <a:cubicBezTo>
                      <a:pt x="16495" y="23402"/>
                      <a:pt x="16416" y="23130"/>
                      <a:pt x="16331" y="22859"/>
                    </a:cubicBezTo>
                    <a:cubicBezTo>
                      <a:pt x="16184" y="22356"/>
                      <a:pt x="16043" y="21859"/>
                      <a:pt x="15896" y="21355"/>
                    </a:cubicBezTo>
                    <a:cubicBezTo>
                      <a:pt x="15687" y="20751"/>
                      <a:pt x="15478" y="20140"/>
                      <a:pt x="15268" y="19535"/>
                    </a:cubicBezTo>
                    <a:cubicBezTo>
                      <a:pt x="15020" y="18670"/>
                      <a:pt x="14754" y="17817"/>
                      <a:pt x="14234" y="17071"/>
                    </a:cubicBezTo>
                    <a:cubicBezTo>
                      <a:pt x="14087" y="16686"/>
                      <a:pt x="13940" y="16308"/>
                      <a:pt x="13793" y="15923"/>
                    </a:cubicBezTo>
                    <a:cubicBezTo>
                      <a:pt x="13448" y="15166"/>
                      <a:pt x="13137" y="14391"/>
                      <a:pt x="12759" y="13645"/>
                    </a:cubicBezTo>
                    <a:cubicBezTo>
                      <a:pt x="12369" y="12888"/>
                      <a:pt x="11916" y="12159"/>
                      <a:pt x="11493" y="11413"/>
                    </a:cubicBezTo>
                    <a:cubicBezTo>
                      <a:pt x="8858" y="6404"/>
                      <a:pt x="5015" y="2617"/>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66" name="Google Shape;766;p2"/>
          <p:cNvGrpSpPr/>
          <p:nvPr/>
        </p:nvGrpSpPr>
        <p:grpSpPr>
          <a:xfrm rot="10800000" flipH="1">
            <a:off x="8028373" y="4146170"/>
            <a:ext cx="740011" cy="636065"/>
            <a:chOff x="7615940" y="361497"/>
            <a:chExt cx="960305" cy="825415"/>
          </a:xfrm>
        </p:grpSpPr>
        <p:sp>
          <p:nvSpPr>
            <p:cNvPr id="767" name="Google Shape;767;p2"/>
            <p:cNvSpPr/>
            <p:nvPr/>
          </p:nvSpPr>
          <p:spPr>
            <a:xfrm rot="-9249779">
              <a:off x="7918451" y="727295"/>
              <a:ext cx="345988" cy="292382"/>
            </a:xfrm>
            <a:custGeom>
              <a:avLst/>
              <a:gdLst/>
              <a:ahLst/>
              <a:cxnLst/>
              <a:rect l="l" t="t" r="r" b="b"/>
              <a:pathLst>
                <a:path w="32497" h="27462" extrusionOk="0">
                  <a:moveTo>
                    <a:pt x="20749" y="4439"/>
                  </a:moveTo>
                  <a:cubicBezTo>
                    <a:pt x="20236" y="4682"/>
                    <a:pt x="20231" y="4727"/>
                    <a:pt x="20615" y="5173"/>
                  </a:cubicBezTo>
                  <a:cubicBezTo>
                    <a:pt x="20226" y="4727"/>
                    <a:pt x="20236" y="4682"/>
                    <a:pt x="20749" y="4439"/>
                  </a:cubicBezTo>
                  <a:close/>
                  <a:moveTo>
                    <a:pt x="18066" y="10297"/>
                  </a:moveTo>
                  <a:cubicBezTo>
                    <a:pt x="18049" y="10493"/>
                    <a:pt x="18043" y="10629"/>
                    <a:pt x="18032" y="10758"/>
                  </a:cubicBezTo>
                  <a:cubicBezTo>
                    <a:pt x="18043" y="10623"/>
                    <a:pt x="18049" y="10493"/>
                    <a:pt x="18066" y="10297"/>
                  </a:cubicBezTo>
                  <a:close/>
                  <a:moveTo>
                    <a:pt x="8728" y="17253"/>
                  </a:moveTo>
                  <a:cubicBezTo>
                    <a:pt x="8660" y="17456"/>
                    <a:pt x="8586" y="17660"/>
                    <a:pt x="8513" y="17863"/>
                  </a:cubicBezTo>
                  <a:cubicBezTo>
                    <a:pt x="8586" y="17660"/>
                    <a:pt x="8654" y="17456"/>
                    <a:pt x="8728" y="17253"/>
                  </a:cubicBezTo>
                  <a:close/>
                  <a:moveTo>
                    <a:pt x="16097" y="20979"/>
                  </a:moveTo>
                  <a:cubicBezTo>
                    <a:pt x="15555" y="21443"/>
                    <a:pt x="15013" y="21906"/>
                    <a:pt x="14465" y="22374"/>
                  </a:cubicBezTo>
                  <a:cubicBezTo>
                    <a:pt x="15007" y="21906"/>
                    <a:pt x="15555" y="21443"/>
                    <a:pt x="16097" y="20979"/>
                  </a:cubicBezTo>
                  <a:close/>
                  <a:moveTo>
                    <a:pt x="6676" y="23533"/>
                  </a:moveTo>
                  <a:cubicBezTo>
                    <a:pt x="6704" y="23533"/>
                    <a:pt x="6727" y="23544"/>
                    <a:pt x="6749" y="23556"/>
                  </a:cubicBezTo>
                  <a:cubicBezTo>
                    <a:pt x="6727" y="23544"/>
                    <a:pt x="6704" y="23539"/>
                    <a:pt x="6676" y="23533"/>
                  </a:cubicBezTo>
                  <a:close/>
                  <a:moveTo>
                    <a:pt x="6354" y="23929"/>
                  </a:moveTo>
                  <a:cubicBezTo>
                    <a:pt x="6405" y="24093"/>
                    <a:pt x="6438" y="24223"/>
                    <a:pt x="6461" y="24324"/>
                  </a:cubicBezTo>
                  <a:cubicBezTo>
                    <a:pt x="6438" y="24223"/>
                    <a:pt x="6405" y="24098"/>
                    <a:pt x="6354" y="23929"/>
                  </a:cubicBezTo>
                  <a:close/>
                  <a:moveTo>
                    <a:pt x="12730" y="26026"/>
                  </a:moveTo>
                  <a:cubicBezTo>
                    <a:pt x="12521" y="26144"/>
                    <a:pt x="12306" y="26263"/>
                    <a:pt x="12091" y="26376"/>
                  </a:cubicBezTo>
                  <a:cubicBezTo>
                    <a:pt x="12306" y="26263"/>
                    <a:pt x="12515" y="26144"/>
                    <a:pt x="12730" y="26026"/>
                  </a:cubicBezTo>
                  <a:close/>
                  <a:moveTo>
                    <a:pt x="19658" y="0"/>
                  </a:moveTo>
                  <a:cubicBezTo>
                    <a:pt x="19518" y="0"/>
                    <a:pt x="19360" y="45"/>
                    <a:pt x="19174" y="131"/>
                  </a:cubicBezTo>
                  <a:cubicBezTo>
                    <a:pt x="18518" y="437"/>
                    <a:pt x="17891" y="793"/>
                    <a:pt x="17258" y="1126"/>
                  </a:cubicBezTo>
                  <a:cubicBezTo>
                    <a:pt x="16540" y="1595"/>
                    <a:pt x="15827" y="2064"/>
                    <a:pt x="15115" y="2534"/>
                  </a:cubicBezTo>
                  <a:cubicBezTo>
                    <a:pt x="14833" y="2748"/>
                    <a:pt x="14556" y="2958"/>
                    <a:pt x="14273" y="3172"/>
                  </a:cubicBezTo>
                  <a:cubicBezTo>
                    <a:pt x="14132" y="3291"/>
                    <a:pt x="13996" y="3404"/>
                    <a:pt x="13855" y="3523"/>
                  </a:cubicBezTo>
                  <a:cubicBezTo>
                    <a:pt x="13713" y="3636"/>
                    <a:pt x="13572" y="3749"/>
                    <a:pt x="13431" y="3868"/>
                  </a:cubicBezTo>
                  <a:cubicBezTo>
                    <a:pt x="13193" y="4049"/>
                    <a:pt x="12956" y="4224"/>
                    <a:pt x="12719" y="4405"/>
                  </a:cubicBezTo>
                  <a:cubicBezTo>
                    <a:pt x="12295" y="4744"/>
                    <a:pt x="11865" y="5083"/>
                    <a:pt x="11441" y="5416"/>
                  </a:cubicBezTo>
                  <a:cubicBezTo>
                    <a:pt x="10486" y="3947"/>
                    <a:pt x="9186" y="2839"/>
                    <a:pt x="7750" y="1872"/>
                  </a:cubicBezTo>
                  <a:cubicBezTo>
                    <a:pt x="6110" y="776"/>
                    <a:pt x="4334" y="309"/>
                    <a:pt x="2462" y="309"/>
                  </a:cubicBezTo>
                  <a:cubicBezTo>
                    <a:pt x="1941" y="309"/>
                    <a:pt x="1412" y="345"/>
                    <a:pt x="876" y="414"/>
                  </a:cubicBezTo>
                  <a:cubicBezTo>
                    <a:pt x="712" y="437"/>
                    <a:pt x="543" y="470"/>
                    <a:pt x="390" y="544"/>
                  </a:cubicBezTo>
                  <a:cubicBezTo>
                    <a:pt x="51" y="714"/>
                    <a:pt x="0" y="1007"/>
                    <a:pt x="260" y="1301"/>
                  </a:cubicBezTo>
                  <a:cubicBezTo>
                    <a:pt x="396" y="1443"/>
                    <a:pt x="565" y="1550"/>
                    <a:pt x="712" y="1686"/>
                  </a:cubicBezTo>
                  <a:cubicBezTo>
                    <a:pt x="1752" y="2607"/>
                    <a:pt x="2510" y="3692"/>
                    <a:pt x="2730" y="5100"/>
                  </a:cubicBezTo>
                  <a:cubicBezTo>
                    <a:pt x="2968" y="6620"/>
                    <a:pt x="2979" y="8124"/>
                    <a:pt x="2617" y="9633"/>
                  </a:cubicBezTo>
                  <a:cubicBezTo>
                    <a:pt x="2267" y="11114"/>
                    <a:pt x="1928" y="12595"/>
                    <a:pt x="1622" y="14088"/>
                  </a:cubicBezTo>
                  <a:cubicBezTo>
                    <a:pt x="1046" y="16914"/>
                    <a:pt x="1374" y="19638"/>
                    <a:pt x="2646" y="22233"/>
                  </a:cubicBezTo>
                  <a:cubicBezTo>
                    <a:pt x="2877" y="22696"/>
                    <a:pt x="3239" y="23092"/>
                    <a:pt x="3539" y="23522"/>
                  </a:cubicBezTo>
                  <a:cubicBezTo>
                    <a:pt x="3680" y="23539"/>
                    <a:pt x="3816" y="23556"/>
                    <a:pt x="3957" y="23573"/>
                  </a:cubicBezTo>
                  <a:cubicBezTo>
                    <a:pt x="4059" y="23714"/>
                    <a:pt x="4160" y="23850"/>
                    <a:pt x="4375" y="24138"/>
                  </a:cubicBezTo>
                  <a:cubicBezTo>
                    <a:pt x="4081" y="24025"/>
                    <a:pt x="3968" y="23985"/>
                    <a:pt x="3850" y="23940"/>
                  </a:cubicBezTo>
                  <a:lnTo>
                    <a:pt x="3850" y="23940"/>
                  </a:lnTo>
                  <a:cubicBezTo>
                    <a:pt x="4449" y="24539"/>
                    <a:pt x="5048" y="25138"/>
                    <a:pt x="5641" y="25738"/>
                  </a:cubicBezTo>
                  <a:cubicBezTo>
                    <a:pt x="5901" y="25907"/>
                    <a:pt x="6161" y="26082"/>
                    <a:pt x="6416" y="26252"/>
                  </a:cubicBezTo>
                  <a:cubicBezTo>
                    <a:pt x="7433" y="26755"/>
                    <a:pt x="8490" y="27151"/>
                    <a:pt x="9627" y="27281"/>
                  </a:cubicBezTo>
                  <a:cubicBezTo>
                    <a:pt x="10140" y="27405"/>
                    <a:pt x="10639" y="27462"/>
                    <a:pt x="11124" y="27462"/>
                  </a:cubicBezTo>
                  <a:cubicBezTo>
                    <a:pt x="12741" y="27462"/>
                    <a:pt x="14210" y="26824"/>
                    <a:pt x="15601" y="25884"/>
                  </a:cubicBezTo>
                  <a:cubicBezTo>
                    <a:pt x="17732" y="24454"/>
                    <a:pt x="19332" y="22482"/>
                    <a:pt x="20971" y="20548"/>
                  </a:cubicBezTo>
                  <a:cubicBezTo>
                    <a:pt x="22062" y="19265"/>
                    <a:pt x="23193" y="18005"/>
                    <a:pt x="24397" y="16829"/>
                  </a:cubicBezTo>
                  <a:cubicBezTo>
                    <a:pt x="25759" y="15501"/>
                    <a:pt x="27359" y="14483"/>
                    <a:pt x="29224" y="13991"/>
                  </a:cubicBezTo>
                  <a:cubicBezTo>
                    <a:pt x="29976" y="13799"/>
                    <a:pt x="30767" y="13737"/>
                    <a:pt x="31547" y="13675"/>
                  </a:cubicBezTo>
                  <a:cubicBezTo>
                    <a:pt x="31566" y="13674"/>
                    <a:pt x="31584" y="13673"/>
                    <a:pt x="31603" y="13673"/>
                  </a:cubicBezTo>
                  <a:cubicBezTo>
                    <a:pt x="31709" y="13673"/>
                    <a:pt x="31818" y="13689"/>
                    <a:pt x="31921" y="13689"/>
                  </a:cubicBezTo>
                  <a:cubicBezTo>
                    <a:pt x="32069" y="13689"/>
                    <a:pt x="32205" y="13656"/>
                    <a:pt x="32305" y="13494"/>
                  </a:cubicBezTo>
                  <a:cubicBezTo>
                    <a:pt x="32497" y="13183"/>
                    <a:pt x="32373" y="12895"/>
                    <a:pt x="32146" y="12652"/>
                  </a:cubicBezTo>
                  <a:cubicBezTo>
                    <a:pt x="31779" y="12262"/>
                    <a:pt x="31423" y="11860"/>
                    <a:pt x="31022" y="11510"/>
                  </a:cubicBezTo>
                  <a:cubicBezTo>
                    <a:pt x="28963" y="9728"/>
                    <a:pt x="26641" y="8864"/>
                    <a:pt x="24073" y="8864"/>
                  </a:cubicBezTo>
                  <a:cubicBezTo>
                    <a:pt x="23448" y="8864"/>
                    <a:pt x="22807" y="8915"/>
                    <a:pt x="22153" y="9017"/>
                  </a:cubicBezTo>
                  <a:cubicBezTo>
                    <a:pt x="21717" y="8763"/>
                    <a:pt x="22085" y="8305"/>
                    <a:pt x="21893" y="7983"/>
                  </a:cubicBezTo>
                  <a:cubicBezTo>
                    <a:pt x="21881" y="7491"/>
                    <a:pt x="21870" y="7005"/>
                    <a:pt x="21859" y="6513"/>
                  </a:cubicBezTo>
                  <a:cubicBezTo>
                    <a:pt x="21751" y="5727"/>
                    <a:pt x="21650" y="4947"/>
                    <a:pt x="21548" y="4162"/>
                  </a:cubicBezTo>
                  <a:lnTo>
                    <a:pt x="21152" y="2635"/>
                  </a:lnTo>
                  <a:cubicBezTo>
                    <a:pt x="21050" y="2375"/>
                    <a:pt x="20954" y="2110"/>
                    <a:pt x="20858" y="1850"/>
                  </a:cubicBezTo>
                  <a:cubicBezTo>
                    <a:pt x="20672" y="1392"/>
                    <a:pt x="20530" y="906"/>
                    <a:pt x="20293" y="476"/>
                  </a:cubicBezTo>
                  <a:cubicBezTo>
                    <a:pt x="20107" y="151"/>
                    <a:pt x="19913" y="0"/>
                    <a:pt x="1965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68" name="Google Shape;768;p2"/>
            <p:cNvGrpSpPr/>
            <p:nvPr/>
          </p:nvGrpSpPr>
          <p:grpSpPr>
            <a:xfrm rot="-9249779">
              <a:off x="7689258" y="512655"/>
              <a:ext cx="813669" cy="523098"/>
              <a:chOff x="1832825" y="-1358775"/>
              <a:chExt cx="1910600" cy="1228300"/>
            </a:xfrm>
          </p:grpSpPr>
          <p:sp>
            <p:nvSpPr>
              <p:cNvPr id="769" name="Google Shape;769;p2"/>
              <p:cNvSpPr/>
              <p:nvPr/>
            </p:nvSpPr>
            <p:spPr>
              <a:xfrm>
                <a:off x="2461825" y="-664650"/>
                <a:ext cx="53150" cy="92925"/>
              </a:xfrm>
              <a:custGeom>
                <a:avLst/>
                <a:gdLst/>
                <a:ahLst/>
                <a:cxnLst/>
                <a:rect l="l" t="t" r="r" b="b"/>
                <a:pathLst>
                  <a:path w="2126" h="3717" extrusionOk="0">
                    <a:moveTo>
                      <a:pt x="1351" y="1"/>
                    </a:moveTo>
                    <a:cubicBezTo>
                      <a:pt x="1289" y="187"/>
                      <a:pt x="1227" y="368"/>
                      <a:pt x="1148" y="549"/>
                    </a:cubicBezTo>
                    <a:cubicBezTo>
                      <a:pt x="769" y="1402"/>
                      <a:pt x="385" y="2256"/>
                      <a:pt x="0" y="3109"/>
                    </a:cubicBezTo>
                    <a:cubicBezTo>
                      <a:pt x="80" y="3251"/>
                      <a:pt x="136" y="3403"/>
                      <a:pt x="238" y="3522"/>
                    </a:cubicBezTo>
                    <a:cubicBezTo>
                      <a:pt x="326" y="3621"/>
                      <a:pt x="427" y="3717"/>
                      <a:pt x="541" y="3717"/>
                    </a:cubicBezTo>
                    <a:cubicBezTo>
                      <a:pt x="611" y="3717"/>
                      <a:pt x="685" y="3682"/>
                      <a:pt x="764" y="3590"/>
                    </a:cubicBezTo>
                    <a:cubicBezTo>
                      <a:pt x="792" y="3460"/>
                      <a:pt x="798" y="3313"/>
                      <a:pt x="854" y="3194"/>
                    </a:cubicBezTo>
                    <a:cubicBezTo>
                      <a:pt x="1272" y="2295"/>
                      <a:pt x="1702" y="1408"/>
                      <a:pt x="2126" y="515"/>
                    </a:cubicBezTo>
                    <a:cubicBezTo>
                      <a:pt x="1871" y="345"/>
                      <a:pt x="1611" y="176"/>
                      <a:pt x="135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 name="Google Shape;770;p2"/>
              <p:cNvSpPr/>
              <p:nvPr/>
            </p:nvSpPr>
            <p:spPr>
              <a:xfrm>
                <a:off x="1832825" y="-1358775"/>
                <a:ext cx="1910600" cy="1228300"/>
              </a:xfrm>
              <a:custGeom>
                <a:avLst/>
                <a:gdLst/>
                <a:ahLst/>
                <a:cxnLst/>
                <a:rect l="l" t="t" r="r" b="b"/>
                <a:pathLst>
                  <a:path w="76424" h="49132" extrusionOk="0">
                    <a:moveTo>
                      <a:pt x="16263" y="23656"/>
                    </a:moveTo>
                    <a:lnTo>
                      <a:pt x="16263" y="23656"/>
                    </a:lnTo>
                    <a:cubicBezTo>
                      <a:pt x="16297" y="23667"/>
                      <a:pt x="16337" y="23684"/>
                      <a:pt x="16376" y="23701"/>
                    </a:cubicBezTo>
                    <a:cubicBezTo>
                      <a:pt x="16337" y="23690"/>
                      <a:pt x="16297" y="23673"/>
                      <a:pt x="16263" y="23656"/>
                    </a:cubicBezTo>
                    <a:close/>
                    <a:moveTo>
                      <a:pt x="12900" y="26838"/>
                    </a:moveTo>
                    <a:cubicBezTo>
                      <a:pt x="12777" y="27041"/>
                      <a:pt x="12648" y="27125"/>
                      <a:pt x="12504" y="27125"/>
                    </a:cubicBezTo>
                    <a:cubicBezTo>
                      <a:pt x="12404" y="27125"/>
                      <a:pt x="12295" y="27084"/>
                      <a:pt x="12176" y="27014"/>
                    </a:cubicBezTo>
                    <a:cubicBezTo>
                      <a:pt x="12176" y="27014"/>
                      <a:pt x="12171" y="27008"/>
                      <a:pt x="12171" y="27008"/>
                    </a:cubicBezTo>
                    <a:lnTo>
                      <a:pt x="12171" y="27008"/>
                    </a:lnTo>
                    <a:cubicBezTo>
                      <a:pt x="12295" y="27079"/>
                      <a:pt x="12404" y="27119"/>
                      <a:pt x="12505" y="27119"/>
                    </a:cubicBezTo>
                    <a:cubicBezTo>
                      <a:pt x="12652" y="27119"/>
                      <a:pt x="12779" y="27033"/>
                      <a:pt x="12900" y="26838"/>
                    </a:cubicBezTo>
                    <a:close/>
                    <a:moveTo>
                      <a:pt x="2936" y="29580"/>
                    </a:moveTo>
                    <a:lnTo>
                      <a:pt x="2936" y="29580"/>
                    </a:lnTo>
                    <a:cubicBezTo>
                      <a:pt x="3631" y="29755"/>
                      <a:pt x="4184" y="29891"/>
                      <a:pt x="4732" y="30021"/>
                    </a:cubicBezTo>
                    <a:cubicBezTo>
                      <a:pt x="4732" y="30027"/>
                      <a:pt x="4732" y="30027"/>
                      <a:pt x="4732" y="30027"/>
                    </a:cubicBezTo>
                    <a:cubicBezTo>
                      <a:pt x="4179" y="29891"/>
                      <a:pt x="3631" y="29755"/>
                      <a:pt x="2936" y="29580"/>
                    </a:cubicBezTo>
                    <a:close/>
                    <a:moveTo>
                      <a:pt x="43561" y="30979"/>
                    </a:moveTo>
                    <a:lnTo>
                      <a:pt x="43561" y="30979"/>
                    </a:lnTo>
                    <a:cubicBezTo>
                      <a:pt x="43605" y="31057"/>
                      <a:pt x="43628" y="31130"/>
                      <a:pt x="43633" y="31191"/>
                    </a:cubicBezTo>
                    <a:cubicBezTo>
                      <a:pt x="43661" y="31163"/>
                      <a:pt x="43695" y="31140"/>
                      <a:pt x="43718" y="31117"/>
                    </a:cubicBezTo>
                    <a:cubicBezTo>
                      <a:pt x="43828" y="31233"/>
                      <a:pt x="43938" y="31353"/>
                      <a:pt x="44093" y="31518"/>
                    </a:cubicBezTo>
                    <a:lnTo>
                      <a:pt x="44093" y="31518"/>
                    </a:lnTo>
                    <a:cubicBezTo>
                      <a:pt x="43975" y="31394"/>
                      <a:pt x="43876" y="31306"/>
                      <a:pt x="43714" y="31306"/>
                    </a:cubicBezTo>
                    <a:cubicBezTo>
                      <a:pt x="43684" y="31306"/>
                      <a:pt x="43652" y="31309"/>
                      <a:pt x="43616" y="31315"/>
                    </a:cubicBezTo>
                    <a:cubicBezTo>
                      <a:pt x="43605" y="31349"/>
                      <a:pt x="43588" y="31372"/>
                      <a:pt x="43565" y="31389"/>
                    </a:cubicBezTo>
                    <a:cubicBezTo>
                      <a:pt x="43582" y="31366"/>
                      <a:pt x="43594" y="31344"/>
                      <a:pt x="43605" y="31315"/>
                    </a:cubicBezTo>
                    <a:lnTo>
                      <a:pt x="43616" y="31315"/>
                    </a:lnTo>
                    <a:cubicBezTo>
                      <a:pt x="43628" y="31281"/>
                      <a:pt x="43633" y="31242"/>
                      <a:pt x="43633" y="31191"/>
                    </a:cubicBezTo>
                    <a:lnTo>
                      <a:pt x="43633" y="31191"/>
                    </a:lnTo>
                    <a:cubicBezTo>
                      <a:pt x="43628" y="31191"/>
                      <a:pt x="43628" y="31197"/>
                      <a:pt x="43628" y="31197"/>
                    </a:cubicBezTo>
                    <a:cubicBezTo>
                      <a:pt x="43628" y="31130"/>
                      <a:pt x="43605" y="31057"/>
                      <a:pt x="43561" y="30979"/>
                    </a:cubicBezTo>
                    <a:close/>
                    <a:moveTo>
                      <a:pt x="56663" y="31870"/>
                    </a:moveTo>
                    <a:cubicBezTo>
                      <a:pt x="56781" y="32107"/>
                      <a:pt x="56906" y="32350"/>
                      <a:pt x="57013" y="32570"/>
                    </a:cubicBezTo>
                    <a:cubicBezTo>
                      <a:pt x="56900" y="32350"/>
                      <a:pt x="56781" y="32107"/>
                      <a:pt x="56663" y="31870"/>
                    </a:cubicBezTo>
                    <a:close/>
                    <a:moveTo>
                      <a:pt x="41932" y="31615"/>
                    </a:moveTo>
                    <a:cubicBezTo>
                      <a:pt x="41920" y="31694"/>
                      <a:pt x="41971" y="31756"/>
                      <a:pt x="42168" y="31812"/>
                    </a:cubicBezTo>
                    <a:lnTo>
                      <a:pt x="42168" y="31812"/>
                    </a:lnTo>
                    <a:cubicBezTo>
                      <a:pt x="42163" y="31844"/>
                      <a:pt x="42158" y="31871"/>
                      <a:pt x="42152" y="31898"/>
                    </a:cubicBezTo>
                    <a:cubicBezTo>
                      <a:pt x="42157" y="31881"/>
                      <a:pt x="42161" y="31865"/>
                      <a:pt x="42163" y="31851"/>
                    </a:cubicBezTo>
                    <a:lnTo>
                      <a:pt x="42163" y="31851"/>
                    </a:lnTo>
                    <a:cubicBezTo>
                      <a:pt x="42099" y="32275"/>
                      <a:pt x="42055" y="32627"/>
                      <a:pt x="42005" y="33028"/>
                    </a:cubicBezTo>
                    <a:cubicBezTo>
                      <a:pt x="42056" y="32615"/>
                      <a:pt x="42101" y="32254"/>
                      <a:pt x="42147" y="31898"/>
                    </a:cubicBezTo>
                    <a:cubicBezTo>
                      <a:pt x="41949" y="31801"/>
                      <a:pt x="41909" y="31711"/>
                      <a:pt x="41932" y="31615"/>
                    </a:cubicBezTo>
                    <a:close/>
                    <a:moveTo>
                      <a:pt x="2782" y="33373"/>
                    </a:moveTo>
                    <a:cubicBezTo>
                      <a:pt x="2720" y="33401"/>
                      <a:pt x="2663" y="33441"/>
                      <a:pt x="2607" y="33480"/>
                    </a:cubicBezTo>
                    <a:cubicBezTo>
                      <a:pt x="2663" y="33435"/>
                      <a:pt x="2720" y="33401"/>
                      <a:pt x="2782" y="33373"/>
                    </a:cubicBezTo>
                    <a:close/>
                    <a:moveTo>
                      <a:pt x="6264" y="7733"/>
                    </a:moveTo>
                    <a:cubicBezTo>
                      <a:pt x="7027" y="8897"/>
                      <a:pt x="7796" y="10056"/>
                      <a:pt x="8548" y="11226"/>
                    </a:cubicBezTo>
                    <a:cubicBezTo>
                      <a:pt x="8847" y="11695"/>
                      <a:pt x="9101" y="12193"/>
                      <a:pt x="9378" y="12673"/>
                    </a:cubicBezTo>
                    <a:cubicBezTo>
                      <a:pt x="9944" y="13911"/>
                      <a:pt x="10515" y="15149"/>
                      <a:pt x="11080" y="16387"/>
                    </a:cubicBezTo>
                    <a:cubicBezTo>
                      <a:pt x="11232" y="16754"/>
                      <a:pt x="11379" y="17127"/>
                      <a:pt x="11526" y="17495"/>
                    </a:cubicBezTo>
                    <a:cubicBezTo>
                      <a:pt x="12007" y="18902"/>
                      <a:pt x="12487" y="20310"/>
                      <a:pt x="12968" y="21712"/>
                    </a:cubicBezTo>
                    <a:cubicBezTo>
                      <a:pt x="13132" y="22288"/>
                      <a:pt x="13296" y="22865"/>
                      <a:pt x="13460" y="23441"/>
                    </a:cubicBezTo>
                    <a:cubicBezTo>
                      <a:pt x="13578" y="23910"/>
                      <a:pt x="13697" y="24380"/>
                      <a:pt x="13810" y="24849"/>
                    </a:cubicBezTo>
                    <a:cubicBezTo>
                      <a:pt x="14031" y="25736"/>
                      <a:pt x="14245" y="26629"/>
                      <a:pt x="14460" y="27517"/>
                    </a:cubicBezTo>
                    <a:cubicBezTo>
                      <a:pt x="14731" y="28970"/>
                      <a:pt x="14997" y="30422"/>
                      <a:pt x="15268" y="31869"/>
                    </a:cubicBezTo>
                    <a:lnTo>
                      <a:pt x="15314" y="32107"/>
                    </a:lnTo>
                    <a:cubicBezTo>
                      <a:pt x="15370" y="32418"/>
                      <a:pt x="15421" y="32728"/>
                      <a:pt x="15478" y="33034"/>
                    </a:cubicBezTo>
                    <a:cubicBezTo>
                      <a:pt x="15562" y="33672"/>
                      <a:pt x="15653" y="34311"/>
                      <a:pt x="15721" y="34950"/>
                    </a:cubicBezTo>
                    <a:cubicBezTo>
                      <a:pt x="15766" y="35391"/>
                      <a:pt x="15783" y="35837"/>
                      <a:pt x="15811" y="36278"/>
                    </a:cubicBezTo>
                    <a:cubicBezTo>
                      <a:pt x="15721" y="36295"/>
                      <a:pt x="15636" y="36312"/>
                      <a:pt x="15545" y="36329"/>
                    </a:cubicBezTo>
                    <a:cubicBezTo>
                      <a:pt x="15512" y="36301"/>
                      <a:pt x="15472" y="36267"/>
                      <a:pt x="15432" y="36239"/>
                    </a:cubicBezTo>
                    <a:lnTo>
                      <a:pt x="15427" y="36233"/>
                    </a:lnTo>
                    <a:cubicBezTo>
                      <a:pt x="15093" y="34645"/>
                      <a:pt x="14777" y="33051"/>
                      <a:pt x="14421" y="31468"/>
                    </a:cubicBezTo>
                    <a:cubicBezTo>
                      <a:pt x="14155" y="30292"/>
                      <a:pt x="13850" y="29128"/>
                      <a:pt x="13561" y="27958"/>
                    </a:cubicBezTo>
                    <a:cubicBezTo>
                      <a:pt x="13522" y="27845"/>
                      <a:pt x="13488" y="27737"/>
                      <a:pt x="13448" y="27624"/>
                    </a:cubicBezTo>
                    <a:cubicBezTo>
                      <a:pt x="13200" y="26646"/>
                      <a:pt x="12945" y="25674"/>
                      <a:pt x="12697" y="24696"/>
                    </a:cubicBezTo>
                    <a:cubicBezTo>
                      <a:pt x="12680" y="24628"/>
                      <a:pt x="12663" y="24555"/>
                      <a:pt x="12651" y="24481"/>
                    </a:cubicBezTo>
                    <a:cubicBezTo>
                      <a:pt x="12544" y="24131"/>
                      <a:pt x="12436" y="23780"/>
                      <a:pt x="12329" y="23424"/>
                    </a:cubicBezTo>
                    <a:cubicBezTo>
                      <a:pt x="12290" y="23277"/>
                      <a:pt x="12256" y="23125"/>
                      <a:pt x="12216" y="22972"/>
                    </a:cubicBezTo>
                    <a:cubicBezTo>
                      <a:pt x="12131" y="22712"/>
                      <a:pt x="12041" y="22446"/>
                      <a:pt x="11956" y="22186"/>
                    </a:cubicBezTo>
                    <a:cubicBezTo>
                      <a:pt x="11911" y="22028"/>
                      <a:pt x="11866" y="21876"/>
                      <a:pt x="11815" y="21717"/>
                    </a:cubicBezTo>
                    <a:cubicBezTo>
                      <a:pt x="11702" y="21378"/>
                      <a:pt x="11589" y="21033"/>
                      <a:pt x="11476" y="20688"/>
                    </a:cubicBezTo>
                    <a:cubicBezTo>
                      <a:pt x="11317" y="20197"/>
                      <a:pt x="11165" y="19699"/>
                      <a:pt x="10995" y="19207"/>
                    </a:cubicBezTo>
                    <a:cubicBezTo>
                      <a:pt x="10859" y="18829"/>
                      <a:pt x="10695" y="18456"/>
                      <a:pt x="10549" y="18083"/>
                    </a:cubicBezTo>
                    <a:cubicBezTo>
                      <a:pt x="10396" y="17698"/>
                      <a:pt x="10243" y="17320"/>
                      <a:pt x="10091" y="16935"/>
                    </a:cubicBezTo>
                    <a:cubicBezTo>
                      <a:pt x="9989" y="16675"/>
                      <a:pt x="9887" y="16415"/>
                      <a:pt x="9780" y="16155"/>
                    </a:cubicBezTo>
                    <a:cubicBezTo>
                      <a:pt x="9605" y="15709"/>
                      <a:pt x="9429" y="15262"/>
                      <a:pt x="9248" y="14821"/>
                    </a:cubicBezTo>
                    <a:cubicBezTo>
                      <a:pt x="8824" y="13832"/>
                      <a:pt x="8401" y="12848"/>
                      <a:pt x="7977" y="11865"/>
                    </a:cubicBezTo>
                    <a:cubicBezTo>
                      <a:pt x="7445" y="10779"/>
                      <a:pt x="6920" y="9694"/>
                      <a:pt x="6394" y="8609"/>
                    </a:cubicBezTo>
                    <a:cubicBezTo>
                      <a:pt x="6258" y="8332"/>
                      <a:pt x="6123" y="8055"/>
                      <a:pt x="5987" y="7778"/>
                    </a:cubicBezTo>
                    <a:cubicBezTo>
                      <a:pt x="6077" y="7761"/>
                      <a:pt x="6173" y="7744"/>
                      <a:pt x="6264" y="7733"/>
                    </a:cubicBezTo>
                    <a:close/>
                    <a:moveTo>
                      <a:pt x="51309" y="39534"/>
                    </a:moveTo>
                    <a:lnTo>
                      <a:pt x="51309" y="39534"/>
                    </a:lnTo>
                    <a:cubicBezTo>
                      <a:pt x="51321" y="39642"/>
                      <a:pt x="51389" y="39760"/>
                      <a:pt x="51468" y="39890"/>
                    </a:cubicBezTo>
                    <a:cubicBezTo>
                      <a:pt x="51479" y="39873"/>
                      <a:pt x="51490" y="39862"/>
                      <a:pt x="51502" y="39851"/>
                    </a:cubicBezTo>
                    <a:lnTo>
                      <a:pt x="51634" y="40077"/>
                    </a:lnTo>
                    <a:lnTo>
                      <a:pt x="51634" y="40077"/>
                    </a:lnTo>
                    <a:cubicBezTo>
                      <a:pt x="51587" y="40003"/>
                      <a:pt x="51534" y="39937"/>
                      <a:pt x="51468" y="39890"/>
                    </a:cubicBezTo>
                    <a:cubicBezTo>
                      <a:pt x="51451" y="39890"/>
                      <a:pt x="51439" y="39896"/>
                      <a:pt x="51422" y="39902"/>
                    </a:cubicBezTo>
                    <a:cubicBezTo>
                      <a:pt x="51377" y="39749"/>
                      <a:pt x="51315" y="39636"/>
                      <a:pt x="51309" y="39534"/>
                    </a:cubicBezTo>
                    <a:close/>
                    <a:moveTo>
                      <a:pt x="65462" y="29669"/>
                    </a:moveTo>
                    <a:cubicBezTo>
                      <a:pt x="65594" y="29669"/>
                      <a:pt x="65731" y="29708"/>
                      <a:pt x="65876" y="29783"/>
                    </a:cubicBezTo>
                    <a:cubicBezTo>
                      <a:pt x="64604" y="30405"/>
                      <a:pt x="63185" y="30394"/>
                      <a:pt x="61868" y="30784"/>
                    </a:cubicBezTo>
                    <a:cubicBezTo>
                      <a:pt x="60602" y="31044"/>
                      <a:pt x="59336" y="31310"/>
                      <a:pt x="58064" y="31570"/>
                    </a:cubicBezTo>
                    <a:cubicBezTo>
                      <a:pt x="58002" y="31581"/>
                      <a:pt x="57940" y="31598"/>
                      <a:pt x="57878" y="31615"/>
                    </a:cubicBezTo>
                    <a:cubicBezTo>
                      <a:pt x="57471" y="31700"/>
                      <a:pt x="57069" y="31784"/>
                      <a:pt x="56662" y="31869"/>
                    </a:cubicBezTo>
                    <a:cubicBezTo>
                      <a:pt x="55735" y="32084"/>
                      <a:pt x="54808" y="32305"/>
                      <a:pt x="53881" y="32519"/>
                    </a:cubicBezTo>
                    <a:cubicBezTo>
                      <a:pt x="53881" y="32519"/>
                      <a:pt x="53881" y="32519"/>
                      <a:pt x="53881" y="32519"/>
                    </a:cubicBezTo>
                    <a:lnTo>
                      <a:pt x="53881" y="32519"/>
                    </a:lnTo>
                    <a:cubicBezTo>
                      <a:pt x="53537" y="32610"/>
                      <a:pt x="53192" y="32700"/>
                      <a:pt x="52847" y="32791"/>
                    </a:cubicBezTo>
                    <a:cubicBezTo>
                      <a:pt x="52310" y="32932"/>
                      <a:pt x="51779" y="33073"/>
                      <a:pt x="51247" y="33215"/>
                    </a:cubicBezTo>
                    <a:cubicBezTo>
                      <a:pt x="51129" y="33254"/>
                      <a:pt x="51010" y="33294"/>
                      <a:pt x="50891" y="33339"/>
                    </a:cubicBezTo>
                    <a:cubicBezTo>
                      <a:pt x="50733" y="33373"/>
                      <a:pt x="50580" y="33412"/>
                      <a:pt x="50422" y="33452"/>
                    </a:cubicBezTo>
                    <a:cubicBezTo>
                      <a:pt x="49269" y="33774"/>
                      <a:pt x="48116" y="34102"/>
                      <a:pt x="46957" y="34424"/>
                    </a:cubicBezTo>
                    <a:cubicBezTo>
                      <a:pt x="46194" y="34656"/>
                      <a:pt x="45431" y="34882"/>
                      <a:pt x="44668" y="35108"/>
                    </a:cubicBezTo>
                    <a:cubicBezTo>
                      <a:pt x="43198" y="35583"/>
                      <a:pt x="41723" y="36041"/>
                      <a:pt x="40259" y="36527"/>
                    </a:cubicBezTo>
                    <a:cubicBezTo>
                      <a:pt x="38122" y="37239"/>
                      <a:pt x="35997" y="37963"/>
                      <a:pt x="33865" y="38692"/>
                    </a:cubicBezTo>
                    <a:cubicBezTo>
                      <a:pt x="32616" y="39122"/>
                      <a:pt x="31378" y="39585"/>
                      <a:pt x="30135" y="40026"/>
                    </a:cubicBezTo>
                    <a:cubicBezTo>
                      <a:pt x="29863" y="40122"/>
                      <a:pt x="29575" y="40179"/>
                      <a:pt x="29298" y="40252"/>
                    </a:cubicBezTo>
                    <a:cubicBezTo>
                      <a:pt x="29276" y="40190"/>
                      <a:pt x="29247" y="40122"/>
                      <a:pt x="29225" y="40060"/>
                    </a:cubicBezTo>
                    <a:cubicBezTo>
                      <a:pt x="29649" y="39811"/>
                      <a:pt x="30056" y="39529"/>
                      <a:pt x="30502" y="39314"/>
                    </a:cubicBezTo>
                    <a:cubicBezTo>
                      <a:pt x="33685" y="37748"/>
                      <a:pt x="36963" y="36414"/>
                      <a:pt x="40315" y="35250"/>
                    </a:cubicBezTo>
                    <a:cubicBezTo>
                      <a:pt x="41485" y="34843"/>
                      <a:pt x="42650" y="34419"/>
                      <a:pt x="43814" y="34000"/>
                    </a:cubicBezTo>
                    <a:cubicBezTo>
                      <a:pt x="43888" y="33978"/>
                      <a:pt x="43967" y="33961"/>
                      <a:pt x="44046" y="33938"/>
                    </a:cubicBezTo>
                    <a:cubicBezTo>
                      <a:pt x="45041" y="33650"/>
                      <a:pt x="46036" y="33362"/>
                      <a:pt x="47030" y="33073"/>
                    </a:cubicBezTo>
                    <a:cubicBezTo>
                      <a:pt x="47313" y="32994"/>
                      <a:pt x="47596" y="32915"/>
                      <a:pt x="47873" y="32830"/>
                    </a:cubicBezTo>
                    <a:cubicBezTo>
                      <a:pt x="48794" y="32621"/>
                      <a:pt x="49721" y="32412"/>
                      <a:pt x="50642" y="32203"/>
                    </a:cubicBezTo>
                    <a:lnTo>
                      <a:pt x="53231" y="31683"/>
                    </a:lnTo>
                    <a:cubicBezTo>
                      <a:pt x="54249" y="31485"/>
                      <a:pt x="55266" y="31281"/>
                      <a:pt x="56284" y="31078"/>
                    </a:cubicBezTo>
                    <a:cubicBezTo>
                      <a:pt x="56368" y="31067"/>
                      <a:pt x="56448" y="31055"/>
                      <a:pt x="56532" y="31038"/>
                    </a:cubicBezTo>
                    <a:cubicBezTo>
                      <a:pt x="56792" y="30631"/>
                      <a:pt x="56764" y="30168"/>
                      <a:pt x="56809" y="29727"/>
                    </a:cubicBezTo>
                    <a:lnTo>
                      <a:pt x="56809" y="29727"/>
                    </a:lnTo>
                    <a:cubicBezTo>
                      <a:pt x="56770" y="30168"/>
                      <a:pt x="56792" y="30631"/>
                      <a:pt x="56532" y="31038"/>
                    </a:cubicBezTo>
                    <a:lnTo>
                      <a:pt x="59924" y="30405"/>
                    </a:lnTo>
                    <a:cubicBezTo>
                      <a:pt x="60947" y="30247"/>
                      <a:pt x="61970" y="30083"/>
                      <a:pt x="62993" y="29942"/>
                    </a:cubicBezTo>
                    <a:cubicBezTo>
                      <a:pt x="63796" y="29834"/>
                      <a:pt x="64604" y="29755"/>
                      <a:pt x="65413" y="29670"/>
                    </a:cubicBezTo>
                    <a:cubicBezTo>
                      <a:pt x="65429" y="29669"/>
                      <a:pt x="65446" y="29669"/>
                      <a:pt x="65462" y="29669"/>
                    </a:cubicBezTo>
                    <a:close/>
                    <a:moveTo>
                      <a:pt x="37947" y="41089"/>
                    </a:moveTo>
                    <a:cubicBezTo>
                      <a:pt x="37947" y="41094"/>
                      <a:pt x="37947" y="41100"/>
                      <a:pt x="37947" y="41106"/>
                    </a:cubicBezTo>
                    <a:cubicBezTo>
                      <a:pt x="37958" y="41106"/>
                      <a:pt x="37975" y="41111"/>
                      <a:pt x="37986" y="41111"/>
                    </a:cubicBezTo>
                    <a:cubicBezTo>
                      <a:pt x="38020" y="41190"/>
                      <a:pt x="38054" y="41258"/>
                      <a:pt x="38094" y="41315"/>
                    </a:cubicBezTo>
                    <a:cubicBezTo>
                      <a:pt x="38037" y="41241"/>
                      <a:pt x="37986" y="41168"/>
                      <a:pt x="37930" y="41094"/>
                    </a:cubicBezTo>
                    <a:cubicBezTo>
                      <a:pt x="37935" y="41089"/>
                      <a:pt x="37941" y="41089"/>
                      <a:pt x="37947" y="41089"/>
                    </a:cubicBezTo>
                    <a:close/>
                    <a:moveTo>
                      <a:pt x="18306" y="42382"/>
                    </a:moveTo>
                    <a:cubicBezTo>
                      <a:pt x="18242" y="42470"/>
                      <a:pt x="18188" y="42566"/>
                      <a:pt x="18174" y="42694"/>
                    </a:cubicBezTo>
                    <a:cubicBezTo>
                      <a:pt x="18174" y="42700"/>
                      <a:pt x="18174" y="42705"/>
                      <a:pt x="18174" y="42717"/>
                    </a:cubicBezTo>
                    <a:cubicBezTo>
                      <a:pt x="17942" y="42615"/>
                      <a:pt x="17773" y="42536"/>
                      <a:pt x="17603" y="42462"/>
                    </a:cubicBezTo>
                    <a:lnTo>
                      <a:pt x="17603" y="42462"/>
                    </a:lnTo>
                    <a:cubicBezTo>
                      <a:pt x="17790" y="42541"/>
                      <a:pt x="17970" y="42626"/>
                      <a:pt x="18174" y="42694"/>
                    </a:cubicBezTo>
                    <a:lnTo>
                      <a:pt x="18129" y="42626"/>
                    </a:lnTo>
                    <a:cubicBezTo>
                      <a:pt x="18190" y="42542"/>
                      <a:pt x="18246" y="42462"/>
                      <a:pt x="18306" y="42382"/>
                    </a:cubicBezTo>
                    <a:close/>
                    <a:moveTo>
                      <a:pt x="1" y="0"/>
                    </a:moveTo>
                    <a:lnTo>
                      <a:pt x="1" y="0"/>
                    </a:lnTo>
                    <a:cubicBezTo>
                      <a:pt x="69" y="232"/>
                      <a:pt x="199" y="407"/>
                      <a:pt x="289" y="605"/>
                    </a:cubicBezTo>
                    <a:cubicBezTo>
                      <a:pt x="594" y="1300"/>
                      <a:pt x="1018" y="1973"/>
                      <a:pt x="1160" y="2702"/>
                    </a:cubicBezTo>
                    <a:cubicBezTo>
                      <a:pt x="1555" y="4748"/>
                      <a:pt x="1747" y="6817"/>
                      <a:pt x="1177" y="8880"/>
                    </a:cubicBezTo>
                    <a:cubicBezTo>
                      <a:pt x="1080" y="9231"/>
                      <a:pt x="984" y="9587"/>
                      <a:pt x="917" y="9943"/>
                    </a:cubicBezTo>
                    <a:cubicBezTo>
                      <a:pt x="640" y="11407"/>
                      <a:pt x="323" y="12865"/>
                      <a:pt x="125" y="14341"/>
                    </a:cubicBezTo>
                    <a:cubicBezTo>
                      <a:pt x="1" y="15285"/>
                      <a:pt x="86" y="16257"/>
                      <a:pt x="662" y="17093"/>
                    </a:cubicBezTo>
                    <a:cubicBezTo>
                      <a:pt x="1182" y="18060"/>
                      <a:pt x="1940" y="18772"/>
                      <a:pt x="2963" y="19185"/>
                    </a:cubicBezTo>
                    <a:lnTo>
                      <a:pt x="4913" y="20462"/>
                    </a:lnTo>
                    <a:cubicBezTo>
                      <a:pt x="5032" y="20598"/>
                      <a:pt x="5145" y="20739"/>
                      <a:pt x="5258" y="20875"/>
                    </a:cubicBezTo>
                    <a:cubicBezTo>
                      <a:pt x="5320" y="21107"/>
                      <a:pt x="5376" y="21339"/>
                      <a:pt x="5439" y="21570"/>
                    </a:cubicBezTo>
                    <a:cubicBezTo>
                      <a:pt x="5456" y="21853"/>
                      <a:pt x="5472" y="22141"/>
                      <a:pt x="5484" y="22429"/>
                    </a:cubicBezTo>
                    <a:cubicBezTo>
                      <a:pt x="5099" y="23323"/>
                      <a:pt x="4715" y="24221"/>
                      <a:pt x="4331" y="25114"/>
                    </a:cubicBezTo>
                    <a:cubicBezTo>
                      <a:pt x="4093" y="25572"/>
                      <a:pt x="3850" y="26030"/>
                      <a:pt x="3607" y="26488"/>
                    </a:cubicBezTo>
                    <a:lnTo>
                      <a:pt x="3455" y="26759"/>
                    </a:lnTo>
                    <a:cubicBezTo>
                      <a:pt x="3336" y="27025"/>
                      <a:pt x="3217" y="27291"/>
                      <a:pt x="3104" y="27556"/>
                    </a:cubicBezTo>
                    <a:cubicBezTo>
                      <a:pt x="3070" y="27596"/>
                      <a:pt x="3048" y="27647"/>
                      <a:pt x="3031" y="27698"/>
                    </a:cubicBezTo>
                    <a:cubicBezTo>
                      <a:pt x="2918" y="27963"/>
                      <a:pt x="2810" y="28229"/>
                      <a:pt x="2697" y="28495"/>
                    </a:cubicBezTo>
                    <a:cubicBezTo>
                      <a:pt x="2663" y="28540"/>
                      <a:pt x="2635" y="28585"/>
                      <a:pt x="2618" y="28642"/>
                    </a:cubicBezTo>
                    <a:cubicBezTo>
                      <a:pt x="1974" y="29880"/>
                      <a:pt x="1781" y="31208"/>
                      <a:pt x="1860" y="32587"/>
                    </a:cubicBezTo>
                    <a:cubicBezTo>
                      <a:pt x="1900" y="32615"/>
                      <a:pt x="1940" y="32649"/>
                      <a:pt x="1974" y="32678"/>
                    </a:cubicBezTo>
                    <a:cubicBezTo>
                      <a:pt x="1990" y="32881"/>
                      <a:pt x="2007" y="33079"/>
                      <a:pt x="2024" y="33282"/>
                    </a:cubicBezTo>
                    <a:cubicBezTo>
                      <a:pt x="2115" y="33429"/>
                      <a:pt x="2211" y="33582"/>
                      <a:pt x="2301" y="33729"/>
                    </a:cubicBezTo>
                    <a:cubicBezTo>
                      <a:pt x="2330" y="33797"/>
                      <a:pt x="2358" y="33870"/>
                      <a:pt x="2386" y="33938"/>
                    </a:cubicBezTo>
                    <a:cubicBezTo>
                      <a:pt x="2776" y="34684"/>
                      <a:pt x="3353" y="35250"/>
                      <a:pt x="4088" y="35657"/>
                    </a:cubicBezTo>
                    <a:cubicBezTo>
                      <a:pt x="4184" y="35724"/>
                      <a:pt x="4274" y="35787"/>
                      <a:pt x="4370" y="35849"/>
                    </a:cubicBezTo>
                    <a:cubicBezTo>
                      <a:pt x="4562" y="35967"/>
                      <a:pt x="4749" y="36086"/>
                      <a:pt x="4936" y="36205"/>
                    </a:cubicBezTo>
                    <a:cubicBezTo>
                      <a:pt x="4986" y="36239"/>
                      <a:pt x="5037" y="36273"/>
                      <a:pt x="5088" y="36307"/>
                    </a:cubicBezTo>
                    <a:cubicBezTo>
                      <a:pt x="5258" y="36408"/>
                      <a:pt x="5416" y="36521"/>
                      <a:pt x="5591" y="36612"/>
                    </a:cubicBezTo>
                    <a:cubicBezTo>
                      <a:pt x="7021" y="37358"/>
                      <a:pt x="8451" y="38098"/>
                      <a:pt x="9882" y="38845"/>
                    </a:cubicBezTo>
                    <a:cubicBezTo>
                      <a:pt x="10803" y="39523"/>
                      <a:pt x="11753" y="40167"/>
                      <a:pt x="12646" y="40885"/>
                    </a:cubicBezTo>
                    <a:cubicBezTo>
                      <a:pt x="14093" y="42055"/>
                      <a:pt x="14946" y="43593"/>
                      <a:pt x="15263" y="45430"/>
                    </a:cubicBezTo>
                    <a:lnTo>
                      <a:pt x="15263" y="45441"/>
                    </a:lnTo>
                    <a:cubicBezTo>
                      <a:pt x="15365" y="46323"/>
                      <a:pt x="15495" y="47205"/>
                      <a:pt x="15551" y="48092"/>
                    </a:cubicBezTo>
                    <a:cubicBezTo>
                      <a:pt x="15574" y="48488"/>
                      <a:pt x="15658" y="48827"/>
                      <a:pt x="15975" y="49036"/>
                    </a:cubicBezTo>
                    <a:cubicBezTo>
                      <a:pt x="16076" y="49104"/>
                      <a:pt x="16174" y="49131"/>
                      <a:pt x="16269" y="49131"/>
                    </a:cubicBezTo>
                    <a:cubicBezTo>
                      <a:pt x="16491" y="49131"/>
                      <a:pt x="16695" y="48979"/>
                      <a:pt x="16885" y="48833"/>
                    </a:cubicBezTo>
                    <a:cubicBezTo>
                      <a:pt x="16908" y="48816"/>
                      <a:pt x="16930" y="48793"/>
                      <a:pt x="16953" y="48782"/>
                    </a:cubicBezTo>
                    <a:cubicBezTo>
                      <a:pt x="18835" y="47572"/>
                      <a:pt x="20791" y="46504"/>
                      <a:pt x="22899" y="45729"/>
                    </a:cubicBezTo>
                    <a:cubicBezTo>
                      <a:pt x="23131" y="45645"/>
                      <a:pt x="23352" y="45515"/>
                      <a:pt x="23578" y="45407"/>
                    </a:cubicBezTo>
                    <a:cubicBezTo>
                      <a:pt x="24397" y="45255"/>
                      <a:pt x="25228" y="45119"/>
                      <a:pt x="26042" y="44938"/>
                    </a:cubicBezTo>
                    <a:cubicBezTo>
                      <a:pt x="27241" y="44678"/>
                      <a:pt x="28440" y="44489"/>
                      <a:pt x="29647" y="44489"/>
                    </a:cubicBezTo>
                    <a:cubicBezTo>
                      <a:pt x="30278" y="44489"/>
                      <a:pt x="30911" y="44541"/>
                      <a:pt x="31548" y="44661"/>
                    </a:cubicBezTo>
                    <a:cubicBezTo>
                      <a:pt x="32458" y="44831"/>
                      <a:pt x="33368" y="44989"/>
                      <a:pt x="34278" y="45153"/>
                    </a:cubicBezTo>
                    <a:cubicBezTo>
                      <a:pt x="35708" y="45571"/>
                      <a:pt x="37127" y="46012"/>
                      <a:pt x="38563" y="46402"/>
                    </a:cubicBezTo>
                    <a:cubicBezTo>
                      <a:pt x="39586" y="46685"/>
                      <a:pt x="40626" y="46905"/>
                      <a:pt x="41660" y="47154"/>
                    </a:cubicBezTo>
                    <a:lnTo>
                      <a:pt x="44283" y="47453"/>
                    </a:lnTo>
                    <a:cubicBezTo>
                      <a:pt x="44769" y="47436"/>
                      <a:pt x="45255" y="47420"/>
                      <a:pt x="45742" y="47408"/>
                    </a:cubicBezTo>
                    <a:cubicBezTo>
                      <a:pt x="46414" y="47301"/>
                      <a:pt x="47081" y="47205"/>
                      <a:pt x="47754" y="47097"/>
                    </a:cubicBezTo>
                    <a:cubicBezTo>
                      <a:pt x="47957" y="47018"/>
                      <a:pt x="48178" y="46956"/>
                      <a:pt x="48370" y="46849"/>
                    </a:cubicBezTo>
                    <a:cubicBezTo>
                      <a:pt x="49625" y="46148"/>
                      <a:pt x="50484" y="45192"/>
                      <a:pt x="50411" y="43644"/>
                    </a:cubicBezTo>
                    <a:cubicBezTo>
                      <a:pt x="50405" y="43474"/>
                      <a:pt x="50388" y="43304"/>
                      <a:pt x="50377" y="43141"/>
                    </a:cubicBezTo>
                    <a:cubicBezTo>
                      <a:pt x="50394" y="42892"/>
                      <a:pt x="50416" y="42637"/>
                      <a:pt x="50433" y="42389"/>
                    </a:cubicBezTo>
                    <a:cubicBezTo>
                      <a:pt x="50507" y="41965"/>
                      <a:pt x="50580" y="41535"/>
                      <a:pt x="50654" y="41106"/>
                    </a:cubicBezTo>
                    <a:cubicBezTo>
                      <a:pt x="51004" y="40800"/>
                      <a:pt x="51349" y="40489"/>
                      <a:pt x="51694" y="40179"/>
                    </a:cubicBezTo>
                    <a:cubicBezTo>
                      <a:pt x="51818" y="40184"/>
                      <a:pt x="51942" y="40190"/>
                      <a:pt x="52067" y="40196"/>
                    </a:cubicBezTo>
                    <a:cubicBezTo>
                      <a:pt x="52146" y="40184"/>
                      <a:pt x="52219" y="40173"/>
                      <a:pt x="52293" y="40162"/>
                    </a:cubicBezTo>
                    <a:cubicBezTo>
                      <a:pt x="52615" y="40111"/>
                      <a:pt x="52937" y="40066"/>
                      <a:pt x="53254" y="40020"/>
                    </a:cubicBezTo>
                    <a:cubicBezTo>
                      <a:pt x="54164" y="40071"/>
                      <a:pt x="55074" y="40122"/>
                      <a:pt x="55984" y="40173"/>
                    </a:cubicBezTo>
                    <a:cubicBezTo>
                      <a:pt x="56387" y="40180"/>
                      <a:pt x="56795" y="40220"/>
                      <a:pt x="57196" y="40220"/>
                    </a:cubicBezTo>
                    <a:cubicBezTo>
                      <a:pt x="57403" y="40220"/>
                      <a:pt x="57608" y="40209"/>
                      <a:pt x="57810" y="40179"/>
                    </a:cubicBezTo>
                    <a:cubicBezTo>
                      <a:pt x="59879" y="39879"/>
                      <a:pt x="61575" y="38850"/>
                      <a:pt x="63016" y="37369"/>
                    </a:cubicBezTo>
                    <a:cubicBezTo>
                      <a:pt x="63717" y="36651"/>
                      <a:pt x="64384" y="35905"/>
                      <a:pt x="65068" y="35170"/>
                    </a:cubicBezTo>
                    <a:lnTo>
                      <a:pt x="65068" y="35165"/>
                    </a:lnTo>
                    <a:cubicBezTo>
                      <a:pt x="65769" y="34136"/>
                      <a:pt x="66543" y="33175"/>
                      <a:pt x="67600" y="32485"/>
                    </a:cubicBezTo>
                    <a:cubicBezTo>
                      <a:pt x="68318" y="32005"/>
                      <a:pt x="69042" y="31519"/>
                      <a:pt x="69810" y="31129"/>
                    </a:cubicBezTo>
                    <a:cubicBezTo>
                      <a:pt x="70579" y="30744"/>
                      <a:pt x="71393" y="30411"/>
                      <a:pt x="72218" y="30174"/>
                    </a:cubicBezTo>
                    <a:cubicBezTo>
                      <a:pt x="73315" y="29851"/>
                      <a:pt x="74445" y="29637"/>
                      <a:pt x="75565" y="29382"/>
                    </a:cubicBezTo>
                    <a:cubicBezTo>
                      <a:pt x="75853" y="29348"/>
                      <a:pt x="76136" y="29314"/>
                      <a:pt x="76424" y="29280"/>
                    </a:cubicBezTo>
                    <a:cubicBezTo>
                      <a:pt x="76407" y="29196"/>
                      <a:pt x="76390" y="29111"/>
                      <a:pt x="76373" y="29026"/>
                    </a:cubicBezTo>
                    <a:cubicBezTo>
                      <a:pt x="76198" y="28975"/>
                      <a:pt x="76023" y="28919"/>
                      <a:pt x="75847" y="28868"/>
                    </a:cubicBezTo>
                    <a:cubicBezTo>
                      <a:pt x="75531" y="28749"/>
                      <a:pt x="75226" y="28591"/>
                      <a:pt x="74898" y="28523"/>
                    </a:cubicBezTo>
                    <a:cubicBezTo>
                      <a:pt x="73694" y="28246"/>
                      <a:pt x="72490" y="27929"/>
                      <a:pt x="71263" y="27766"/>
                    </a:cubicBezTo>
                    <a:cubicBezTo>
                      <a:pt x="69008" y="27460"/>
                      <a:pt x="66741" y="27200"/>
                      <a:pt x="64474" y="27019"/>
                    </a:cubicBezTo>
                    <a:cubicBezTo>
                      <a:pt x="63728" y="26961"/>
                      <a:pt x="62979" y="26948"/>
                      <a:pt x="62229" y="26948"/>
                    </a:cubicBezTo>
                    <a:cubicBezTo>
                      <a:pt x="61591" y="26948"/>
                      <a:pt x="60952" y="26958"/>
                      <a:pt x="60314" y="26958"/>
                    </a:cubicBezTo>
                    <a:cubicBezTo>
                      <a:pt x="60240" y="26958"/>
                      <a:pt x="60167" y="26957"/>
                      <a:pt x="60094" y="26957"/>
                    </a:cubicBezTo>
                    <a:cubicBezTo>
                      <a:pt x="59935" y="26957"/>
                      <a:pt x="59777" y="27048"/>
                      <a:pt x="59619" y="27093"/>
                    </a:cubicBezTo>
                    <a:cubicBezTo>
                      <a:pt x="58646" y="27161"/>
                      <a:pt x="57674" y="27229"/>
                      <a:pt x="56702" y="27296"/>
                    </a:cubicBezTo>
                    <a:cubicBezTo>
                      <a:pt x="56335" y="27336"/>
                      <a:pt x="55967" y="27375"/>
                      <a:pt x="55605" y="27415"/>
                    </a:cubicBezTo>
                    <a:cubicBezTo>
                      <a:pt x="54707" y="27539"/>
                      <a:pt x="53802" y="27658"/>
                      <a:pt x="52903" y="27777"/>
                    </a:cubicBezTo>
                    <a:cubicBezTo>
                      <a:pt x="52547" y="27833"/>
                      <a:pt x="52191" y="27896"/>
                      <a:pt x="51829" y="27952"/>
                    </a:cubicBezTo>
                    <a:cubicBezTo>
                      <a:pt x="50976" y="28127"/>
                      <a:pt x="50117" y="28302"/>
                      <a:pt x="49263" y="28478"/>
                    </a:cubicBezTo>
                    <a:lnTo>
                      <a:pt x="49258" y="28478"/>
                    </a:lnTo>
                    <a:cubicBezTo>
                      <a:pt x="48975" y="28557"/>
                      <a:pt x="48698" y="28630"/>
                      <a:pt x="48421" y="28704"/>
                    </a:cubicBezTo>
                    <a:cubicBezTo>
                      <a:pt x="47890" y="28834"/>
                      <a:pt x="47353" y="28964"/>
                      <a:pt x="46821" y="29088"/>
                    </a:cubicBezTo>
                    <a:lnTo>
                      <a:pt x="45549" y="29467"/>
                    </a:lnTo>
                    <a:cubicBezTo>
                      <a:pt x="44933" y="29665"/>
                      <a:pt x="44317" y="29868"/>
                      <a:pt x="43701" y="30066"/>
                    </a:cubicBezTo>
                    <a:cubicBezTo>
                      <a:pt x="43633" y="30089"/>
                      <a:pt x="43560" y="30111"/>
                      <a:pt x="43486" y="30134"/>
                    </a:cubicBezTo>
                    <a:cubicBezTo>
                      <a:pt x="42616" y="30450"/>
                      <a:pt x="41740" y="30767"/>
                      <a:pt x="40869" y="31078"/>
                    </a:cubicBezTo>
                    <a:cubicBezTo>
                      <a:pt x="39264" y="31768"/>
                      <a:pt x="37658" y="32457"/>
                      <a:pt x="36047" y="33147"/>
                    </a:cubicBezTo>
                    <a:cubicBezTo>
                      <a:pt x="35838" y="33271"/>
                      <a:pt x="35623" y="33395"/>
                      <a:pt x="35409" y="33520"/>
                    </a:cubicBezTo>
                    <a:cubicBezTo>
                      <a:pt x="35228" y="33582"/>
                      <a:pt x="35024" y="33616"/>
                      <a:pt x="34860" y="33712"/>
                    </a:cubicBezTo>
                    <a:cubicBezTo>
                      <a:pt x="32577" y="35029"/>
                      <a:pt x="30282" y="36324"/>
                      <a:pt x="28026" y="37691"/>
                    </a:cubicBezTo>
                    <a:cubicBezTo>
                      <a:pt x="27077" y="38268"/>
                      <a:pt x="26212" y="38997"/>
                      <a:pt x="25313" y="39659"/>
                    </a:cubicBezTo>
                    <a:cubicBezTo>
                      <a:pt x="24256" y="40456"/>
                      <a:pt x="23188" y="41230"/>
                      <a:pt x="22153" y="42050"/>
                    </a:cubicBezTo>
                    <a:cubicBezTo>
                      <a:pt x="21481" y="42581"/>
                      <a:pt x="20848" y="43174"/>
                      <a:pt x="20198" y="43740"/>
                    </a:cubicBezTo>
                    <a:cubicBezTo>
                      <a:pt x="20452" y="42965"/>
                      <a:pt x="20848" y="42293"/>
                      <a:pt x="21192" y="41597"/>
                    </a:cubicBezTo>
                    <a:cubicBezTo>
                      <a:pt x="22329" y="39274"/>
                      <a:pt x="23470" y="36957"/>
                      <a:pt x="24573" y="34616"/>
                    </a:cubicBezTo>
                    <a:cubicBezTo>
                      <a:pt x="25070" y="33554"/>
                      <a:pt x="25477" y="32446"/>
                      <a:pt x="25924" y="31361"/>
                    </a:cubicBezTo>
                    <a:lnTo>
                      <a:pt x="25924" y="31361"/>
                    </a:lnTo>
                    <a:cubicBezTo>
                      <a:pt x="25846" y="31449"/>
                      <a:pt x="25772" y="31483"/>
                      <a:pt x="25704" y="31483"/>
                    </a:cubicBezTo>
                    <a:cubicBezTo>
                      <a:pt x="25588" y="31483"/>
                      <a:pt x="25487" y="31386"/>
                      <a:pt x="25398" y="31287"/>
                    </a:cubicBezTo>
                    <a:cubicBezTo>
                      <a:pt x="25296" y="31168"/>
                      <a:pt x="25234" y="31016"/>
                      <a:pt x="25155" y="30880"/>
                    </a:cubicBezTo>
                    <a:cubicBezTo>
                      <a:pt x="24567" y="32022"/>
                      <a:pt x="23968" y="33164"/>
                      <a:pt x="23386" y="34311"/>
                    </a:cubicBezTo>
                    <a:cubicBezTo>
                      <a:pt x="22594" y="35888"/>
                      <a:pt x="21820" y="37471"/>
                      <a:pt x="21017" y="39042"/>
                    </a:cubicBezTo>
                    <a:cubicBezTo>
                      <a:pt x="20361" y="40309"/>
                      <a:pt x="19683" y="41563"/>
                      <a:pt x="19016" y="42824"/>
                    </a:cubicBezTo>
                    <a:cubicBezTo>
                      <a:pt x="18909" y="43118"/>
                      <a:pt x="18801" y="43412"/>
                      <a:pt x="18660" y="43796"/>
                    </a:cubicBezTo>
                    <a:cubicBezTo>
                      <a:pt x="18298" y="43316"/>
                      <a:pt x="18762" y="43135"/>
                      <a:pt x="18784" y="42852"/>
                    </a:cubicBezTo>
                    <a:lnTo>
                      <a:pt x="18343" y="42332"/>
                    </a:lnTo>
                    <a:cubicBezTo>
                      <a:pt x="18366" y="41965"/>
                      <a:pt x="18389" y="41597"/>
                      <a:pt x="18417" y="41230"/>
                    </a:cubicBezTo>
                    <a:cubicBezTo>
                      <a:pt x="18473" y="40393"/>
                      <a:pt x="18598" y="39557"/>
                      <a:pt x="18570" y="38726"/>
                    </a:cubicBezTo>
                    <a:cubicBezTo>
                      <a:pt x="18519" y="36962"/>
                      <a:pt x="18394" y="35199"/>
                      <a:pt x="18298" y="33435"/>
                    </a:cubicBezTo>
                    <a:cubicBezTo>
                      <a:pt x="18236" y="32740"/>
                      <a:pt x="18208" y="32045"/>
                      <a:pt x="18106" y="31355"/>
                    </a:cubicBezTo>
                    <a:cubicBezTo>
                      <a:pt x="17948" y="30264"/>
                      <a:pt x="17739" y="29184"/>
                      <a:pt x="17546" y="28099"/>
                    </a:cubicBezTo>
                    <a:cubicBezTo>
                      <a:pt x="17518" y="27941"/>
                      <a:pt x="17484" y="27788"/>
                      <a:pt x="17456" y="27635"/>
                    </a:cubicBezTo>
                    <a:cubicBezTo>
                      <a:pt x="17620" y="27025"/>
                      <a:pt x="17236" y="26539"/>
                      <a:pt x="17089" y="26002"/>
                    </a:cubicBezTo>
                    <a:cubicBezTo>
                      <a:pt x="16919" y="25227"/>
                      <a:pt x="16749" y="24447"/>
                      <a:pt x="16580" y="23673"/>
                    </a:cubicBezTo>
                    <a:cubicBezTo>
                      <a:pt x="16495" y="23402"/>
                      <a:pt x="16416" y="23130"/>
                      <a:pt x="16331" y="22859"/>
                    </a:cubicBezTo>
                    <a:cubicBezTo>
                      <a:pt x="16184" y="22356"/>
                      <a:pt x="16043" y="21859"/>
                      <a:pt x="15896" y="21355"/>
                    </a:cubicBezTo>
                    <a:cubicBezTo>
                      <a:pt x="15687" y="20751"/>
                      <a:pt x="15478" y="20140"/>
                      <a:pt x="15268" y="19535"/>
                    </a:cubicBezTo>
                    <a:cubicBezTo>
                      <a:pt x="15020" y="18670"/>
                      <a:pt x="14754" y="17817"/>
                      <a:pt x="14234" y="17071"/>
                    </a:cubicBezTo>
                    <a:cubicBezTo>
                      <a:pt x="14087" y="16686"/>
                      <a:pt x="13940" y="16308"/>
                      <a:pt x="13793" y="15923"/>
                    </a:cubicBezTo>
                    <a:cubicBezTo>
                      <a:pt x="13448" y="15166"/>
                      <a:pt x="13137" y="14391"/>
                      <a:pt x="12759" y="13645"/>
                    </a:cubicBezTo>
                    <a:cubicBezTo>
                      <a:pt x="12369" y="12888"/>
                      <a:pt x="11916" y="12159"/>
                      <a:pt x="11493" y="11413"/>
                    </a:cubicBezTo>
                    <a:cubicBezTo>
                      <a:pt x="8858" y="6404"/>
                      <a:pt x="5015" y="2617"/>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71" name="Google Shape;771;p2"/>
          <p:cNvGrpSpPr/>
          <p:nvPr/>
        </p:nvGrpSpPr>
        <p:grpSpPr>
          <a:xfrm>
            <a:off x="1273850" y="1025450"/>
            <a:ext cx="6596300" cy="261775"/>
            <a:chOff x="1259150" y="911262"/>
            <a:chExt cx="6596300" cy="261775"/>
          </a:xfrm>
        </p:grpSpPr>
        <p:cxnSp>
          <p:nvCxnSpPr>
            <p:cNvPr id="772" name="Google Shape;772;p2"/>
            <p:cNvCxnSpPr/>
            <p:nvPr/>
          </p:nvCxnSpPr>
          <p:spPr>
            <a:xfrm>
              <a:off x="5218450" y="1004950"/>
              <a:ext cx="2637000" cy="0"/>
            </a:xfrm>
            <a:prstGeom prst="straightConnector1">
              <a:avLst/>
            </a:prstGeom>
            <a:noFill/>
            <a:ln w="9525" cap="flat" cmpd="sng">
              <a:solidFill>
                <a:schemeClr val="dk2"/>
              </a:solidFill>
              <a:prstDash val="solid"/>
              <a:round/>
              <a:headEnd type="none" w="med" len="med"/>
              <a:tailEnd type="oval" w="med" len="med"/>
            </a:ln>
          </p:spPr>
        </p:cxnSp>
        <p:cxnSp>
          <p:nvCxnSpPr>
            <p:cNvPr id="773" name="Google Shape;773;p2"/>
            <p:cNvCxnSpPr/>
            <p:nvPr/>
          </p:nvCxnSpPr>
          <p:spPr>
            <a:xfrm rot="10800000">
              <a:off x="1259150" y="1004950"/>
              <a:ext cx="2637000" cy="0"/>
            </a:xfrm>
            <a:prstGeom prst="straightConnector1">
              <a:avLst/>
            </a:prstGeom>
            <a:noFill/>
            <a:ln w="9525" cap="flat" cmpd="sng">
              <a:solidFill>
                <a:schemeClr val="dk2"/>
              </a:solidFill>
              <a:prstDash val="solid"/>
              <a:round/>
              <a:headEnd type="none" w="med" len="med"/>
              <a:tailEnd type="oval" w="med" len="med"/>
            </a:ln>
          </p:spPr>
        </p:cxnSp>
        <p:grpSp>
          <p:nvGrpSpPr>
            <p:cNvPr id="774" name="Google Shape;774;p2"/>
            <p:cNvGrpSpPr/>
            <p:nvPr/>
          </p:nvGrpSpPr>
          <p:grpSpPr>
            <a:xfrm>
              <a:off x="3895635" y="911262"/>
              <a:ext cx="1352731" cy="261775"/>
              <a:chOff x="3895576" y="959675"/>
              <a:chExt cx="1352731" cy="261775"/>
            </a:xfrm>
          </p:grpSpPr>
          <p:sp>
            <p:nvSpPr>
              <p:cNvPr id="775" name="Google Shape;775;p2"/>
              <p:cNvSpPr/>
              <p:nvPr/>
            </p:nvSpPr>
            <p:spPr>
              <a:xfrm>
                <a:off x="4575504" y="975694"/>
                <a:ext cx="560138" cy="166118"/>
              </a:xfrm>
              <a:custGeom>
                <a:avLst/>
                <a:gdLst/>
                <a:ahLst/>
                <a:cxnLst/>
                <a:rect l="l" t="t" r="r" b="b"/>
                <a:pathLst>
                  <a:path w="7378" h="2188" extrusionOk="0">
                    <a:moveTo>
                      <a:pt x="6079" y="1"/>
                    </a:moveTo>
                    <a:cubicBezTo>
                      <a:pt x="5792" y="1"/>
                      <a:pt x="5509" y="132"/>
                      <a:pt x="5377" y="405"/>
                    </a:cubicBezTo>
                    <a:cubicBezTo>
                      <a:pt x="5227" y="690"/>
                      <a:pt x="5285" y="1092"/>
                      <a:pt x="5568" y="1273"/>
                    </a:cubicBezTo>
                    <a:cubicBezTo>
                      <a:pt x="5665" y="1337"/>
                      <a:pt x="5781" y="1373"/>
                      <a:pt x="5898" y="1373"/>
                    </a:cubicBezTo>
                    <a:cubicBezTo>
                      <a:pt x="5943" y="1373"/>
                      <a:pt x="5989" y="1367"/>
                      <a:pt x="6034" y="1356"/>
                    </a:cubicBezTo>
                    <a:cubicBezTo>
                      <a:pt x="6052" y="1353"/>
                      <a:pt x="6061" y="1331"/>
                      <a:pt x="6058" y="1313"/>
                    </a:cubicBezTo>
                    <a:cubicBezTo>
                      <a:pt x="6056" y="1297"/>
                      <a:pt x="6041" y="1288"/>
                      <a:pt x="6025" y="1288"/>
                    </a:cubicBezTo>
                    <a:cubicBezTo>
                      <a:pt x="6023" y="1288"/>
                      <a:pt x="6021" y="1288"/>
                      <a:pt x="6018" y="1289"/>
                    </a:cubicBezTo>
                    <a:cubicBezTo>
                      <a:pt x="5982" y="1296"/>
                      <a:pt x="5945" y="1300"/>
                      <a:pt x="5909" y="1300"/>
                    </a:cubicBezTo>
                    <a:cubicBezTo>
                      <a:pt x="5803" y="1300"/>
                      <a:pt x="5698" y="1268"/>
                      <a:pt x="5614" y="1209"/>
                    </a:cubicBezTo>
                    <a:cubicBezTo>
                      <a:pt x="5233" y="951"/>
                      <a:pt x="5365" y="332"/>
                      <a:pt x="5764" y="166"/>
                    </a:cubicBezTo>
                    <a:cubicBezTo>
                      <a:pt x="5865" y="121"/>
                      <a:pt x="5969" y="101"/>
                      <a:pt x="6071" y="101"/>
                    </a:cubicBezTo>
                    <a:cubicBezTo>
                      <a:pt x="6536" y="101"/>
                      <a:pt x="6955" y="527"/>
                      <a:pt x="6877" y="1028"/>
                    </a:cubicBezTo>
                    <a:cubicBezTo>
                      <a:pt x="6819" y="1463"/>
                      <a:pt x="6436" y="1792"/>
                      <a:pt x="6025" y="1905"/>
                    </a:cubicBezTo>
                    <a:cubicBezTo>
                      <a:pt x="5861" y="1949"/>
                      <a:pt x="5693" y="1968"/>
                      <a:pt x="5522" y="1968"/>
                    </a:cubicBezTo>
                    <a:cubicBezTo>
                      <a:pt x="4413" y="1968"/>
                      <a:pt x="3202" y="1131"/>
                      <a:pt x="2298" y="623"/>
                    </a:cubicBezTo>
                    <a:cubicBezTo>
                      <a:pt x="2017" y="434"/>
                      <a:pt x="1669" y="312"/>
                      <a:pt x="1329" y="312"/>
                    </a:cubicBezTo>
                    <a:cubicBezTo>
                      <a:pt x="1047" y="312"/>
                      <a:pt x="771" y="396"/>
                      <a:pt x="544" y="595"/>
                    </a:cubicBezTo>
                    <a:cubicBezTo>
                      <a:pt x="1" y="1040"/>
                      <a:pt x="136" y="1933"/>
                      <a:pt x="814" y="2153"/>
                    </a:cubicBezTo>
                    <a:cubicBezTo>
                      <a:pt x="887" y="2176"/>
                      <a:pt x="959" y="2187"/>
                      <a:pt x="1029" y="2187"/>
                    </a:cubicBezTo>
                    <a:cubicBezTo>
                      <a:pt x="1645" y="2187"/>
                      <a:pt x="2058" y="1358"/>
                      <a:pt x="1396" y="1000"/>
                    </a:cubicBezTo>
                    <a:cubicBezTo>
                      <a:pt x="1391" y="998"/>
                      <a:pt x="1386" y="997"/>
                      <a:pt x="1382" y="997"/>
                    </a:cubicBezTo>
                    <a:cubicBezTo>
                      <a:pt x="1351" y="997"/>
                      <a:pt x="1334" y="1046"/>
                      <a:pt x="1369" y="1062"/>
                    </a:cubicBezTo>
                    <a:cubicBezTo>
                      <a:pt x="1936" y="1379"/>
                      <a:pt x="1570" y="2094"/>
                      <a:pt x="1038" y="2094"/>
                    </a:cubicBezTo>
                    <a:cubicBezTo>
                      <a:pt x="974" y="2094"/>
                      <a:pt x="908" y="2084"/>
                      <a:pt x="841" y="2061"/>
                    </a:cubicBezTo>
                    <a:cubicBezTo>
                      <a:pt x="243" y="1856"/>
                      <a:pt x="127" y="1071"/>
                      <a:pt x="611" y="675"/>
                    </a:cubicBezTo>
                    <a:cubicBezTo>
                      <a:pt x="817" y="498"/>
                      <a:pt x="1065" y="423"/>
                      <a:pt x="1319" y="423"/>
                    </a:cubicBezTo>
                    <a:cubicBezTo>
                      <a:pt x="1641" y="423"/>
                      <a:pt x="1973" y="543"/>
                      <a:pt x="2240" y="724"/>
                    </a:cubicBezTo>
                    <a:cubicBezTo>
                      <a:pt x="3168" y="1249"/>
                      <a:pt x="4367" y="2094"/>
                      <a:pt x="5507" y="2094"/>
                    </a:cubicBezTo>
                    <a:cubicBezTo>
                      <a:pt x="5693" y="2094"/>
                      <a:pt x="5877" y="2071"/>
                      <a:pt x="6058" y="2022"/>
                    </a:cubicBezTo>
                    <a:cubicBezTo>
                      <a:pt x="6886" y="1804"/>
                      <a:pt x="7377" y="804"/>
                      <a:pt x="6635" y="187"/>
                    </a:cubicBezTo>
                    <a:cubicBezTo>
                      <a:pt x="6480" y="64"/>
                      <a:pt x="6279" y="1"/>
                      <a:pt x="607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 name="Google Shape;776;p2"/>
              <p:cNvSpPr/>
              <p:nvPr/>
            </p:nvSpPr>
            <p:spPr>
              <a:xfrm>
                <a:off x="4642617" y="959751"/>
                <a:ext cx="605690" cy="155945"/>
              </a:xfrm>
              <a:custGeom>
                <a:avLst/>
                <a:gdLst/>
                <a:ahLst/>
                <a:cxnLst/>
                <a:rect l="l" t="t" r="r" b="b"/>
                <a:pathLst>
                  <a:path w="7978" h="2054" extrusionOk="0">
                    <a:moveTo>
                      <a:pt x="449" y="1"/>
                    </a:moveTo>
                    <a:cubicBezTo>
                      <a:pt x="305" y="1"/>
                      <a:pt x="163" y="21"/>
                      <a:pt x="28" y="66"/>
                    </a:cubicBezTo>
                    <a:lnTo>
                      <a:pt x="25" y="66"/>
                    </a:lnTo>
                    <a:cubicBezTo>
                      <a:pt x="9" y="72"/>
                      <a:pt x="0" y="91"/>
                      <a:pt x="6" y="106"/>
                    </a:cubicBezTo>
                    <a:cubicBezTo>
                      <a:pt x="11" y="121"/>
                      <a:pt x="24" y="129"/>
                      <a:pt x="38" y="129"/>
                    </a:cubicBezTo>
                    <a:cubicBezTo>
                      <a:pt x="42" y="129"/>
                      <a:pt x="45" y="129"/>
                      <a:pt x="49" y="128"/>
                    </a:cubicBezTo>
                    <a:cubicBezTo>
                      <a:pt x="166" y="91"/>
                      <a:pt x="288" y="74"/>
                      <a:pt x="414" y="74"/>
                    </a:cubicBezTo>
                    <a:cubicBezTo>
                      <a:pt x="1124" y="74"/>
                      <a:pt x="1945" y="595"/>
                      <a:pt x="2537" y="879"/>
                    </a:cubicBezTo>
                    <a:cubicBezTo>
                      <a:pt x="3639" y="1454"/>
                      <a:pt x="4837" y="2054"/>
                      <a:pt x="6109" y="2054"/>
                    </a:cubicBezTo>
                    <a:cubicBezTo>
                      <a:pt x="6200" y="2054"/>
                      <a:pt x="6291" y="2051"/>
                      <a:pt x="6383" y="2044"/>
                    </a:cubicBezTo>
                    <a:cubicBezTo>
                      <a:pt x="6834" y="2011"/>
                      <a:pt x="7334" y="1922"/>
                      <a:pt x="7646" y="1554"/>
                    </a:cubicBezTo>
                    <a:cubicBezTo>
                      <a:pt x="7978" y="1164"/>
                      <a:pt x="7867" y="486"/>
                      <a:pt x="7297" y="428"/>
                    </a:cubicBezTo>
                    <a:cubicBezTo>
                      <a:pt x="7270" y="424"/>
                      <a:pt x="7243" y="422"/>
                      <a:pt x="7217" y="422"/>
                    </a:cubicBezTo>
                    <a:cubicBezTo>
                      <a:pt x="6872" y="422"/>
                      <a:pt x="6573" y="747"/>
                      <a:pt x="6656" y="1100"/>
                    </a:cubicBezTo>
                    <a:cubicBezTo>
                      <a:pt x="6677" y="1219"/>
                      <a:pt x="6754" y="1327"/>
                      <a:pt x="6858" y="1391"/>
                    </a:cubicBezTo>
                    <a:cubicBezTo>
                      <a:pt x="6864" y="1395"/>
                      <a:pt x="6870" y="1396"/>
                      <a:pt x="6877" y="1396"/>
                    </a:cubicBezTo>
                    <a:cubicBezTo>
                      <a:pt x="6888" y="1396"/>
                      <a:pt x="6898" y="1392"/>
                      <a:pt x="6904" y="1382"/>
                    </a:cubicBezTo>
                    <a:cubicBezTo>
                      <a:pt x="6913" y="1364"/>
                      <a:pt x="6907" y="1345"/>
                      <a:pt x="6892" y="1336"/>
                    </a:cubicBezTo>
                    <a:cubicBezTo>
                      <a:pt x="6711" y="1223"/>
                      <a:pt x="6674" y="965"/>
                      <a:pt x="6766" y="781"/>
                    </a:cubicBezTo>
                    <a:cubicBezTo>
                      <a:pt x="6851" y="607"/>
                      <a:pt x="7036" y="517"/>
                      <a:pt x="7222" y="517"/>
                    </a:cubicBezTo>
                    <a:cubicBezTo>
                      <a:pt x="7347" y="517"/>
                      <a:pt x="7472" y="557"/>
                      <a:pt x="7567" y="640"/>
                    </a:cubicBezTo>
                    <a:cubicBezTo>
                      <a:pt x="7812" y="854"/>
                      <a:pt x="7760" y="1253"/>
                      <a:pt x="7564" y="1483"/>
                    </a:cubicBezTo>
                    <a:cubicBezTo>
                      <a:pt x="7272" y="1818"/>
                      <a:pt x="6800" y="1900"/>
                      <a:pt x="6377" y="1928"/>
                    </a:cubicBezTo>
                    <a:cubicBezTo>
                      <a:pt x="6291" y="1934"/>
                      <a:pt x="6205" y="1937"/>
                      <a:pt x="6120" y="1937"/>
                    </a:cubicBezTo>
                    <a:cubicBezTo>
                      <a:pt x="5316" y="1937"/>
                      <a:pt x="4529" y="1686"/>
                      <a:pt x="3794" y="1370"/>
                    </a:cubicBezTo>
                    <a:cubicBezTo>
                      <a:pt x="3386" y="1189"/>
                      <a:pt x="2987" y="986"/>
                      <a:pt x="2586" y="784"/>
                    </a:cubicBezTo>
                    <a:cubicBezTo>
                      <a:pt x="1982" y="500"/>
                      <a:pt x="1174" y="1"/>
                      <a:pt x="44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 name="Google Shape;777;p2"/>
              <p:cNvSpPr/>
              <p:nvPr/>
            </p:nvSpPr>
            <p:spPr>
              <a:xfrm>
                <a:off x="5009760" y="1053436"/>
                <a:ext cx="35986" cy="26877"/>
              </a:xfrm>
              <a:custGeom>
                <a:avLst/>
                <a:gdLst/>
                <a:ahLst/>
                <a:cxnLst/>
                <a:rect l="l" t="t" r="r" b="b"/>
                <a:pathLst>
                  <a:path w="474" h="354" extrusionOk="0">
                    <a:moveTo>
                      <a:pt x="237" y="1"/>
                    </a:moveTo>
                    <a:cubicBezTo>
                      <a:pt x="108" y="1"/>
                      <a:pt x="1" y="81"/>
                      <a:pt x="1" y="179"/>
                    </a:cubicBezTo>
                    <a:cubicBezTo>
                      <a:pt x="1" y="274"/>
                      <a:pt x="108" y="353"/>
                      <a:pt x="237" y="353"/>
                    </a:cubicBezTo>
                    <a:cubicBezTo>
                      <a:pt x="369" y="353"/>
                      <a:pt x="473" y="274"/>
                      <a:pt x="473" y="179"/>
                    </a:cubicBezTo>
                    <a:cubicBezTo>
                      <a:pt x="473" y="81"/>
                      <a:pt x="369" y="1"/>
                      <a:pt x="2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 name="Google Shape;778;p2"/>
              <p:cNvSpPr/>
              <p:nvPr/>
            </p:nvSpPr>
            <p:spPr>
              <a:xfrm>
                <a:off x="5153019" y="1044326"/>
                <a:ext cx="30064" cy="25358"/>
              </a:xfrm>
              <a:custGeom>
                <a:avLst/>
                <a:gdLst/>
                <a:ahLst/>
                <a:cxnLst/>
                <a:rect l="l" t="t" r="r" b="b"/>
                <a:pathLst>
                  <a:path w="396" h="334" extrusionOk="0">
                    <a:moveTo>
                      <a:pt x="148" y="0"/>
                    </a:moveTo>
                    <a:cubicBezTo>
                      <a:pt x="110" y="0"/>
                      <a:pt x="76" y="14"/>
                      <a:pt x="52" y="41"/>
                    </a:cubicBezTo>
                    <a:cubicBezTo>
                      <a:pt x="0" y="99"/>
                      <a:pt x="22" y="207"/>
                      <a:pt x="104" y="277"/>
                    </a:cubicBezTo>
                    <a:cubicBezTo>
                      <a:pt x="148" y="314"/>
                      <a:pt x="200" y="334"/>
                      <a:pt x="247" y="334"/>
                    </a:cubicBezTo>
                    <a:cubicBezTo>
                      <a:pt x="285" y="334"/>
                      <a:pt x="320" y="320"/>
                      <a:pt x="344" y="293"/>
                    </a:cubicBezTo>
                    <a:cubicBezTo>
                      <a:pt x="396" y="234"/>
                      <a:pt x="374" y="127"/>
                      <a:pt x="295" y="59"/>
                    </a:cubicBezTo>
                    <a:cubicBezTo>
                      <a:pt x="249" y="20"/>
                      <a:pt x="196" y="0"/>
                      <a:pt x="14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 name="Google Shape;779;p2"/>
              <p:cNvSpPr/>
              <p:nvPr/>
            </p:nvSpPr>
            <p:spPr>
              <a:xfrm>
                <a:off x="4550375" y="1154031"/>
                <a:ext cx="81842" cy="67419"/>
              </a:xfrm>
              <a:custGeom>
                <a:avLst/>
                <a:gdLst/>
                <a:ahLst/>
                <a:cxnLst/>
                <a:rect l="l" t="t" r="r" b="b"/>
                <a:pathLst>
                  <a:path w="1078" h="888" extrusionOk="0">
                    <a:moveTo>
                      <a:pt x="258" y="1"/>
                    </a:moveTo>
                    <a:lnTo>
                      <a:pt x="136" y="160"/>
                    </a:lnTo>
                    <a:cubicBezTo>
                      <a:pt x="1" y="326"/>
                      <a:pt x="1" y="562"/>
                      <a:pt x="136" y="731"/>
                    </a:cubicBezTo>
                    <a:lnTo>
                      <a:pt x="258" y="887"/>
                    </a:lnTo>
                    <a:lnTo>
                      <a:pt x="384" y="731"/>
                    </a:lnTo>
                    <a:cubicBezTo>
                      <a:pt x="439" y="663"/>
                      <a:pt x="470" y="583"/>
                      <a:pt x="479" y="504"/>
                    </a:cubicBezTo>
                    <a:cubicBezTo>
                      <a:pt x="494" y="510"/>
                      <a:pt x="510" y="516"/>
                      <a:pt x="522" y="522"/>
                    </a:cubicBezTo>
                    <a:cubicBezTo>
                      <a:pt x="580" y="547"/>
                      <a:pt x="645" y="560"/>
                      <a:pt x="710" y="560"/>
                    </a:cubicBezTo>
                    <a:cubicBezTo>
                      <a:pt x="866" y="560"/>
                      <a:pt x="1023" y="486"/>
                      <a:pt x="1077" y="332"/>
                    </a:cubicBezTo>
                    <a:cubicBezTo>
                      <a:pt x="967" y="311"/>
                      <a:pt x="893" y="292"/>
                      <a:pt x="823" y="274"/>
                    </a:cubicBezTo>
                    <a:cubicBezTo>
                      <a:pt x="620" y="206"/>
                      <a:pt x="415" y="182"/>
                      <a:pt x="2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 name="Google Shape;780;p2"/>
              <p:cNvSpPr/>
              <p:nvPr/>
            </p:nvSpPr>
            <p:spPr>
              <a:xfrm>
                <a:off x="4559941" y="1116071"/>
                <a:ext cx="20347" cy="30369"/>
              </a:xfrm>
              <a:custGeom>
                <a:avLst/>
                <a:gdLst/>
                <a:ahLst/>
                <a:cxnLst/>
                <a:rect l="l" t="t" r="r" b="b"/>
                <a:pathLst>
                  <a:path w="268" h="400" extrusionOk="0">
                    <a:moveTo>
                      <a:pt x="132" y="1"/>
                    </a:moveTo>
                    <a:lnTo>
                      <a:pt x="0" y="200"/>
                    </a:lnTo>
                    <a:lnTo>
                      <a:pt x="132" y="400"/>
                    </a:lnTo>
                    <a:lnTo>
                      <a:pt x="267" y="200"/>
                    </a:lnTo>
                    <a:lnTo>
                      <a:pt x="13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 name="Google Shape;781;p2"/>
              <p:cNvSpPr/>
              <p:nvPr/>
            </p:nvSpPr>
            <p:spPr>
              <a:xfrm>
                <a:off x="4554779" y="964534"/>
                <a:ext cx="30368" cy="54968"/>
              </a:xfrm>
              <a:custGeom>
                <a:avLst/>
                <a:gdLst/>
                <a:ahLst/>
                <a:cxnLst/>
                <a:rect l="l" t="t" r="r" b="b"/>
                <a:pathLst>
                  <a:path w="400" h="724" extrusionOk="0">
                    <a:moveTo>
                      <a:pt x="200" y="0"/>
                    </a:moveTo>
                    <a:lnTo>
                      <a:pt x="1" y="362"/>
                    </a:lnTo>
                    <a:lnTo>
                      <a:pt x="200" y="724"/>
                    </a:lnTo>
                    <a:lnTo>
                      <a:pt x="400" y="362"/>
                    </a:lnTo>
                    <a:lnTo>
                      <a:pt x="20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 name="Google Shape;782;p2"/>
              <p:cNvSpPr/>
              <p:nvPr/>
            </p:nvSpPr>
            <p:spPr>
              <a:xfrm>
                <a:off x="4015527" y="975542"/>
                <a:ext cx="548902" cy="166270"/>
              </a:xfrm>
              <a:custGeom>
                <a:avLst/>
                <a:gdLst/>
                <a:ahLst/>
                <a:cxnLst/>
                <a:rect l="l" t="t" r="r" b="b"/>
                <a:pathLst>
                  <a:path w="7230" h="2190" extrusionOk="0">
                    <a:moveTo>
                      <a:pt x="1161" y="0"/>
                    </a:moveTo>
                    <a:cubicBezTo>
                      <a:pt x="799" y="0"/>
                      <a:pt x="441" y="223"/>
                      <a:pt x="307" y="570"/>
                    </a:cubicBezTo>
                    <a:cubicBezTo>
                      <a:pt x="108" y="1027"/>
                      <a:pt x="350" y="1564"/>
                      <a:pt x="746" y="1824"/>
                    </a:cubicBezTo>
                    <a:cubicBezTo>
                      <a:pt x="1039" y="2021"/>
                      <a:pt x="1382" y="2099"/>
                      <a:pt x="1728" y="2099"/>
                    </a:cubicBezTo>
                    <a:cubicBezTo>
                      <a:pt x="2008" y="2099"/>
                      <a:pt x="2291" y="2048"/>
                      <a:pt x="2552" y="1965"/>
                    </a:cubicBezTo>
                    <a:cubicBezTo>
                      <a:pt x="3430" y="1689"/>
                      <a:pt x="4212" y="1186"/>
                      <a:pt x="4994" y="726"/>
                    </a:cubicBezTo>
                    <a:cubicBezTo>
                      <a:pt x="5259" y="545"/>
                      <a:pt x="5590" y="425"/>
                      <a:pt x="5911" y="425"/>
                    </a:cubicBezTo>
                    <a:cubicBezTo>
                      <a:pt x="6165" y="425"/>
                      <a:pt x="6413" y="500"/>
                      <a:pt x="6619" y="677"/>
                    </a:cubicBezTo>
                    <a:cubicBezTo>
                      <a:pt x="7107" y="1073"/>
                      <a:pt x="6987" y="1858"/>
                      <a:pt x="6392" y="2063"/>
                    </a:cubicBezTo>
                    <a:cubicBezTo>
                      <a:pt x="6325" y="2086"/>
                      <a:pt x="6259" y="2096"/>
                      <a:pt x="6196" y="2096"/>
                    </a:cubicBezTo>
                    <a:cubicBezTo>
                      <a:pt x="5665" y="2096"/>
                      <a:pt x="5295" y="1384"/>
                      <a:pt x="5865" y="1064"/>
                    </a:cubicBezTo>
                    <a:cubicBezTo>
                      <a:pt x="5902" y="1048"/>
                      <a:pt x="5881" y="999"/>
                      <a:pt x="5849" y="999"/>
                    </a:cubicBezTo>
                    <a:cubicBezTo>
                      <a:pt x="5844" y="999"/>
                      <a:pt x="5839" y="1000"/>
                      <a:pt x="5834" y="1002"/>
                    </a:cubicBezTo>
                    <a:cubicBezTo>
                      <a:pt x="5178" y="1360"/>
                      <a:pt x="5587" y="2189"/>
                      <a:pt x="6204" y="2189"/>
                    </a:cubicBezTo>
                    <a:cubicBezTo>
                      <a:pt x="6274" y="2189"/>
                      <a:pt x="6346" y="2178"/>
                      <a:pt x="6420" y="2155"/>
                    </a:cubicBezTo>
                    <a:cubicBezTo>
                      <a:pt x="7101" y="1935"/>
                      <a:pt x="7230" y="1045"/>
                      <a:pt x="6690" y="597"/>
                    </a:cubicBezTo>
                    <a:cubicBezTo>
                      <a:pt x="6463" y="399"/>
                      <a:pt x="6188" y="315"/>
                      <a:pt x="5906" y="315"/>
                    </a:cubicBezTo>
                    <a:cubicBezTo>
                      <a:pt x="5566" y="315"/>
                      <a:pt x="5217" y="437"/>
                      <a:pt x="4935" y="625"/>
                    </a:cubicBezTo>
                    <a:cubicBezTo>
                      <a:pt x="4411" y="932"/>
                      <a:pt x="3896" y="1251"/>
                      <a:pt x="3350" y="1508"/>
                    </a:cubicBezTo>
                    <a:cubicBezTo>
                      <a:pt x="2842" y="1747"/>
                      <a:pt x="2281" y="1974"/>
                      <a:pt x="1716" y="1974"/>
                    </a:cubicBezTo>
                    <a:cubicBezTo>
                      <a:pt x="1547" y="1974"/>
                      <a:pt x="1377" y="1954"/>
                      <a:pt x="1209" y="1907"/>
                    </a:cubicBezTo>
                    <a:cubicBezTo>
                      <a:pt x="467" y="1720"/>
                      <a:pt x="1" y="837"/>
                      <a:pt x="663" y="275"/>
                    </a:cubicBezTo>
                    <a:cubicBezTo>
                      <a:pt x="801" y="164"/>
                      <a:pt x="981" y="107"/>
                      <a:pt x="1158" y="107"/>
                    </a:cubicBezTo>
                    <a:cubicBezTo>
                      <a:pt x="1407" y="107"/>
                      <a:pt x="1650" y="219"/>
                      <a:pt x="1770" y="453"/>
                    </a:cubicBezTo>
                    <a:cubicBezTo>
                      <a:pt x="1905" y="699"/>
                      <a:pt x="1865" y="1048"/>
                      <a:pt x="1620" y="1211"/>
                    </a:cubicBezTo>
                    <a:cubicBezTo>
                      <a:pt x="1534" y="1272"/>
                      <a:pt x="1432" y="1303"/>
                      <a:pt x="1328" y="1303"/>
                    </a:cubicBezTo>
                    <a:cubicBezTo>
                      <a:pt x="1290" y="1303"/>
                      <a:pt x="1252" y="1299"/>
                      <a:pt x="1215" y="1291"/>
                    </a:cubicBezTo>
                    <a:cubicBezTo>
                      <a:pt x="1213" y="1290"/>
                      <a:pt x="1210" y="1290"/>
                      <a:pt x="1208" y="1290"/>
                    </a:cubicBezTo>
                    <a:cubicBezTo>
                      <a:pt x="1192" y="1290"/>
                      <a:pt x="1178" y="1299"/>
                      <a:pt x="1175" y="1315"/>
                    </a:cubicBezTo>
                    <a:cubicBezTo>
                      <a:pt x="1169" y="1333"/>
                      <a:pt x="1181" y="1355"/>
                      <a:pt x="1200" y="1358"/>
                    </a:cubicBezTo>
                    <a:cubicBezTo>
                      <a:pt x="1245" y="1369"/>
                      <a:pt x="1291" y="1375"/>
                      <a:pt x="1337" y="1375"/>
                    </a:cubicBezTo>
                    <a:cubicBezTo>
                      <a:pt x="1452" y="1375"/>
                      <a:pt x="1567" y="1341"/>
                      <a:pt x="1663" y="1275"/>
                    </a:cubicBezTo>
                    <a:cubicBezTo>
                      <a:pt x="2105" y="990"/>
                      <a:pt x="1973" y="269"/>
                      <a:pt x="1510" y="76"/>
                    </a:cubicBezTo>
                    <a:cubicBezTo>
                      <a:pt x="1398" y="24"/>
                      <a:pt x="1279" y="0"/>
                      <a:pt x="116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 name="Google Shape;783;p2"/>
              <p:cNvSpPr/>
              <p:nvPr/>
            </p:nvSpPr>
            <p:spPr>
              <a:xfrm>
                <a:off x="3895576" y="959675"/>
                <a:ext cx="602046" cy="155869"/>
              </a:xfrm>
              <a:custGeom>
                <a:avLst/>
                <a:gdLst/>
                <a:ahLst/>
                <a:cxnLst/>
                <a:rect l="l" t="t" r="r" b="b"/>
                <a:pathLst>
                  <a:path w="7930" h="2053" extrusionOk="0">
                    <a:moveTo>
                      <a:pt x="7478" y="1"/>
                    </a:moveTo>
                    <a:cubicBezTo>
                      <a:pt x="6754" y="1"/>
                      <a:pt x="5946" y="501"/>
                      <a:pt x="5341" y="785"/>
                    </a:cubicBezTo>
                    <a:cubicBezTo>
                      <a:pt x="4942" y="987"/>
                      <a:pt x="4543" y="1190"/>
                      <a:pt x="4132" y="1371"/>
                    </a:cubicBezTo>
                    <a:cubicBezTo>
                      <a:pt x="3398" y="1687"/>
                      <a:pt x="2613" y="1938"/>
                      <a:pt x="1810" y="1938"/>
                    </a:cubicBezTo>
                    <a:cubicBezTo>
                      <a:pt x="1724" y="1938"/>
                      <a:pt x="1639" y="1935"/>
                      <a:pt x="1553" y="1929"/>
                    </a:cubicBezTo>
                    <a:cubicBezTo>
                      <a:pt x="1127" y="1901"/>
                      <a:pt x="654" y="1819"/>
                      <a:pt x="366" y="1484"/>
                    </a:cubicBezTo>
                    <a:cubicBezTo>
                      <a:pt x="170" y="1254"/>
                      <a:pt x="114" y="855"/>
                      <a:pt x="360" y="641"/>
                    </a:cubicBezTo>
                    <a:cubicBezTo>
                      <a:pt x="455" y="558"/>
                      <a:pt x="581" y="517"/>
                      <a:pt x="707" y="517"/>
                    </a:cubicBezTo>
                    <a:cubicBezTo>
                      <a:pt x="893" y="517"/>
                      <a:pt x="1078" y="606"/>
                      <a:pt x="1160" y="782"/>
                    </a:cubicBezTo>
                    <a:cubicBezTo>
                      <a:pt x="1255" y="966"/>
                      <a:pt x="1219" y="1224"/>
                      <a:pt x="1035" y="1337"/>
                    </a:cubicBezTo>
                    <a:cubicBezTo>
                      <a:pt x="1019" y="1346"/>
                      <a:pt x="1016" y="1365"/>
                      <a:pt x="1025" y="1380"/>
                    </a:cubicBezTo>
                    <a:cubicBezTo>
                      <a:pt x="1031" y="1392"/>
                      <a:pt x="1042" y="1397"/>
                      <a:pt x="1053" y="1397"/>
                    </a:cubicBezTo>
                    <a:cubicBezTo>
                      <a:pt x="1060" y="1397"/>
                      <a:pt x="1066" y="1395"/>
                      <a:pt x="1071" y="1392"/>
                    </a:cubicBezTo>
                    <a:cubicBezTo>
                      <a:pt x="1176" y="1331"/>
                      <a:pt x="1252" y="1220"/>
                      <a:pt x="1274" y="1101"/>
                    </a:cubicBezTo>
                    <a:cubicBezTo>
                      <a:pt x="1351" y="673"/>
                      <a:pt x="1020" y="428"/>
                      <a:pt x="689" y="428"/>
                    </a:cubicBezTo>
                    <a:cubicBezTo>
                      <a:pt x="438" y="428"/>
                      <a:pt x="187" y="569"/>
                      <a:pt x="111" y="877"/>
                    </a:cubicBezTo>
                    <a:cubicBezTo>
                      <a:pt x="1" y="1792"/>
                      <a:pt x="928" y="2052"/>
                      <a:pt x="1806" y="2052"/>
                    </a:cubicBezTo>
                    <a:cubicBezTo>
                      <a:pt x="2219" y="2052"/>
                      <a:pt x="2622" y="1994"/>
                      <a:pt x="2899" y="1920"/>
                    </a:cubicBezTo>
                    <a:cubicBezTo>
                      <a:pt x="3783" y="1708"/>
                      <a:pt x="4599" y="1294"/>
                      <a:pt x="5393" y="880"/>
                    </a:cubicBezTo>
                    <a:cubicBezTo>
                      <a:pt x="5982" y="596"/>
                      <a:pt x="6805" y="75"/>
                      <a:pt x="7515" y="75"/>
                    </a:cubicBezTo>
                    <a:cubicBezTo>
                      <a:pt x="7641" y="75"/>
                      <a:pt x="7763" y="92"/>
                      <a:pt x="7880" y="129"/>
                    </a:cubicBezTo>
                    <a:cubicBezTo>
                      <a:pt x="7884" y="130"/>
                      <a:pt x="7887" y="130"/>
                      <a:pt x="7890" y="130"/>
                    </a:cubicBezTo>
                    <a:cubicBezTo>
                      <a:pt x="7903" y="130"/>
                      <a:pt x="7915" y="122"/>
                      <a:pt x="7920" y="110"/>
                    </a:cubicBezTo>
                    <a:cubicBezTo>
                      <a:pt x="7929" y="92"/>
                      <a:pt x="7920" y="73"/>
                      <a:pt x="7902" y="67"/>
                    </a:cubicBezTo>
                    <a:cubicBezTo>
                      <a:pt x="7765" y="21"/>
                      <a:pt x="7623" y="1"/>
                      <a:pt x="74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 name="Google Shape;784;p2"/>
              <p:cNvSpPr/>
              <p:nvPr/>
            </p:nvSpPr>
            <p:spPr>
              <a:xfrm>
                <a:off x="4094483" y="1053436"/>
                <a:ext cx="35682" cy="26877"/>
              </a:xfrm>
              <a:custGeom>
                <a:avLst/>
                <a:gdLst/>
                <a:ahLst/>
                <a:cxnLst/>
                <a:rect l="l" t="t" r="r" b="b"/>
                <a:pathLst>
                  <a:path w="470" h="354" extrusionOk="0">
                    <a:moveTo>
                      <a:pt x="236" y="1"/>
                    </a:moveTo>
                    <a:cubicBezTo>
                      <a:pt x="105" y="1"/>
                      <a:pt x="0" y="81"/>
                      <a:pt x="0" y="179"/>
                    </a:cubicBezTo>
                    <a:cubicBezTo>
                      <a:pt x="0" y="274"/>
                      <a:pt x="105" y="353"/>
                      <a:pt x="236" y="353"/>
                    </a:cubicBezTo>
                    <a:cubicBezTo>
                      <a:pt x="365" y="353"/>
                      <a:pt x="470" y="274"/>
                      <a:pt x="470" y="179"/>
                    </a:cubicBezTo>
                    <a:cubicBezTo>
                      <a:pt x="470" y="81"/>
                      <a:pt x="365" y="1"/>
                      <a:pt x="2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 name="Google Shape;785;p2"/>
              <p:cNvSpPr/>
              <p:nvPr/>
            </p:nvSpPr>
            <p:spPr>
              <a:xfrm>
                <a:off x="3956842" y="1044326"/>
                <a:ext cx="30368" cy="25358"/>
              </a:xfrm>
              <a:custGeom>
                <a:avLst/>
                <a:gdLst/>
                <a:ahLst/>
                <a:cxnLst/>
                <a:rect l="l" t="t" r="r" b="b"/>
                <a:pathLst>
                  <a:path w="400" h="334" extrusionOk="0">
                    <a:moveTo>
                      <a:pt x="250" y="0"/>
                    </a:moveTo>
                    <a:cubicBezTo>
                      <a:pt x="202" y="0"/>
                      <a:pt x="149" y="20"/>
                      <a:pt x="105" y="59"/>
                    </a:cubicBezTo>
                    <a:cubicBezTo>
                      <a:pt x="25" y="127"/>
                      <a:pt x="1" y="234"/>
                      <a:pt x="56" y="293"/>
                    </a:cubicBezTo>
                    <a:cubicBezTo>
                      <a:pt x="79" y="320"/>
                      <a:pt x="114" y="334"/>
                      <a:pt x="153" y="334"/>
                    </a:cubicBezTo>
                    <a:cubicBezTo>
                      <a:pt x="199" y="334"/>
                      <a:pt x="251" y="314"/>
                      <a:pt x="295" y="277"/>
                    </a:cubicBezTo>
                    <a:cubicBezTo>
                      <a:pt x="375" y="207"/>
                      <a:pt x="399" y="99"/>
                      <a:pt x="347" y="41"/>
                    </a:cubicBezTo>
                    <a:cubicBezTo>
                      <a:pt x="324" y="14"/>
                      <a:pt x="289" y="0"/>
                      <a:pt x="2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 name="Google Shape;786;p2"/>
              <p:cNvSpPr/>
              <p:nvPr/>
            </p:nvSpPr>
            <p:spPr>
              <a:xfrm>
                <a:off x="4507785" y="1154031"/>
                <a:ext cx="81994" cy="67419"/>
              </a:xfrm>
              <a:custGeom>
                <a:avLst/>
                <a:gdLst/>
                <a:ahLst/>
                <a:cxnLst/>
                <a:rect l="l" t="t" r="r" b="b"/>
                <a:pathLst>
                  <a:path w="1080" h="888" extrusionOk="0">
                    <a:moveTo>
                      <a:pt x="819" y="1"/>
                    </a:moveTo>
                    <a:cubicBezTo>
                      <a:pt x="666" y="182"/>
                      <a:pt x="460" y="206"/>
                      <a:pt x="255" y="274"/>
                    </a:cubicBezTo>
                    <a:cubicBezTo>
                      <a:pt x="187" y="292"/>
                      <a:pt x="114" y="311"/>
                      <a:pt x="0" y="332"/>
                    </a:cubicBezTo>
                    <a:cubicBezTo>
                      <a:pt x="57" y="486"/>
                      <a:pt x="214" y="560"/>
                      <a:pt x="370" y="560"/>
                    </a:cubicBezTo>
                    <a:cubicBezTo>
                      <a:pt x="434" y="560"/>
                      <a:pt x="499" y="547"/>
                      <a:pt x="555" y="522"/>
                    </a:cubicBezTo>
                    <a:cubicBezTo>
                      <a:pt x="571" y="516"/>
                      <a:pt x="586" y="510"/>
                      <a:pt x="601" y="504"/>
                    </a:cubicBezTo>
                    <a:cubicBezTo>
                      <a:pt x="611" y="583"/>
                      <a:pt x="641" y="663"/>
                      <a:pt x="697" y="731"/>
                    </a:cubicBezTo>
                    <a:lnTo>
                      <a:pt x="819" y="887"/>
                    </a:lnTo>
                    <a:lnTo>
                      <a:pt x="945" y="731"/>
                    </a:lnTo>
                    <a:cubicBezTo>
                      <a:pt x="1080" y="562"/>
                      <a:pt x="1080" y="326"/>
                      <a:pt x="945" y="160"/>
                    </a:cubicBezTo>
                    <a:lnTo>
                      <a:pt x="81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 name="Google Shape;787;p2"/>
              <p:cNvSpPr/>
              <p:nvPr/>
            </p:nvSpPr>
            <p:spPr>
              <a:xfrm>
                <a:off x="4559941" y="1116071"/>
                <a:ext cx="20347" cy="30369"/>
              </a:xfrm>
              <a:custGeom>
                <a:avLst/>
                <a:gdLst/>
                <a:ahLst/>
                <a:cxnLst/>
                <a:rect l="l" t="t" r="r" b="b"/>
                <a:pathLst>
                  <a:path w="268" h="400" extrusionOk="0">
                    <a:moveTo>
                      <a:pt x="132" y="1"/>
                    </a:moveTo>
                    <a:lnTo>
                      <a:pt x="0" y="200"/>
                    </a:lnTo>
                    <a:lnTo>
                      <a:pt x="132" y="400"/>
                    </a:lnTo>
                    <a:lnTo>
                      <a:pt x="267" y="200"/>
                    </a:lnTo>
                    <a:lnTo>
                      <a:pt x="13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 name="Google Shape;788;p2"/>
              <p:cNvSpPr/>
              <p:nvPr/>
            </p:nvSpPr>
            <p:spPr>
              <a:xfrm>
                <a:off x="4554779" y="964534"/>
                <a:ext cx="30368" cy="54968"/>
              </a:xfrm>
              <a:custGeom>
                <a:avLst/>
                <a:gdLst/>
                <a:ahLst/>
                <a:cxnLst/>
                <a:rect l="l" t="t" r="r" b="b"/>
                <a:pathLst>
                  <a:path w="400" h="724" extrusionOk="0">
                    <a:moveTo>
                      <a:pt x="200" y="0"/>
                    </a:moveTo>
                    <a:lnTo>
                      <a:pt x="1" y="362"/>
                    </a:lnTo>
                    <a:lnTo>
                      <a:pt x="200" y="724"/>
                    </a:lnTo>
                    <a:lnTo>
                      <a:pt x="400" y="362"/>
                    </a:lnTo>
                    <a:lnTo>
                      <a:pt x="20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 name="Google Shape;789;p2"/>
              <p:cNvSpPr/>
              <p:nvPr/>
            </p:nvSpPr>
            <p:spPr>
              <a:xfrm>
                <a:off x="4565483" y="1031116"/>
                <a:ext cx="9186" cy="70380"/>
              </a:xfrm>
              <a:custGeom>
                <a:avLst/>
                <a:gdLst/>
                <a:ahLst/>
                <a:cxnLst/>
                <a:rect l="l" t="t" r="r" b="b"/>
                <a:pathLst>
                  <a:path w="121" h="927" extrusionOk="0">
                    <a:moveTo>
                      <a:pt x="59" y="0"/>
                    </a:moveTo>
                    <a:cubicBezTo>
                      <a:pt x="1" y="310"/>
                      <a:pt x="1" y="620"/>
                      <a:pt x="59" y="927"/>
                    </a:cubicBezTo>
                    <a:cubicBezTo>
                      <a:pt x="121" y="620"/>
                      <a:pt x="121" y="310"/>
                      <a:pt x="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90" name="Google Shape;790;p2"/>
          <p:cNvGrpSpPr/>
          <p:nvPr/>
        </p:nvGrpSpPr>
        <p:grpSpPr>
          <a:xfrm>
            <a:off x="1273850" y="3856287"/>
            <a:ext cx="6596300" cy="261775"/>
            <a:chOff x="1259150" y="4046900"/>
            <a:chExt cx="6596300" cy="261775"/>
          </a:xfrm>
        </p:grpSpPr>
        <p:cxnSp>
          <p:nvCxnSpPr>
            <p:cNvPr id="791" name="Google Shape;791;p2"/>
            <p:cNvCxnSpPr/>
            <p:nvPr/>
          </p:nvCxnSpPr>
          <p:spPr>
            <a:xfrm>
              <a:off x="5218450" y="4138575"/>
              <a:ext cx="2637000" cy="0"/>
            </a:xfrm>
            <a:prstGeom prst="straightConnector1">
              <a:avLst/>
            </a:prstGeom>
            <a:noFill/>
            <a:ln w="9525" cap="flat" cmpd="sng">
              <a:solidFill>
                <a:schemeClr val="dk2"/>
              </a:solidFill>
              <a:prstDash val="solid"/>
              <a:round/>
              <a:headEnd type="none" w="med" len="med"/>
              <a:tailEnd type="oval" w="med" len="med"/>
            </a:ln>
          </p:spPr>
        </p:cxnSp>
        <p:cxnSp>
          <p:nvCxnSpPr>
            <p:cNvPr id="792" name="Google Shape;792;p2"/>
            <p:cNvCxnSpPr/>
            <p:nvPr/>
          </p:nvCxnSpPr>
          <p:spPr>
            <a:xfrm rot="10800000">
              <a:off x="1259150" y="4138575"/>
              <a:ext cx="2637000" cy="0"/>
            </a:xfrm>
            <a:prstGeom prst="straightConnector1">
              <a:avLst/>
            </a:prstGeom>
            <a:noFill/>
            <a:ln w="9525" cap="flat" cmpd="sng">
              <a:solidFill>
                <a:schemeClr val="dk2"/>
              </a:solidFill>
              <a:prstDash val="solid"/>
              <a:round/>
              <a:headEnd type="none" w="med" len="med"/>
              <a:tailEnd type="oval" w="med" len="med"/>
            </a:ln>
          </p:spPr>
        </p:cxnSp>
        <p:grpSp>
          <p:nvGrpSpPr>
            <p:cNvPr id="793" name="Google Shape;793;p2"/>
            <p:cNvGrpSpPr/>
            <p:nvPr/>
          </p:nvGrpSpPr>
          <p:grpSpPr>
            <a:xfrm>
              <a:off x="3886475" y="4046900"/>
              <a:ext cx="1352731" cy="261775"/>
              <a:chOff x="3895576" y="959675"/>
              <a:chExt cx="1352731" cy="261775"/>
            </a:xfrm>
          </p:grpSpPr>
          <p:sp>
            <p:nvSpPr>
              <p:cNvPr id="794" name="Google Shape;794;p2"/>
              <p:cNvSpPr/>
              <p:nvPr/>
            </p:nvSpPr>
            <p:spPr>
              <a:xfrm>
                <a:off x="4575504" y="975694"/>
                <a:ext cx="560138" cy="166118"/>
              </a:xfrm>
              <a:custGeom>
                <a:avLst/>
                <a:gdLst/>
                <a:ahLst/>
                <a:cxnLst/>
                <a:rect l="l" t="t" r="r" b="b"/>
                <a:pathLst>
                  <a:path w="7378" h="2188" extrusionOk="0">
                    <a:moveTo>
                      <a:pt x="6079" y="1"/>
                    </a:moveTo>
                    <a:cubicBezTo>
                      <a:pt x="5792" y="1"/>
                      <a:pt x="5509" y="132"/>
                      <a:pt x="5377" y="405"/>
                    </a:cubicBezTo>
                    <a:cubicBezTo>
                      <a:pt x="5227" y="690"/>
                      <a:pt x="5285" y="1092"/>
                      <a:pt x="5568" y="1273"/>
                    </a:cubicBezTo>
                    <a:cubicBezTo>
                      <a:pt x="5665" y="1337"/>
                      <a:pt x="5781" y="1373"/>
                      <a:pt x="5898" y="1373"/>
                    </a:cubicBezTo>
                    <a:cubicBezTo>
                      <a:pt x="5943" y="1373"/>
                      <a:pt x="5989" y="1367"/>
                      <a:pt x="6034" y="1356"/>
                    </a:cubicBezTo>
                    <a:cubicBezTo>
                      <a:pt x="6052" y="1353"/>
                      <a:pt x="6061" y="1331"/>
                      <a:pt x="6058" y="1313"/>
                    </a:cubicBezTo>
                    <a:cubicBezTo>
                      <a:pt x="6056" y="1297"/>
                      <a:pt x="6041" y="1288"/>
                      <a:pt x="6025" y="1288"/>
                    </a:cubicBezTo>
                    <a:cubicBezTo>
                      <a:pt x="6023" y="1288"/>
                      <a:pt x="6021" y="1288"/>
                      <a:pt x="6018" y="1289"/>
                    </a:cubicBezTo>
                    <a:cubicBezTo>
                      <a:pt x="5982" y="1296"/>
                      <a:pt x="5945" y="1300"/>
                      <a:pt x="5909" y="1300"/>
                    </a:cubicBezTo>
                    <a:cubicBezTo>
                      <a:pt x="5803" y="1300"/>
                      <a:pt x="5698" y="1268"/>
                      <a:pt x="5614" y="1209"/>
                    </a:cubicBezTo>
                    <a:cubicBezTo>
                      <a:pt x="5233" y="951"/>
                      <a:pt x="5365" y="332"/>
                      <a:pt x="5764" y="166"/>
                    </a:cubicBezTo>
                    <a:cubicBezTo>
                      <a:pt x="5865" y="121"/>
                      <a:pt x="5969" y="101"/>
                      <a:pt x="6071" y="101"/>
                    </a:cubicBezTo>
                    <a:cubicBezTo>
                      <a:pt x="6536" y="101"/>
                      <a:pt x="6955" y="527"/>
                      <a:pt x="6877" y="1028"/>
                    </a:cubicBezTo>
                    <a:cubicBezTo>
                      <a:pt x="6819" y="1463"/>
                      <a:pt x="6436" y="1792"/>
                      <a:pt x="6025" y="1905"/>
                    </a:cubicBezTo>
                    <a:cubicBezTo>
                      <a:pt x="5861" y="1949"/>
                      <a:pt x="5693" y="1968"/>
                      <a:pt x="5522" y="1968"/>
                    </a:cubicBezTo>
                    <a:cubicBezTo>
                      <a:pt x="4413" y="1968"/>
                      <a:pt x="3202" y="1131"/>
                      <a:pt x="2298" y="623"/>
                    </a:cubicBezTo>
                    <a:cubicBezTo>
                      <a:pt x="2017" y="434"/>
                      <a:pt x="1669" y="312"/>
                      <a:pt x="1329" y="312"/>
                    </a:cubicBezTo>
                    <a:cubicBezTo>
                      <a:pt x="1047" y="312"/>
                      <a:pt x="771" y="396"/>
                      <a:pt x="544" y="595"/>
                    </a:cubicBezTo>
                    <a:cubicBezTo>
                      <a:pt x="1" y="1040"/>
                      <a:pt x="136" y="1933"/>
                      <a:pt x="814" y="2153"/>
                    </a:cubicBezTo>
                    <a:cubicBezTo>
                      <a:pt x="887" y="2176"/>
                      <a:pt x="959" y="2187"/>
                      <a:pt x="1029" y="2187"/>
                    </a:cubicBezTo>
                    <a:cubicBezTo>
                      <a:pt x="1645" y="2187"/>
                      <a:pt x="2058" y="1358"/>
                      <a:pt x="1396" y="1000"/>
                    </a:cubicBezTo>
                    <a:cubicBezTo>
                      <a:pt x="1391" y="998"/>
                      <a:pt x="1386" y="997"/>
                      <a:pt x="1382" y="997"/>
                    </a:cubicBezTo>
                    <a:cubicBezTo>
                      <a:pt x="1351" y="997"/>
                      <a:pt x="1334" y="1046"/>
                      <a:pt x="1369" y="1062"/>
                    </a:cubicBezTo>
                    <a:cubicBezTo>
                      <a:pt x="1936" y="1379"/>
                      <a:pt x="1570" y="2094"/>
                      <a:pt x="1038" y="2094"/>
                    </a:cubicBezTo>
                    <a:cubicBezTo>
                      <a:pt x="974" y="2094"/>
                      <a:pt x="908" y="2084"/>
                      <a:pt x="841" y="2061"/>
                    </a:cubicBezTo>
                    <a:cubicBezTo>
                      <a:pt x="243" y="1856"/>
                      <a:pt x="127" y="1071"/>
                      <a:pt x="611" y="675"/>
                    </a:cubicBezTo>
                    <a:cubicBezTo>
                      <a:pt x="817" y="498"/>
                      <a:pt x="1065" y="423"/>
                      <a:pt x="1319" y="423"/>
                    </a:cubicBezTo>
                    <a:cubicBezTo>
                      <a:pt x="1641" y="423"/>
                      <a:pt x="1973" y="543"/>
                      <a:pt x="2240" y="724"/>
                    </a:cubicBezTo>
                    <a:cubicBezTo>
                      <a:pt x="3168" y="1249"/>
                      <a:pt x="4367" y="2094"/>
                      <a:pt x="5507" y="2094"/>
                    </a:cubicBezTo>
                    <a:cubicBezTo>
                      <a:pt x="5693" y="2094"/>
                      <a:pt x="5877" y="2071"/>
                      <a:pt x="6058" y="2022"/>
                    </a:cubicBezTo>
                    <a:cubicBezTo>
                      <a:pt x="6886" y="1804"/>
                      <a:pt x="7377" y="804"/>
                      <a:pt x="6635" y="187"/>
                    </a:cubicBezTo>
                    <a:cubicBezTo>
                      <a:pt x="6480" y="64"/>
                      <a:pt x="6279" y="1"/>
                      <a:pt x="607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 name="Google Shape;795;p2"/>
              <p:cNvSpPr/>
              <p:nvPr/>
            </p:nvSpPr>
            <p:spPr>
              <a:xfrm>
                <a:off x="4642617" y="959751"/>
                <a:ext cx="605690" cy="155945"/>
              </a:xfrm>
              <a:custGeom>
                <a:avLst/>
                <a:gdLst/>
                <a:ahLst/>
                <a:cxnLst/>
                <a:rect l="l" t="t" r="r" b="b"/>
                <a:pathLst>
                  <a:path w="7978" h="2054" extrusionOk="0">
                    <a:moveTo>
                      <a:pt x="449" y="1"/>
                    </a:moveTo>
                    <a:cubicBezTo>
                      <a:pt x="305" y="1"/>
                      <a:pt x="163" y="21"/>
                      <a:pt x="28" y="66"/>
                    </a:cubicBezTo>
                    <a:lnTo>
                      <a:pt x="25" y="66"/>
                    </a:lnTo>
                    <a:cubicBezTo>
                      <a:pt x="9" y="72"/>
                      <a:pt x="0" y="91"/>
                      <a:pt x="6" y="106"/>
                    </a:cubicBezTo>
                    <a:cubicBezTo>
                      <a:pt x="11" y="121"/>
                      <a:pt x="24" y="129"/>
                      <a:pt x="38" y="129"/>
                    </a:cubicBezTo>
                    <a:cubicBezTo>
                      <a:pt x="42" y="129"/>
                      <a:pt x="45" y="129"/>
                      <a:pt x="49" y="128"/>
                    </a:cubicBezTo>
                    <a:cubicBezTo>
                      <a:pt x="166" y="91"/>
                      <a:pt x="288" y="74"/>
                      <a:pt x="414" y="74"/>
                    </a:cubicBezTo>
                    <a:cubicBezTo>
                      <a:pt x="1124" y="74"/>
                      <a:pt x="1945" y="595"/>
                      <a:pt x="2537" y="879"/>
                    </a:cubicBezTo>
                    <a:cubicBezTo>
                      <a:pt x="3639" y="1454"/>
                      <a:pt x="4837" y="2054"/>
                      <a:pt x="6109" y="2054"/>
                    </a:cubicBezTo>
                    <a:cubicBezTo>
                      <a:pt x="6200" y="2054"/>
                      <a:pt x="6291" y="2051"/>
                      <a:pt x="6383" y="2044"/>
                    </a:cubicBezTo>
                    <a:cubicBezTo>
                      <a:pt x="6834" y="2011"/>
                      <a:pt x="7334" y="1922"/>
                      <a:pt x="7646" y="1554"/>
                    </a:cubicBezTo>
                    <a:cubicBezTo>
                      <a:pt x="7978" y="1164"/>
                      <a:pt x="7867" y="486"/>
                      <a:pt x="7297" y="428"/>
                    </a:cubicBezTo>
                    <a:cubicBezTo>
                      <a:pt x="7270" y="424"/>
                      <a:pt x="7243" y="422"/>
                      <a:pt x="7217" y="422"/>
                    </a:cubicBezTo>
                    <a:cubicBezTo>
                      <a:pt x="6872" y="422"/>
                      <a:pt x="6573" y="747"/>
                      <a:pt x="6656" y="1100"/>
                    </a:cubicBezTo>
                    <a:cubicBezTo>
                      <a:pt x="6677" y="1219"/>
                      <a:pt x="6754" y="1327"/>
                      <a:pt x="6858" y="1391"/>
                    </a:cubicBezTo>
                    <a:cubicBezTo>
                      <a:pt x="6864" y="1395"/>
                      <a:pt x="6870" y="1396"/>
                      <a:pt x="6877" y="1396"/>
                    </a:cubicBezTo>
                    <a:cubicBezTo>
                      <a:pt x="6888" y="1396"/>
                      <a:pt x="6898" y="1392"/>
                      <a:pt x="6904" y="1382"/>
                    </a:cubicBezTo>
                    <a:cubicBezTo>
                      <a:pt x="6913" y="1364"/>
                      <a:pt x="6907" y="1345"/>
                      <a:pt x="6892" y="1336"/>
                    </a:cubicBezTo>
                    <a:cubicBezTo>
                      <a:pt x="6711" y="1223"/>
                      <a:pt x="6674" y="965"/>
                      <a:pt x="6766" y="781"/>
                    </a:cubicBezTo>
                    <a:cubicBezTo>
                      <a:pt x="6851" y="607"/>
                      <a:pt x="7036" y="517"/>
                      <a:pt x="7222" y="517"/>
                    </a:cubicBezTo>
                    <a:cubicBezTo>
                      <a:pt x="7347" y="517"/>
                      <a:pt x="7472" y="557"/>
                      <a:pt x="7567" y="640"/>
                    </a:cubicBezTo>
                    <a:cubicBezTo>
                      <a:pt x="7812" y="854"/>
                      <a:pt x="7760" y="1253"/>
                      <a:pt x="7564" y="1483"/>
                    </a:cubicBezTo>
                    <a:cubicBezTo>
                      <a:pt x="7272" y="1818"/>
                      <a:pt x="6800" y="1900"/>
                      <a:pt x="6377" y="1928"/>
                    </a:cubicBezTo>
                    <a:cubicBezTo>
                      <a:pt x="6291" y="1934"/>
                      <a:pt x="6205" y="1937"/>
                      <a:pt x="6120" y="1937"/>
                    </a:cubicBezTo>
                    <a:cubicBezTo>
                      <a:pt x="5316" y="1937"/>
                      <a:pt x="4529" y="1686"/>
                      <a:pt x="3794" y="1370"/>
                    </a:cubicBezTo>
                    <a:cubicBezTo>
                      <a:pt x="3386" y="1189"/>
                      <a:pt x="2987" y="986"/>
                      <a:pt x="2586" y="784"/>
                    </a:cubicBezTo>
                    <a:cubicBezTo>
                      <a:pt x="1982" y="500"/>
                      <a:pt x="1174" y="1"/>
                      <a:pt x="44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 name="Google Shape;796;p2"/>
              <p:cNvSpPr/>
              <p:nvPr/>
            </p:nvSpPr>
            <p:spPr>
              <a:xfrm>
                <a:off x="5009760" y="1053436"/>
                <a:ext cx="35986" cy="26877"/>
              </a:xfrm>
              <a:custGeom>
                <a:avLst/>
                <a:gdLst/>
                <a:ahLst/>
                <a:cxnLst/>
                <a:rect l="l" t="t" r="r" b="b"/>
                <a:pathLst>
                  <a:path w="474" h="354" extrusionOk="0">
                    <a:moveTo>
                      <a:pt x="237" y="1"/>
                    </a:moveTo>
                    <a:cubicBezTo>
                      <a:pt x="108" y="1"/>
                      <a:pt x="1" y="81"/>
                      <a:pt x="1" y="179"/>
                    </a:cubicBezTo>
                    <a:cubicBezTo>
                      <a:pt x="1" y="274"/>
                      <a:pt x="108" y="353"/>
                      <a:pt x="237" y="353"/>
                    </a:cubicBezTo>
                    <a:cubicBezTo>
                      <a:pt x="369" y="353"/>
                      <a:pt x="473" y="274"/>
                      <a:pt x="473" y="179"/>
                    </a:cubicBezTo>
                    <a:cubicBezTo>
                      <a:pt x="473" y="81"/>
                      <a:pt x="369" y="1"/>
                      <a:pt x="2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 name="Google Shape;797;p2"/>
              <p:cNvSpPr/>
              <p:nvPr/>
            </p:nvSpPr>
            <p:spPr>
              <a:xfrm>
                <a:off x="5153019" y="1044326"/>
                <a:ext cx="30064" cy="25358"/>
              </a:xfrm>
              <a:custGeom>
                <a:avLst/>
                <a:gdLst/>
                <a:ahLst/>
                <a:cxnLst/>
                <a:rect l="l" t="t" r="r" b="b"/>
                <a:pathLst>
                  <a:path w="396" h="334" extrusionOk="0">
                    <a:moveTo>
                      <a:pt x="148" y="0"/>
                    </a:moveTo>
                    <a:cubicBezTo>
                      <a:pt x="110" y="0"/>
                      <a:pt x="76" y="14"/>
                      <a:pt x="52" y="41"/>
                    </a:cubicBezTo>
                    <a:cubicBezTo>
                      <a:pt x="0" y="99"/>
                      <a:pt x="22" y="207"/>
                      <a:pt x="104" y="277"/>
                    </a:cubicBezTo>
                    <a:cubicBezTo>
                      <a:pt x="148" y="314"/>
                      <a:pt x="200" y="334"/>
                      <a:pt x="247" y="334"/>
                    </a:cubicBezTo>
                    <a:cubicBezTo>
                      <a:pt x="285" y="334"/>
                      <a:pt x="320" y="320"/>
                      <a:pt x="344" y="293"/>
                    </a:cubicBezTo>
                    <a:cubicBezTo>
                      <a:pt x="396" y="234"/>
                      <a:pt x="374" y="127"/>
                      <a:pt x="295" y="59"/>
                    </a:cubicBezTo>
                    <a:cubicBezTo>
                      <a:pt x="249" y="20"/>
                      <a:pt x="196" y="0"/>
                      <a:pt x="14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 name="Google Shape;798;p2"/>
              <p:cNvSpPr/>
              <p:nvPr/>
            </p:nvSpPr>
            <p:spPr>
              <a:xfrm>
                <a:off x="4550375" y="1154031"/>
                <a:ext cx="81842" cy="67419"/>
              </a:xfrm>
              <a:custGeom>
                <a:avLst/>
                <a:gdLst/>
                <a:ahLst/>
                <a:cxnLst/>
                <a:rect l="l" t="t" r="r" b="b"/>
                <a:pathLst>
                  <a:path w="1078" h="888" extrusionOk="0">
                    <a:moveTo>
                      <a:pt x="258" y="1"/>
                    </a:moveTo>
                    <a:lnTo>
                      <a:pt x="136" y="160"/>
                    </a:lnTo>
                    <a:cubicBezTo>
                      <a:pt x="1" y="326"/>
                      <a:pt x="1" y="562"/>
                      <a:pt x="136" y="731"/>
                    </a:cubicBezTo>
                    <a:lnTo>
                      <a:pt x="258" y="887"/>
                    </a:lnTo>
                    <a:lnTo>
                      <a:pt x="384" y="731"/>
                    </a:lnTo>
                    <a:cubicBezTo>
                      <a:pt x="439" y="663"/>
                      <a:pt x="470" y="583"/>
                      <a:pt x="479" y="504"/>
                    </a:cubicBezTo>
                    <a:cubicBezTo>
                      <a:pt x="494" y="510"/>
                      <a:pt x="510" y="516"/>
                      <a:pt x="522" y="522"/>
                    </a:cubicBezTo>
                    <a:cubicBezTo>
                      <a:pt x="580" y="547"/>
                      <a:pt x="645" y="560"/>
                      <a:pt x="710" y="560"/>
                    </a:cubicBezTo>
                    <a:cubicBezTo>
                      <a:pt x="866" y="560"/>
                      <a:pt x="1023" y="486"/>
                      <a:pt x="1077" y="332"/>
                    </a:cubicBezTo>
                    <a:cubicBezTo>
                      <a:pt x="967" y="311"/>
                      <a:pt x="893" y="292"/>
                      <a:pt x="823" y="274"/>
                    </a:cubicBezTo>
                    <a:cubicBezTo>
                      <a:pt x="620" y="206"/>
                      <a:pt x="415" y="182"/>
                      <a:pt x="2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 name="Google Shape;799;p2"/>
              <p:cNvSpPr/>
              <p:nvPr/>
            </p:nvSpPr>
            <p:spPr>
              <a:xfrm>
                <a:off x="4559941" y="1116071"/>
                <a:ext cx="20347" cy="30369"/>
              </a:xfrm>
              <a:custGeom>
                <a:avLst/>
                <a:gdLst/>
                <a:ahLst/>
                <a:cxnLst/>
                <a:rect l="l" t="t" r="r" b="b"/>
                <a:pathLst>
                  <a:path w="268" h="400" extrusionOk="0">
                    <a:moveTo>
                      <a:pt x="132" y="1"/>
                    </a:moveTo>
                    <a:lnTo>
                      <a:pt x="0" y="200"/>
                    </a:lnTo>
                    <a:lnTo>
                      <a:pt x="132" y="400"/>
                    </a:lnTo>
                    <a:lnTo>
                      <a:pt x="267" y="200"/>
                    </a:lnTo>
                    <a:lnTo>
                      <a:pt x="13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 name="Google Shape;800;p2"/>
              <p:cNvSpPr/>
              <p:nvPr/>
            </p:nvSpPr>
            <p:spPr>
              <a:xfrm>
                <a:off x="4554779" y="964534"/>
                <a:ext cx="30368" cy="54968"/>
              </a:xfrm>
              <a:custGeom>
                <a:avLst/>
                <a:gdLst/>
                <a:ahLst/>
                <a:cxnLst/>
                <a:rect l="l" t="t" r="r" b="b"/>
                <a:pathLst>
                  <a:path w="400" h="724" extrusionOk="0">
                    <a:moveTo>
                      <a:pt x="200" y="0"/>
                    </a:moveTo>
                    <a:lnTo>
                      <a:pt x="1" y="362"/>
                    </a:lnTo>
                    <a:lnTo>
                      <a:pt x="200" y="724"/>
                    </a:lnTo>
                    <a:lnTo>
                      <a:pt x="400" y="362"/>
                    </a:lnTo>
                    <a:lnTo>
                      <a:pt x="20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 name="Google Shape;801;p2"/>
              <p:cNvSpPr/>
              <p:nvPr/>
            </p:nvSpPr>
            <p:spPr>
              <a:xfrm>
                <a:off x="4015527" y="975542"/>
                <a:ext cx="548902" cy="166270"/>
              </a:xfrm>
              <a:custGeom>
                <a:avLst/>
                <a:gdLst/>
                <a:ahLst/>
                <a:cxnLst/>
                <a:rect l="l" t="t" r="r" b="b"/>
                <a:pathLst>
                  <a:path w="7230" h="2190" extrusionOk="0">
                    <a:moveTo>
                      <a:pt x="1161" y="0"/>
                    </a:moveTo>
                    <a:cubicBezTo>
                      <a:pt x="799" y="0"/>
                      <a:pt x="441" y="223"/>
                      <a:pt x="307" y="570"/>
                    </a:cubicBezTo>
                    <a:cubicBezTo>
                      <a:pt x="108" y="1027"/>
                      <a:pt x="350" y="1564"/>
                      <a:pt x="746" y="1824"/>
                    </a:cubicBezTo>
                    <a:cubicBezTo>
                      <a:pt x="1039" y="2021"/>
                      <a:pt x="1382" y="2099"/>
                      <a:pt x="1728" y="2099"/>
                    </a:cubicBezTo>
                    <a:cubicBezTo>
                      <a:pt x="2008" y="2099"/>
                      <a:pt x="2291" y="2048"/>
                      <a:pt x="2552" y="1965"/>
                    </a:cubicBezTo>
                    <a:cubicBezTo>
                      <a:pt x="3430" y="1689"/>
                      <a:pt x="4212" y="1186"/>
                      <a:pt x="4994" y="726"/>
                    </a:cubicBezTo>
                    <a:cubicBezTo>
                      <a:pt x="5259" y="545"/>
                      <a:pt x="5590" y="425"/>
                      <a:pt x="5911" y="425"/>
                    </a:cubicBezTo>
                    <a:cubicBezTo>
                      <a:pt x="6165" y="425"/>
                      <a:pt x="6413" y="500"/>
                      <a:pt x="6619" y="677"/>
                    </a:cubicBezTo>
                    <a:cubicBezTo>
                      <a:pt x="7107" y="1073"/>
                      <a:pt x="6987" y="1858"/>
                      <a:pt x="6392" y="2063"/>
                    </a:cubicBezTo>
                    <a:cubicBezTo>
                      <a:pt x="6325" y="2086"/>
                      <a:pt x="6259" y="2096"/>
                      <a:pt x="6196" y="2096"/>
                    </a:cubicBezTo>
                    <a:cubicBezTo>
                      <a:pt x="5665" y="2096"/>
                      <a:pt x="5295" y="1384"/>
                      <a:pt x="5865" y="1064"/>
                    </a:cubicBezTo>
                    <a:cubicBezTo>
                      <a:pt x="5902" y="1048"/>
                      <a:pt x="5881" y="999"/>
                      <a:pt x="5849" y="999"/>
                    </a:cubicBezTo>
                    <a:cubicBezTo>
                      <a:pt x="5844" y="999"/>
                      <a:pt x="5839" y="1000"/>
                      <a:pt x="5834" y="1002"/>
                    </a:cubicBezTo>
                    <a:cubicBezTo>
                      <a:pt x="5178" y="1360"/>
                      <a:pt x="5587" y="2189"/>
                      <a:pt x="6204" y="2189"/>
                    </a:cubicBezTo>
                    <a:cubicBezTo>
                      <a:pt x="6274" y="2189"/>
                      <a:pt x="6346" y="2178"/>
                      <a:pt x="6420" y="2155"/>
                    </a:cubicBezTo>
                    <a:cubicBezTo>
                      <a:pt x="7101" y="1935"/>
                      <a:pt x="7230" y="1045"/>
                      <a:pt x="6690" y="597"/>
                    </a:cubicBezTo>
                    <a:cubicBezTo>
                      <a:pt x="6463" y="399"/>
                      <a:pt x="6188" y="315"/>
                      <a:pt x="5906" y="315"/>
                    </a:cubicBezTo>
                    <a:cubicBezTo>
                      <a:pt x="5566" y="315"/>
                      <a:pt x="5217" y="437"/>
                      <a:pt x="4935" y="625"/>
                    </a:cubicBezTo>
                    <a:cubicBezTo>
                      <a:pt x="4411" y="932"/>
                      <a:pt x="3896" y="1251"/>
                      <a:pt x="3350" y="1508"/>
                    </a:cubicBezTo>
                    <a:cubicBezTo>
                      <a:pt x="2842" y="1747"/>
                      <a:pt x="2281" y="1974"/>
                      <a:pt x="1716" y="1974"/>
                    </a:cubicBezTo>
                    <a:cubicBezTo>
                      <a:pt x="1547" y="1974"/>
                      <a:pt x="1377" y="1954"/>
                      <a:pt x="1209" y="1907"/>
                    </a:cubicBezTo>
                    <a:cubicBezTo>
                      <a:pt x="467" y="1720"/>
                      <a:pt x="1" y="837"/>
                      <a:pt x="663" y="275"/>
                    </a:cubicBezTo>
                    <a:cubicBezTo>
                      <a:pt x="801" y="164"/>
                      <a:pt x="981" y="107"/>
                      <a:pt x="1158" y="107"/>
                    </a:cubicBezTo>
                    <a:cubicBezTo>
                      <a:pt x="1407" y="107"/>
                      <a:pt x="1650" y="219"/>
                      <a:pt x="1770" y="453"/>
                    </a:cubicBezTo>
                    <a:cubicBezTo>
                      <a:pt x="1905" y="699"/>
                      <a:pt x="1865" y="1048"/>
                      <a:pt x="1620" y="1211"/>
                    </a:cubicBezTo>
                    <a:cubicBezTo>
                      <a:pt x="1534" y="1272"/>
                      <a:pt x="1432" y="1303"/>
                      <a:pt x="1328" y="1303"/>
                    </a:cubicBezTo>
                    <a:cubicBezTo>
                      <a:pt x="1290" y="1303"/>
                      <a:pt x="1252" y="1299"/>
                      <a:pt x="1215" y="1291"/>
                    </a:cubicBezTo>
                    <a:cubicBezTo>
                      <a:pt x="1213" y="1290"/>
                      <a:pt x="1210" y="1290"/>
                      <a:pt x="1208" y="1290"/>
                    </a:cubicBezTo>
                    <a:cubicBezTo>
                      <a:pt x="1192" y="1290"/>
                      <a:pt x="1178" y="1299"/>
                      <a:pt x="1175" y="1315"/>
                    </a:cubicBezTo>
                    <a:cubicBezTo>
                      <a:pt x="1169" y="1333"/>
                      <a:pt x="1181" y="1355"/>
                      <a:pt x="1200" y="1358"/>
                    </a:cubicBezTo>
                    <a:cubicBezTo>
                      <a:pt x="1245" y="1369"/>
                      <a:pt x="1291" y="1375"/>
                      <a:pt x="1337" y="1375"/>
                    </a:cubicBezTo>
                    <a:cubicBezTo>
                      <a:pt x="1452" y="1375"/>
                      <a:pt x="1567" y="1341"/>
                      <a:pt x="1663" y="1275"/>
                    </a:cubicBezTo>
                    <a:cubicBezTo>
                      <a:pt x="2105" y="990"/>
                      <a:pt x="1973" y="269"/>
                      <a:pt x="1510" y="76"/>
                    </a:cubicBezTo>
                    <a:cubicBezTo>
                      <a:pt x="1398" y="24"/>
                      <a:pt x="1279" y="0"/>
                      <a:pt x="116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 name="Google Shape;802;p2"/>
              <p:cNvSpPr/>
              <p:nvPr/>
            </p:nvSpPr>
            <p:spPr>
              <a:xfrm>
                <a:off x="3895576" y="959675"/>
                <a:ext cx="602046" cy="155869"/>
              </a:xfrm>
              <a:custGeom>
                <a:avLst/>
                <a:gdLst/>
                <a:ahLst/>
                <a:cxnLst/>
                <a:rect l="l" t="t" r="r" b="b"/>
                <a:pathLst>
                  <a:path w="7930" h="2053" extrusionOk="0">
                    <a:moveTo>
                      <a:pt x="7478" y="1"/>
                    </a:moveTo>
                    <a:cubicBezTo>
                      <a:pt x="6754" y="1"/>
                      <a:pt x="5946" y="501"/>
                      <a:pt x="5341" y="785"/>
                    </a:cubicBezTo>
                    <a:cubicBezTo>
                      <a:pt x="4942" y="987"/>
                      <a:pt x="4543" y="1190"/>
                      <a:pt x="4132" y="1371"/>
                    </a:cubicBezTo>
                    <a:cubicBezTo>
                      <a:pt x="3398" y="1687"/>
                      <a:pt x="2613" y="1938"/>
                      <a:pt x="1810" y="1938"/>
                    </a:cubicBezTo>
                    <a:cubicBezTo>
                      <a:pt x="1724" y="1938"/>
                      <a:pt x="1639" y="1935"/>
                      <a:pt x="1553" y="1929"/>
                    </a:cubicBezTo>
                    <a:cubicBezTo>
                      <a:pt x="1127" y="1901"/>
                      <a:pt x="654" y="1819"/>
                      <a:pt x="366" y="1484"/>
                    </a:cubicBezTo>
                    <a:cubicBezTo>
                      <a:pt x="170" y="1254"/>
                      <a:pt x="114" y="855"/>
                      <a:pt x="360" y="641"/>
                    </a:cubicBezTo>
                    <a:cubicBezTo>
                      <a:pt x="455" y="558"/>
                      <a:pt x="581" y="517"/>
                      <a:pt x="707" y="517"/>
                    </a:cubicBezTo>
                    <a:cubicBezTo>
                      <a:pt x="893" y="517"/>
                      <a:pt x="1078" y="606"/>
                      <a:pt x="1160" y="782"/>
                    </a:cubicBezTo>
                    <a:cubicBezTo>
                      <a:pt x="1255" y="966"/>
                      <a:pt x="1219" y="1224"/>
                      <a:pt x="1035" y="1337"/>
                    </a:cubicBezTo>
                    <a:cubicBezTo>
                      <a:pt x="1019" y="1346"/>
                      <a:pt x="1016" y="1365"/>
                      <a:pt x="1025" y="1380"/>
                    </a:cubicBezTo>
                    <a:cubicBezTo>
                      <a:pt x="1031" y="1392"/>
                      <a:pt x="1042" y="1397"/>
                      <a:pt x="1053" y="1397"/>
                    </a:cubicBezTo>
                    <a:cubicBezTo>
                      <a:pt x="1060" y="1397"/>
                      <a:pt x="1066" y="1395"/>
                      <a:pt x="1071" y="1392"/>
                    </a:cubicBezTo>
                    <a:cubicBezTo>
                      <a:pt x="1176" y="1331"/>
                      <a:pt x="1252" y="1220"/>
                      <a:pt x="1274" y="1101"/>
                    </a:cubicBezTo>
                    <a:cubicBezTo>
                      <a:pt x="1351" y="673"/>
                      <a:pt x="1020" y="428"/>
                      <a:pt x="689" y="428"/>
                    </a:cubicBezTo>
                    <a:cubicBezTo>
                      <a:pt x="438" y="428"/>
                      <a:pt x="187" y="569"/>
                      <a:pt x="111" y="877"/>
                    </a:cubicBezTo>
                    <a:cubicBezTo>
                      <a:pt x="1" y="1792"/>
                      <a:pt x="928" y="2052"/>
                      <a:pt x="1806" y="2052"/>
                    </a:cubicBezTo>
                    <a:cubicBezTo>
                      <a:pt x="2219" y="2052"/>
                      <a:pt x="2622" y="1994"/>
                      <a:pt x="2899" y="1920"/>
                    </a:cubicBezTo>
                    <a:cubicBezTo>
                      <a:pt x="3783" y="1708"/>
                      <a:pt x="4599" y="1294"/>
                      <a:pt x="5393" y="880"/>
                    </a:cubicBezTo>
                    <a:cubicBezTo>
                      <a:pt x="5982" y="596"/>
                      <a:pt x="6805" y="75"/>
                      <a:pt x="7515" y="75"/>
                    </a:cubicBezTo>
                    <a:cubicBezTo>
                      <a:pt x="7641" y="75"/>
                      <a:pt x="7763" y="92"/>
                      <a:pt x="7880" y="129"/>
                    </a:cubicBezTo>
                    <a:cubicBezTo>
                      <a:pt x="7884" y="130"/>
                      <a:pt x="7887" y="130"/>
                      <a:pt x="7890" y="130"/>
                    </a:cubicBezTo>
                    <a:cubicBezTo>
                      <a:pt x="7903" y="130"/>
                      <a:pt x="7915" y="122"/>
                      <a:pt x="7920" y="110"/>
                    </a:cubicBezTo>
                    <a:cubicBezTo>
                      <a:pt x="7929" y="92"/>
                      <a:pt x="7920" y="73"/>
                      <a:pt x="7902" y="67"/>
                    </a:cubicBezTo>
                    <a:cubicBezTo>
                      <a:pt x="7765" y="21"/>
                      <a:pt x="7623" y="1"/>
                      <a:pt x="74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 name="Google Shape;803;p2"/>
              <p:cNvSpPr/>
              <p:nvPr/>
            </p:nvSpPr>
            <p:spPr>
              <a:xfrm>
                <a:off x="4094483" y="1053436"/>
                <a:ext cx="35682" cy="26877"/>
              </a:xfrm>
              <a:custGeom>
                <a:avLst/>
                <a:gdLst/>
                <a:ahLst/>
                <a:cxnLst/>
                <a:rect l="l" t="t" r="r" b="b"/>
                <a:pathLst>
                  <a:path w="470" h="354" extrusionOk="0">
                    <a:moveTo>
                      <a:pt x="236" y="1"/>
                    </a:moveTo>
                    <a:cubicBezTo>
                      <a:pt x="105" y="1"/>
                      <a:pt x="0" y="81"/>
                      <a:pt x="0" y="179"/>
                    </a:cubicBezTo>
                    <a:cubicBezTo>
                      <a:pt x="0" y="274"/>
                      <a:pt x="105" y="353"/>
                      <a:pt x="236" y="353"/>
                    </a:cubicBezTo>
                    <a:cubicBezTo>
                      <a:pt x="365" y="353"/>
                      <a:pt x="470" y="274"/>
                      <a:pt x="470" y="179"/>
                    </a:cubicBezTo>
                    <a:cubicBezTo>
                      <a:pt x="470" y="81"/>
                      <a:pt x="365" y="1"/>
                      <a:pt x="2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 name="Google Shape;804;p2"/>
              <p:cNvSpPr/>
              <p:nvPr/>
            </p:nvSpPr>
            <p:spPr>
              <a:xfrm>
                <a:off x="3956842" y="1044326"/>
                <a:ext cx="30368" cy="25358"/>
              </a:xfrm>
              <a:custGeom>
                <a:avLst/>
                <a:gdLst/>
                <a:ahLst/>
                <a:cxnLst/>
                <a:rect l="l" t="t" r="r" b="b"/>
                <a:pathLst>
                  <a:path w="400" h="334" extrusionOk="0">
                    <a:moveTo>
                      <a:pt x="250" y="0"/>
                    </a:moveTo>
                    <a:cubicBezTo>
                      <a:pt x="202" y="0"/>
                      <a:pt x="149" y="20"/>
                      <a:pt x="105" y="59"/>
                    </a:cubicBezTo>
                    <a:cubicBezTo>
                      <a:pt x="25" y="127"/>
                      <a:pt x="1" y="234"/>
                      <a:pt x="56" y="293"/>
                    </a:cubicBezTo>
                    <a:cubicBezTo>
                      <a:pt x="79" y="320"/>
                      <a:pt x="114" y="334"/>
                      <a:pt x="153" y="334"/>
                    </a:cubicBezTo>
                    <a:cubicBezTo>
                      <a:pt x="199" y="334"/>
                      <a:pt x="251" y="314"/>
                      <a:pt x="295" y="277"/>
                    </a:cubicBezTo>
                    <a:cubicBezTo>
                      <a:pt x="375" y="207"/>
                      <a:pt x="399" y="99"/>
                      <a:pt x="347" y="41"/>
                    </a:cubicBezTo>
                    <a:cubicBezTo>
                      <a:pt x="324" y="14"/>
                      <a:pt x="289" y="0"/>
                      <a:pt x="2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 name="Google Shape;805;p2"/>
              <p:cNvSpPr/>
              <p:nvPr/>
            </p:nvSpPr>
            <p:spPr>
              <a:xfrm>
                <a:off x="4507785" y="1154031"/>
                <a:ext cx="81994" cy="67419"/>
              </a:xfrm>
              <a:custGeom>
                <a:avLst/>
                <a:gdLst/>
                <a:ahLst/>
                <a:cxnLst/>
                <a:rect l="l" t="t" r="r" b="b"/>
                <a:pathLst>
                  <a:path w="1080" h="888" extrusionOk="0">
                    <a:moveTo>
                      <a:pt x="819" y="1"/>
                    </a:moveTo>
                    <a:cubicBezTo>
                      <a:pt x="666" y="182"/>
                      <a:pt x="460" y="206"/>
                      <a:pt x="255" y="274"/>
                    </a:cubicBezTo>
                    <a:cubicBezTo>
                      <a:pt x="187" y="292"/>
                      <a:pt x="114" y="311"/>
                      <a:pt x="0" y="332"/>
                    </a:cubicBezTo>
                    <a:cubicBezTo>
                      <a:pt x="57" y="486"/>
                      <a:pt x="214" y="560"/>
                      <a:pt x="370" y="560"/>
                    </a:cubicBezTo>
                    <a:cubicBezTo>
                      <a:pt x="434" y="560"/>
                      <a:pt x="499" y="547"/>
                      <a:pt x="555" y="522"/>
                    </a:cubicBezTo>
                    <a:cubicBezTo>
                      <a:pt x="571" y="516"/>
                      <a:pt x="586" y="510"/>
                      <a:pt x="601" y="504"/>
                    </a:cubicBezTo>
                    <a:cubicBezTo>
                      <a:pt x="611" y="583"/>
                      <a:pt x="641" y="663"/>
                      <a:pt x="697" y="731"/>
                    </a:cubicBezTo>
                    <a:lnTo>
                      <a:pt x="819" y="887"/>
                    </a:lnTo>
                    <a:lnTo>
                      <a:pt x="945" y="731"/>
                    </a:lnTo>
                    <a:cubicBezTo>
                      <a:pt x="1080" y="562"/>
                      <a:pt x="1080" y="326"/>
                      <a:pt x="945" y="160"/>
                    </a:cubicBezTo>
                    <a:lnTo>
                      <a:pt x="81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 name="Google Shape;806;p2"/>
              <p:cNvSpPr/>
              <p:nvPr/>
            </p:nvSpPr>
            <p:spPr>
              <a:xfrm>
                <a:off x="4559941" y="1116071"/>
                <a:ext cx="20347" cy="30369"/>
              </a:xfrm>
              <a:custGeom>
                <a:avLst/>
                <a:gdLst/>
                <a:ahLst/>
                <a:cxnLst/>
                <a:rect l="l" t="t" r="r" b="b"/>
                <a:pathLst>
                  <a:path w="268" h="400" extrusionOk="0">
                    <a:moveTo>
                      <a:pt x="132" y="1"/>
                    </a:moveTo>
                    <a:lnTo>
                      <a:pt x="0" y="200"/>
                    </a:lnTo>
                    <a:lnTo>
                      <a:pt x="132" y="400"/>
                    </a:lnTo>
                    <a:lnTo>
                      <a:pt x="267" y="200"/>
                    </a:lnTo>
                    <a:lnTo>
                      <a:pt x="13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 name="Google Shape;807;p2"/>
              <p:cNvSpPr/>
              <p:nvPr/>
            </p:nvSpPr>
            <p:spPr>
              <a:xfrm>
                <a:off x="4554779" y="964534"/>
                <a:ext cx="30368" cy="54968"/>
              </a:xfrm>
              <a:custGeom>
                <a:avLst/>
                <a:gdLst/>
                <a:ahLst/>
                <a:cxnLst/>
                <a:rect l="l" t="t" r="r" b="b"/>
                <a:pathLst>
                  <a:path w="400" h="724" extrusionOk="0">
                    <a:moveTo>
                      <a:pt x="200" y="0"/>
                    </a:moveTo>
                    <a:lnTo>
                      <a:pt x="1" y="362"/>
                    </a:lnTo>
                    <a:lnTo>
                      <a:pt x="200" y="724"/>
                    </a:lnTo>
                    <a:lnTo>
                      <a:pt x="400" y="362"/>
                    </a:lnTo>
                    <a:lnTo>
                      <a:pt x="20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 name="Google Shape;808;p2"/>
              <p:cNvSpPr/>
              <p:nvPr/>
            </p:nvSpPr>
            <p:spPr>
              <a:xfrm>
                <a:off x="4565483" y="1031116"/>
                <a:ext cx="9186" cy="70380"/>
              </a:xfrm>
              <a:custGeom>
                <a:avLst/>
                <a:gdLst/>
                <a:ahLst/>
                <a:cxnLst/>
                <a:rect l="l" t="t" r="r" b="b"/>
                <a:pathLst>
                  <a:path w="121" h="927" extrusionOk="0">
                    <a:moveTo>
                      <a:pt x="59" y="0"/>
                    </a:moveTo>
                    <a:cubicBezTo>
                      <a:pt x="1" y="310"/>
                      <a:pt x="1" y="620"/>
                      <a:pt x="59" y="927"/>
                    </a:cubicBezTo>
                    <a:cubicBezTo>
                      <a:pt x="121" y="620"/>
                      <a:pt x="121" y="310"/>
                      <a:pt x="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Background">
  <p:cSld name="CUSTOM_1_1">
    <p:spTree>
      <p:nvGrpSpPr>
        <p:cNvPr id="1" name="Shape 11608"/>
        <p:cNvGrpSpPr/>
        <p:nvPr/>
      </p:nvGrpSpPr>
      <p:grpSpPr>
        <a:xfrm>
          <a:off x="0" y="0"/>
          <a:ext cx="0" cy="0"/>
          <a:chOff x="0" y="0"/>
          <a:chExt cx="0" cy="0"/>
        </a:xfrm>
      </p:grpSpPr>
      <p:grpSp>
        <p:nvGrpSpPr>
          <p:cNvPr id="11609" name="Google Shape;11609;p19"/>
          <p:cNvGrpSpPr/>
          <p:nvPr/>
        </p:nvGrpSpPr>
        <p:grpSpPr>
          <a:xfrm>
            <a:off x="194050" y="193895"/>
            <a:ext cx="8755889" cy="4755698"/>
            <a:chOff x="194050" y="193895"/>
            <a:chExt cx="8755889" cy="4755698"/>
          </a:xfrm>
        </p:grpSpPr>
        <p:sp>
          <p:nvSpPr>
            <p:cNvPr id="11610" name="Google Shape;11610;p19"/>
            <p:cNvSpPr/>
            <p:nvPr/>
          </p:nvSpPr>
          <p:spPr>
            <a:xfrm>
              <a:off x="374325" y="374100"/>
              <a:ext cx="8395200" cy="43953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611" name="Google Shape;11611;p19"/>
            <p:cNvGrpSpPr/>
            <p:nvPr/>
          </p:nvGrpSpPr>
          <p:grpSpPr>
            <a:xfrm>
              <a:off x="194061" y="193895"/>
              <a:ext cx="8755877" cy="99873"/>
              <a:chOff x="194061" y="193895"/>
              <a:chExt cx="8755877" cy="99873"/>
            </a:xfrm>
          </p:grpSpPr>
          <p:sp>
            <p:nvSpPr>
              <p:cNvPr id="11612" name="Google Shape;11612;p19"/>
              <p:cNvSpPr/>
              <p:nvPr/>
            </p:nvSpPr>
            <p:spPr>
              <a:xfrm>
                <a:off x="194061" y="193895"/>
                <a:ext cx="292904" cy="99873"/>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3" name="Google Shape;11613;p19"/>
              <p:cNvSpPr/>
              <p:nvPr/>
            </p:nvSpPr>
            <p:spPr>
              <a:xfrm>
                <a:off x="422085" y="241924"/>
                <a:ext cx="13730" cy="1028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4" name="Google Shape;11614;p19"/>
              <p:cNvSpPr/>
              <p:nvPr/>
            </p:nvSpPr>
            <p:spPr>
              <a:xfrm>
                <a:off x="243552" y="231044"/>
                <a:ext cx="13705" cy="1021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5" name="Google Shape;11615;p19"/>
              <p:cNvSpPr/>
              <p:nvPr/>
            </p:nvSpPr>
            <p:spPr>
              <a:xfrm>
                <a:off x="349274" y="206832"/>
                <a:ext cx="44485" cy="43592"/>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6" name="Google Shape;11616;p19"/>
              <p:cNvSpPr/>
              <p:nvPr/>
            </p:nvSpPr>
            <p:spPr>
              <a:xfrm>
                <a:off x="291060" y="222048"/>
                <a:ext cx="44807" cy="38537"/>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7" name="Google Shape;11617;p19"/>
              <p:cNvSpPr/>
              <p:nvPr/>
            </p:nvSpPr>
            <p:spPr>
              <a:xfrm>
                <a:off x="365779" y="227252"/>
                <a:ext cx="9368" cy="7460"/>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8" name="Google Shape;11618;p19"/>
              <p:cNvSpPr/>
              <p:nvPr/>
            </p:nvSpPr>
            <p:spPr>
              <a:xfrm>
                <a:off x="313340" y="235703"/>
                <a:ext cx="9293" cy="7435"/>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9" name="Google Shape;11619;p19"/>
              <p:cNvSpPr/>
              <p:nvPr/>
            </p:nvSpPr>
            <p:spPr>
              <a:xfrm flipH="1">
                <a:off x="461644" y="193895"/>
                <a:ext cx="292904" cy="99873"/>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0" name="Google Shape;11620;p19"/>
              <p:cNvSpPr/>
              <p:nvPr/>
            </p:nvSpPr>
            <p:spPr>
              <a:xfrm flipH="1">
                <a:off x="512795" y="241924"/>
                <a:ext cx="13730" cy="1028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1" name="Google Shape;11621;p19"/>
              <p:cNvSpPr/>
              <p:nvPr/>
            </p:nvSpPr>
            <p:spPr>
              <a:xfrm flipH="1">
                <a:off x="691353" y="231044"/>
                <a:ext cx="13705" cy="1021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2" name="Google Shape;11622;p19"/>
              <p:cNvSpPr/>
              <p:nvPr/>
            </p:nvSpPr>
            <p:spPr>
              <a:xfrm flipH="1">
                <a:off x="554851" y="206832"/>
                <a:ext cx="44485" cy="43592"/>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3" name="Google Shape;11623;p19"/>
              <p:cNvSpPr/>
              <p:nvPr/>
            </p:nvSpPr>
            <p:spPr>
              <a:xfrm flipH="1">
                <a:off x="612743" y="222048"/>
                <a:ext cx="44807" cy="38537"/>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4" name="Google Shape;11624;p19"/>
              <p:cNvSpPr/>
              <p:nvPr/>
            </p:nvSpPr>
            <p:spPr>
              <a:xfrm flipH="1">
                <a:off x="573462" y="227252"/>
                <a:ext cx="9368" cy="7460"/>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5" name="Google Shape;11625;p19"/>
              <p:cNvSpPr/>
              <p:nvPr/>
            </p:nvSpPr>
            <p:spPr>
              <a:xfrm flipH="1">
                <a:off x="625977" y="235703"/>
                <a:ext cx="9293" cy="7435"/>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6" name="Google Shape;11626;p19"/>
              <p:cNvSpPr/>
              <p:nvPr/>
            </p:nvSpPr>
            <p:spPr>
              <a:xfrm>
                <a:off x="739321" y="193895"/>
                <a:ext cx="292904" cy="99873"/>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7" name="Google Shape;11627;p19"/>
              <p:cNvSpPr/>
              <p:nvPr/>
            </p:nvSpPr>
            <p:spPr>
              <a:xfrm>
                <a:off x="967344" y="241924"/>
                <a:ext cx="13730" cy="1028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8" name="Google Shape;11628;p19"/>
              <p:cNvSpPr/>
              <p:nvPr/>
            </p:nvSpPr>
            <p:spPr>
              <a:xfrm>
                <a:off x="788811" y="231044"/>
                <a:ext cx="13705" cy="1021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9" name="Google Shape;11629;p19"/>
              <p:cNvSpPr/>
              <p:nvPr/>
            </p:nvSpPr>
            <p:spPr>
              <a:xfrm>
                <a:off x="894533" y="206832"/>
                <a:ext cx="44485" cy="43592"/>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0" name="Google Shape;11630;p19"/>
              <p:cNvSpPr/>
              <p:nvPr/>
            </p:nvSpPr>
            <p:spPr>
              <a:xfrm>
                <a:off x="836319" y="222048"/>
                <a:ext cx="44807" cy="38537"/>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1" name="Google Shape;11631;p19"/>
              <p:cNvSpPr/>
              <p:nvPr/>
            </p:nvSpPr>
            <p:spPr>
              <a:xfrm>
                <a:off x="911039" y="227252"/>
                <a:ext cx="9368" cy="7460"/>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2" name="Google Shape;11632;p19"/>
              <p:cNvSpPr/>
              <p:nvPr/>
            </p:nvSpPr>
            <p:spPr>
              <a:xfrm>
                <a:off x="858599" y="235703"/>
                <a:ext cx="9293" cy="7435"/>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3" name="Google Shape;11633;p19"/>
              <p:cNvSpPr/>
              <p:nvPr/>
            </p:nvSpPr>
            <p:spPr>
              <a:xfrm flipH="1">
                <a:off x="1006903" y="193895"/>
                <a:ext cx="292904" cy="99873"/>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4" name="Google Shape;11634;p19"/>
              <p:cNvSpPr/>
              <p:nvPr/>
            </p:nvSpPr>
            <p:spPr>
              <a:xfrm flipH="1">
                <a:off x="1058054" y="241924"/>
                <a:ext cx="13730" cy="1028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5" name="Google Shape;11635;p19"/>
              <p:cNvSpPr/>
              <p:nvPr/>
            </p:nvSpPr>
            <p:spPr>
              <a:xfrm flipH="1">
                <a:off x="1236612" y="231044"/>
                <a:ext cx="13705" cy="1021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6" name="Google Shape;11636;p19"/>
              <p:cNvSpPr/>
              <p:nvPr/>
            </p:nvSpPr>
            <p:spPr>
              <a:xfrm flipH="1">
                <a:off x="1100110" y="206832"/>
                <a:ext cx="44485" cy="43592"/>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7" name="Google Shape;11637;p19"/>
              <p:cNvSpPr/>
              <p:nvPr/>
            </p:nvSpPr>
            <p:spPr>
              <a:xfrm flipH="1">
                <a:off x="1158002" y="222048"/>
                <a:ext cx="44807" cy="38537"/>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8" name="Google Shape;11638;p19"/>
              <p:cNvSpPr/>
              <p:nvPr/>
            </p:nvSpPr>
            <p:spPr>
              <a:xfrm flipH="1">
                <a:off x="1118722" y="227252"/>
                <a:ext cx="9368" cy="7460"/>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9" name="Google Shape;11639;p19"/>
              <p:cNvSpPr/>
              <p:nvPr/>
            </p:nvSpPr>
            <p:spPr>
              <a:xfrm flipH="1">
                <a:off x="1171236" y="235703"/>
                <a:ext cx="9293" cy="7435"/>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0" name="Google Shape;11640;p19"/>
              <p:cNvSpPr/>
              <p:nvPr/>
            </p:nvSpPr>
            <p:spPr>
              <a:xfrm>
                <a:off x="1285164" y="193895"/>
                <a:ext cx="292904" cy="99873"/>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1" name="Google Shape;11641;p19"/>
              <p:cNvSpPr/>
              <p:nvPr/>
            </p:nvSpPr>
            <p:spPr>
              <a:xfrm>
                <a:off x="1513188" y="241924"/>
                <a:ext cx="13730" cy="1028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2" name="Google Shape;11642;p19"/>
              <p:cNvSpPr/>
              <p:nvPr/>
            </p:nvSpPr>
            <p:spPr>
              <a:xfrm>
                <a:off x="1334655" y="231044"/>
                <a:ext cx="13705" cy="1021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3" name="Google Shape;11643;p19"/>
              <p:cNvSpPr/>
              <p:nvPr/>
            </p:nvSpPr>
            <p:spPr>
              <a:xfrm>
                <a:off x="1440377" y="206832"/>
                <a:ext cx="44485" cy="43592"/>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4" name="Google Shape;11644;p19"/>
              <p:cNvSpPr/>
              <p:nvPr/>
            </p:nvSpPr>
            <p:spPr>
              <a:xfrm>
                <a:off x="1382163" y="222048"/>
                <a:ext cx="44807" cy="38537"/>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5" name="Google Shape;11645;p19"/>
              <p:cNvSpPr/>
              <p:nvPr/>
            </p:nvSpPr>
            <p:spPr>
              <a:xfrm>
                <a:off x="1456882" y="227252"/>
                <a:ext cx="9368" cy="7460"/>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6" name="Google Shape;11646;p19"/>
              <p:cNvSpPr/>
              <p:nvPr/>
            </p:nvSpPr>
            <p:spPr>
              <a:xfrm>
                <a:off x="1404442" y="235703"/>
                <a:ext cx="9293" cy="7435"/>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7" name="Google Shape;11647;p19"/>
              <p:cNvSpPr/>
              <p:nvPr/>
            </p:nvSpPr>
            <p:spPr>
              <a:xfrm flipH="1">
                <a:off x="1552746" y="193895"/>
                <a:ext cx="292904" cy="99873"/>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8" name="Google Shape;11648;p19"/>
              <p:cNvSpPr/>
              <p:nvPr/>
            </p:nvSpPr>
            <p:spPr>
              <a:xfrm flipH="1">
                <a:off x="1603897" y="241924"/>
                <a:ext cx="13730" cy="1028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9" name="Google Shape;11649;p19"/>
              <p:cNvSpPr/>
              <p:nvPr/>
            </p:nvSpPr>
            <p:spPr>
              <a:xfrm flipH="1">
                <a:off x="1782455" y="231044"/>
                <a:ext cx="13705" cy="1021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0" name="Google Shape;11650;p19"/>
              <p:cNvSpPr/>
              <p:nvPr/>
            </p:nvSpPr>
            <p:spPr>
              <a:xfrm flipH="1">
                <a:off x="1645953" y="206832"/>
                <a:ext cx="44485" cy="43592"/>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1" name="Google Shape;11651;p19"/>
              <p:cNvSpPr/>
              <p:nvPr/>
            </p:nvSpPr>
            <p:spPr>
              <a:xfrm flipH="1">
                <a:off x="1703845" y="222048"/>
                <a:ext cx="44807" cy="38537"/>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2" name="Google Shape;11652;p19"/>
              <p:cNvSpPr/>
              <p:nvPr/>
            </p:nvSpPr>
            <p:spPr>
              <a:xfrm flipH="1">
                <a:off x="1664565" y="227252"/>
                <a:ext cx="9368" cy="7460"/>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3" name="Google Shape;11653;p19"/>
              <p:cNvSpPr/>
              <p:nvPr/>
            </p:nvSpPr>
            <p:spPr>
              <a:xfrm flipH="1">
                <a:off x="1717079" y="235703"/>
                <a:ext cx="9293" cy="7435"/>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4" name="Google Shape;11654;p19"/>
              <p:cNvSpPr/>
              <p:nvPr/>
            </p:nvSpPr>
            <p:spPr>
              <a:xfrm>
                <a:off x="1831007" y="193895"/>
                <a:ext cx="292904" cy="99873"/>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5" name="Google Shape;11655;p19"/>
              <p:cNvSpPr/>
              <p:nvPr/>
            </p:nvSpPr>
            <p:spPr>
              <a:xfrm>
                <a:off x="2059031" y="241924"/>
                <a:ext cx="13730" cy="1028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6" name="Google Shape;11656;p19"/>
              <p:cNvSpPr/>
              <p:nvPr/>
            </p:nvSpPr>
            <p:spPr>
              <a:xfrm>
                <a:off x="1880498" y="231044"/>
                <a:ext cx="13705" cy="1021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7" name="Google Shape;11657;p19"/>
              <p:cNvSpPr/>
              <p:nvPr/>
            </p:nvSpPr>
            <p:spPr>
              <a:xfrm>
                <a:off x="1986220" y="206832"/>
                <a:ext cx="44485" cy="43592"/>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8" name="Google Shape;11658;p19"/>
              <p:cNvSpPr/>
              <p:nvPr/>
            </p:nvSpPr>
            <p:spPr>
              <a:xfrm>
                <a:off x="1928006" y="222048"/>
                <a:ext cx="44807" cy="38537"/>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9" name="Google Shape;11659;p19"/>
              <p:cNvSpPr/>
              <p:nvPr/>
            </p:nvSpPr>
            <p:spPr>
              <a:xfrm>
                <a:off x="2002725" y="227252"/>
                <a:ext cx="9368" cy="7460"/>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0" name="Google Shape;11660;p19"/>
              <p:cNvSpPr/>
              <p:nvPr/>
            </p:nvSpPr>
            <p:spPr>
              <a:xfrm>
                <a:off x="1950285" y="235703"/>
                <a:ext cx="9293" cy="7435"/>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1" name="Google Shape;11661;p19"/>
              <p:cNvSpPr/>
              <p:nvPr/>
            </p:nvSpPr>
            <p:spPr>
              <a:xfrm flipH="1">
                <a:off x="2098589" y="193895"/>
                <a:ext cx="292904" cy="99873"/>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2" name="Google Shape;11662;p19"/>
              <p:cNvSpPr/>
              <p:nvPr/>
            </p:nvSpPr>
            <p:spPr>
              <a:xfrm flipH="1">
                <a:off x="2149740" y="241924"/>
                <a:ext cx="13730" cy="1028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3" name="Google Shape;11663;p19"/>
              <p:cNvSpPr/>
              <p:nvPr/>
            </p:nvSpPr>
            <p:spPr>
              <a:xfrm flipH="1">
                <a:off x="2328298" y="231044"/>
                <a:ext cx="13705" cy="1021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4" name="Google Shape;11664;p19"/>
              <p:cNvSpPr/>
              <p:nvPr/>
            </p:nvSpPr>
            <p:spPr>
              <a:xfrm flipH="1">
                <a:off x="2191796" y="206832"/>
                <a:ext cx="44485" cy="43592"/>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5" name="Google Shape;11665;p19"/>
              <p:cNvSpPr/>
              <p:nvPr/>
            </p:nvSpPr>
            <p:spPr>
              <a:xfrm flipH="1">
                <a:off x="2249688" y="222048"/>
                <a:ext cx="44807" cy="38537"/>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6" name="Google Shape;11666;p19"/>
              <p:cNvSpPr/>
              <p:nvPr/>
            </p:nvSpPr>
            <p:spPr>
              <a:xfrm flipH="1">
                <a:off x="2210408" y="227252"/>
                <a:ext cx="9368" cy="7460"/>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7" name="Google Shape;11667;p19"/>
              <p:cNvSpPr/>
              <p:nvPr/>
            </p:nvSpPr>
            <p:spPr>
              <a:xfrm flipH="1">
                <a:off x="2262922" y="235703"/>
                <a:ext cx="9293" cy="7435"/>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8" name="Google Shape;11668;p19"/>
              <p:cNvSpPr/>
              <p:nvPr/>
            </p:nvSpPr>
            <p:spPr>
              <a:xfrm>
                <a:off x="2376850" y="193895"/>
                <a:ext cx="292904" cy="99873"/>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9" name="Google Shape;11669;p19"/>
              <p:cNvSpPr/>
              <p:nvPr/>
            </p:nvSpPr>
            <p:spPr>
              <a:xfrm>
                <a:off x="2604874" y="241924"/>
                <a:ext cx="13730" cy="1028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0" name="Google Shape;11670;p19"/>
              <p:cNvSpPr/>
              <p:nvPr/>
            </p:nvSpPr>
            <p:spPr>
              <a:xfrm>
                <a:off x="2426341" y="231044"/>
                <a:ext cx="13705" cy="1021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1" name="Google Shape;11671;p19"/>
              <p:cNvSpPr/>
              <p:nvPr/>
            </p:nvSpPr>
            <p:spPr>
              <a:xfrm>
                <a:off x="2532063" y="206832"/>
                <a:ext cx="44485" cy="43592"/>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2" name="Google Shape;11672;p19"/>
              <p:cNvSpPr/>
              <p:nvPr/>
            </p:nvSpPr>
            <p:spPr>
              <a:xfrm>
                <a:off x="2473849" y="222048"/>
                <a:ext cx="44807" cy="38537"/>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3" name="Google Shape;11673;p19"/>
              <p:cNvSpPr/>
              <p:nvPr/>
            </p:nvSpPr>
            <p:spPr>
              <a:xfrm>
                <a:off x="2548568" y="227252"/>
                <a:ext cx="9368" cy="7460"/>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4" name="Google Shape;11674;p19"/>
              <p:cNvSpPr/>
              <p:nvPr/>
            </p:nvSpPr>
            <p:spPr>
              <a:xfrm>
                <a:off x="2496128" y="235703"/>
                <a:ext cx="9293" cy="7435"/>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5" name="Google Shape;11675;p19"/>
              <p:cNvSpPr/>
              <p:nvPr/>
            </p:nvSpPr>
            <p:spPr>
              <a:xfrm flipH="1">
                <a:off x="2644433" y="193895"/>
                <a:ext cx="292904" cy="99873"/>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6" name="Google Shape;11676;p19"/>
              <p:cNvSpPr/>
              <p:nvPr/>
            </p:nvSpPr>
            <p:spPr>
              <a:xfrm flipH="1">
                <a:off x="2695584" y="241924"/>
                <a:ext cx="13730" cy="1028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7" name="Google Shape;11677;p19"/>
              <p:cNvSpPr/>
              <p:nvPr/>
            </p:nvSpPr>
            <p:spPr>
              <a:xfrm flipH="1">
                <a:off x="2874142" y="231044"/>
                <a:ext cx="13705" cy="1021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8" name="Google Shape;11678;p19"/>
              <p:cNvSpPr/>
              <p:nvPr/>
            </p:nvSpPr>
            <p:spPr>
              <a:xfrm flipH="1">
                <a:off x="2737640" y="206832"/>
                <a:ext cx="44485" cy="43592"/>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9" name="Google Shape;11679;p19"/>
              <p:cNvSpPr/>
              <p:nvPr/>
            </p:nvSpPr>
            <p:spPr>
              <a:xfrm flipH="1">
                <a:off x="2795531" y="222048"/>
                <a:ext cx="44807" cy="38537"/>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0" name="Google Shape;11680;p19"/>
              <p:cNvSpPr/>
              <p:nvPr/>
            </p:nvSpPr>
            <p:spPr>
              <a:xfrm flipH="1">
                <a:off x="2756251" y="227252"/>
                <a:ext cx="9368" cy="7460"/>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1" name="Google Shape;11681;p19"/>
              <p:cNvSpPr/>
              <p:nvPr/>
            </p:nvSpPr>
            <p:spPr>
              <a:xfrm flipH="1">
                <a:off x="2808765" y="235703"/>
                <a:ext cx="9293" cy="7435"/>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2" name="Google Shape;11682;p19"/>
              <p:cNvSpPr/>
              <p:nvPr/>
            </p:nvSpPr>
            <p:spPr>
              <a:xfrm>
                <a:off x="2922693" y="193895"/>
                <a:ext cx="292904" cy="99873"/>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3" name="Google Shape;11683;p19"/>
              <p:cNvSpPr/>
              <p:nvPr/>
            </p:nvSpPr>
            <p:spPr>
              <a:xfrm>
                <a:off x="3150717" y="241924"/>
                <a:ext cx="13730" cy="1028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4" name="Google Shape;11684;p19"/>
              <p:cNvSpPr/>
              <p:nvPr/>
            </p:nvSpPr>
            <p:spPr>
              <a:xfrm>
                <a:off x="2972184" y="231044"/>
                <a:ext cx="13705" cy="1021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5" name="Google Shape;11685;p19"/>
              <p:cNvSpPr/>
              <p:nvPr/>
            </p:nvSpPr>
            <p:spPr>
              <a:xfrm>
                <a:off x="3077906" y="206832"/>
                <a:ext cx="44485" cy="43592"/>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6" name="Google Shape;11686;p19"/>
              <p:cNvSpPr/>
              <p:nvPr/>
            </p:nvSpPr>
            <p:spPr>
              <a:xfrm>
                <a:off x="3019692" y="222048"/>
                <a:ext cx="44807" cy="38537"/>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7" name="Google Shape;11687;p19"/>
              <p:cNvSpPr/>
              <p:nvPr/>
            </p:nvSpPr>
            <p:spPr>
              <a:xfrm>
                <a:off x="3094411" y="227252"/>
                <a:ext cx="9368" cy="7460"/>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8" name="Google Shape;11688;p19"/>
              <p:cNvSpPr/>
              <p:nvPr/>
            </p:nvSpPr>
            <p:spPr>
              <a:xfrm>
                <a:off x="3041972" y="235703"/>
                <a:ext cx="9293" cy="7435"/>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9" name="Google Shape;11689;p19"/>
              <p:cNvSpPr/>
              <p:nvPr/>
            </p:nvSpPr>
            <p:spPr>
              <a:xfrm flipH="1">
                <a:off x="3190276" y="193895"/>
                <a:ext cx="292904" cy="99873"/>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0" name="Google Shape;11690;p19"/>
              <p:cNvSpPr/>
              <p:nvPr/>
            </p:nvSpPr>
            <p:spPr>
              <a:xfrm flipH="1">
                <a:off x="3241427" y="241924"/>
                <a:ext cx="13730" cy="1028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1" name="Google Shape;11691;p19"/>
              <p:cNvSpPr/>
              <p:nvPr/>
            </p:nvSpPr>
            <p:spPr>
              <a:xfrm flipH="1">
                <a:off x="3419985" y="231044"/>
                <a:ext cx="13705" cy="1021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2" name="Google Shape;11692;p19"/>
              <p:cNvSpPr/>
              <p:nvPr/>
            </p:nvSpPr>
            <p:spPr>
              <a:xfrm flipH="1">
                <a:off x="3283483" y="206832"/>
                <a:ext cx="44485" cy="43592"/>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3" name="Google Shape;11693;p19"/>
              <p:cNvSpPr/>
              <p:nvPr/>
            </p:nvSpPr>
            <p:spPr>
              <a:xfrm flipH="1">
                <a:off x="3341375" y="222048"/>
                <a:ext cx="44807" cy="38537"/>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4" name="Google Shape;11694;p19"/>
              <p:cNvSpPr/>
              <p:nvPr/>
            </p:nvSpPr>
            <p:spPr>
              <a:xfrm flipH="1">
                <a:off x="3302094" y="227252"/>
                <a:ext cx="9368" cy="7460"/>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5" name="Google Shape;11695;p19"/>
              <p:cNvSpPr/>
              <p:nvPr/>
            </p:nvSpPr>
            <p:spPr>
              <a:xfrm flipH="1">
                <a:off x="3354609" y="235703"/>
                <a:ext cx="9293" cy="7435"/>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6" name="Google Shape;11696;p19"/>
              <p:cNvSpPr/>
              <p:nvPr/>
            </p:nvSpPr>
            <p:spPr>
              <a:xfrm>
                <a:off x="3468537" y="193895"/>
                <a:ext cx="292904" cy="99873"/>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7" name="Google Shape;11697;p19"/>
              <p:cNvSpPr/>
              <p:nvPr/>
            </p:nvSpPr>
            <p:spPr>
              <a:xfrm>
                <a:off x="3696560" y="241924"/>
                <a:ext cx="13730" cy="1028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8" name="Google Shape;11698;p19"/>
              <p:cNvSpPr/>
              <p:nvPr/>
            </p:nvSpPr>
            <p:spPr>
              <a:xfrm>
                <a:off x="3518027" y="231044"/>
                <a:ext cx="13705" cy="1021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9" name="Google Shape;11699;p19"/>
              <p:cNvSpPr/>
              <p:nvPr/>
            </p:nvSpPr>
            <p:spPr>
              <a:xfrm>
                <a:off x="3623749" y="206832"/>
                <a:ext cx="44485" cy="43592"/>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0" name="Google Shape;11700;p19"/>
              <p:cNvSpPr/>
              <p:nvPr/>
            </p:nvSpPr>
            <p:spPr>
              <a:xfrm>
                <a:off x="3565535" y="222048"/>
                <a:ext cx="44807" cy="38537"/>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1" name="Google Shape;11701;p19"/>
              <p:cNvSpPr/>
              <p:nvPr/>
            </p:nvSpPr>
            <p:spPr>
              <a:xfrm>
                <a:off x="3640255" y="227252"/>
                <a:ext cx="9368" cy="7460"/>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2" name="Google Shape;11702;p19"/>
              <p:cNvSpPr/>
              <p:nvPr/>
            </p:nvSpPr>
            <p:spPr>
              <a:xfrm>
                <a:off x="3587815" y="235703"/>
                <a:ext cx="9293" cy="7435"/>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3" name="Google Shape;11703;p19"/>
              <p:cNvSpPr/>
              <p:nvPr/>
            </p:nvSpPr>
            <p:spPr>
              <a:xfrm flipH="1">
                <a:off x="3736119" y="193895"/>
                <a:ext cx="292904" cy="99873"/>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4" name="Google Shape;11704;p19"/>
              <p:cNvSpPr/>
              <p:nvPr/>
            </p:nvSpPr>
            <p:spPr>
              <a:xfrm flipH="1">
                <a:off x="3787270" y="241924"/>
                <a:ext cx="13730" cy="1028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5" name="Google Shape;11705;p19"/>
              <p:cNvSpPr/>
              <p:nvPr/>
            </p:nvSpPr>
            <p:spPr>
              <a:xfrm flipH="1">
                <a:off x="3965828" y="231044"/>
                <a:ext cx="13705" cy="1021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6" name="Google Shape;11706;p19"/>
              <p:cNvSpPr/>
              <p:nvPr/>
            </p:nvSpPr>
            <p:spPr>
              <a:xfrm flipH="1">
                <a:off x="3829326" y="206832"/>
                <a:ext cx="44485" cy="43592"/>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7" name="Google Shape;11707;p19"/>
              <p:cNvSpPr/>
              <p:nvPr/>
            </p:nvSpPr>
            <p:spPr>
              <a:xfrm flipH="1">
                <a:off x="3887218" y="222048"/>
                <a:ext cx="44807" cy="38537"/>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8" name="Google Shape;11708;p19"/>
              <p:cNvSpPr/>
              <p:nvPr/>
            </p:nvSpPr>
            <p:spPr>
              <a:xfrm flipH="1">
                <a:off x="3847938" y="227252"/>
                <a:ext cx="9368" cy="7460"/>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9" name="Google Shape;11709;p19"/>
              <p:cNvSpPr/>
              <p:nvPr/>
            </p:nvSpPr>
            <p:spPr>
              <a:xfrm flipH="1">
                <a:off x="3900452" y="235703"/>
                <a:ext cx="9293" cy="7435"/>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0" name="Google Shape;11710;p19"/>
              <p:cNvSpPr/>
              <p:nvPr/>
            </p:nvSpPr>
            <p:spPr>
              <a:xfrm>
                <a:off x="4014380" y="193895"/>
                <a:ext cx="292904" cy="99873"/>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1" name="Google Shape;11711;p19"/>
              <p:cNvSpPr/>
              <p:nvPr/>
            </p:nvSpPr>
            <p:spPr>
              <a:xfrm>
                <a:off x="4242404" y="241924"/>
                <a:ext cx="13730" cy="1028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2" name="Google Shape;11712;p19"/>
              <p:cNvSpPr/>
              <p:nvPr/>
            </p:nvSpPr>
            <p:spPr>
              <a:xfrm>
                <a:off x="4063870" y="231044"/>
                <a:ext cx="13705" cy="1021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3" name="Google Shape;11713;p19"/>
              <p:cNvSpPr/>
              <p:nvPr/>
            </p:nvSpPr>
            <p:spPr>
              <a:xfrm>
                <a:off x="4169593" y="206832"/>
                <a:ext cx="44485" cy="43592"/>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4" name="Google Shape;11714;p19"/>
              <p:cNvSpPr/>
              <p:nvPr/>
            </p:nvSpPr>
            <p:spPr>
              <a:xfrm>
                <a:off x="4111378" y="222048"/>
                <a:ext cx="44807" cy="38537"/>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5" name="Google Shape;11715;p19"/>
              <p:cNvSpPr/>
              <p:nvPr/>
            </p:nvSpPr>
            <p:spPr>
              <a:xfrm>
                <a:off x="4186098" y="227252"/>
                <a:ext cx="9368" cy="7460"/>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6" name="Google Shape;11716;p19"/>
              <p:cNvSpPr/>
              <p:nvPr/>
            </p:nvSpPr>
            <p:spPr>
              <a:xfrm>
                <a:off x="4133658" y="235703"/>
                <a:ext cx="9293" cy="7435"/>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7" name="Google Shape;11717;p19"/>
              <p:cNvSpPr/>
              <p:nvPr/>
            </p:nvSpPr>
            <p:spPr>
              <a:xfrm flipH="1">
                <a:off x="4281962" y="193895"/>
                <a:ext cx="292904" cy="99873"/>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8" name="Google Shape;11718;p19"/>
              <p:cNvSpPr/>
              <p:nvPr/>
            </p:nvSpPr>
            <p:spPr>
              <a:xfrm flipH="1">
                <a:off x="4333113" y="241924"/>
                <a:ext cx="13730" cy="1028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9" name="Google Shape;11719;p19"/>
              <p:cNvSpPr/>
              <p:nvPr/>
            </p:nvSpPr>
            <p:spPr>
              <a:xfrm flipH="1">
                <a:off x="4511671" y="231044"/>
                <a:ext cx="13705" cy="1021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0" name="Google Shape;11720;p19"/>
              <p:cNvSpPr/>
              <p:nvPr/>
            </p:nvSpPr>
            <p:spPr>
              <a:xfrm flipH="1">
                <a:off x="4375169" y="206832"/>
                <a:ext cx="44485" cy="43592"/>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1" name="Google Shape;11721;p19"/>
              <p:cNvSpPr/>
              <p:nvPr/>
            </p:nvSpPr>
            <p:spPr>
              <a:xfrm flipH="1">
                <a:off x="4433061" y="222048"/>
                <a:ext cx="44807" cy="38537"/>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2" name="Google Shape;11722;p19"/>
              <p:cNvSpPr/>
              <p:nvPr/>
            </p:nvSpPr>
            <p:spPr>
              <a:xfrm flipH="1">
                <a:off x="4393781" y="227252"/>
                <a:ext cx="9368" cy="7460"/>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3" name="Google Shape;11723;p19"/>
              <p:cNvSpPr/>
              <p:nvPr/>
            </p:nvSpPr>
            <p:spPr>
              <a:xfrm flipH="1">
                <a:off x="4446295" y="235703"/>
                <a:ext cx="9293" cy="7435"/>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4" name="Google Shape;11724;p19"/>
              <p:cNvSpPr/>
              <p:nvPr/>
            </p:nvSpPr>
            <p:spPr>
              <a:xfrm>
                <a:off x="4560223" y="193895"/>
                <a:ext cx="292904" cy="99873"/>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5" name="Google Shape;11725;p19"/>
              <p:cNvSpPr/>
              <p:nvPr/>
            </p:nvSpPr>
            <p:spPr>
              <a:xfrm>
                <a:off x="4788247" y="241924"/>
                <a:ext cx="13730" cy="1028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6" name="Google Shape;11726;p19"/>
              <p:cNvSpPr/>
              <p:nvPr/>
            </p:nvSpPr>
            <p:spPr>
              <a:xfrm>
                <a:off x="4609714" y="231044"/>
                <a:ext cx="13705" cy="1021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7" name="Google Shape;11727;p19"/>
              <p:cNvSpPr/>
              <p:nvPr/>
            </p:nvSpPr>
            <p:spPr>
              <a:xfrm>
                <a:off x="4715436" y="206832"/>
                <a:ext cx="44485" cy="43592"/>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8" name="Google Shape;11728;p19"/>
              <p:cNvSpPr/>
              <p:nvPr/>
            </p:nvSpPr>
            <p:spPr>
              <a:xfrm>
                <a:off x="4657222" y="222048"/>
                <a:ext cx="44807" cy="38537"/>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9" name="Google Shape;11729;p19"/>
              <p:cNvSpPr/>
              <p:nvPr/>
            </p:nvSpPr>
            <p:spPr>
              <a:xfrm>
                <a:off x="4731941" y="227252"/>
                <a:ext cx="9368" cy="7460"/>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0" name="Google Shape;11730;p19"/>
              <p:cNvSpPr/>
              <p:nvPr/>
            </p:nvSpPr>
            <p:spPr>
              <a:xfrm>
                <a:off x="4679501" y="235703"/>
                <a:ext cx="9293" cy="7435"/>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1" name="Google Shape;11731;p19"/>
              <p:cNvSpPr/>
              <p:nvPr/>
            </p:nvSpPr>
            <p:spPr>
              <a:xfrm flipH="1">
                <a:off x="4827805" y="193895"/>
                <a:ext cx="292904" cy="99873"/>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2" name="Google Shape;11732;p19"/>
              <p:cNvSpPr/>
              <p:nvPr/>
            </p:nvSpPr>
            <p:spPr>
              <a:xfrm flipH="1">
                <a:off x="4878956" y="241924"/>
                <a:ext cx="13730" cy="1028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3" name="Google Shape;11733;p19"/>
              <p:cNvSpPr/>
              <p:nvPr/>
            </p:nvSpPr>
            <p:spPr>
              <a:xfrm flipH="1">
                <a:off x="5057514" y="231044"/>
                <a:ext cx="13705" cy="1021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4" name="Google Shape;11734;p19"/>
              <p:cNvSpPr/>
              <p:nvPr/>
            </p:nvSpPr>
            <p:spPr>
              <a:xfrm flipH="1">
                <a:off x="4921012" y="206832"/>
                <a:ext cx="44485" cy="43592"/>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5" name="Google Shape;11735;p19"/>
              <p:cNvSpPr/>
              <p:nvPr/>
            </p:nvSpPr>
            <p:spPr>
              <a:xfrm flipH="1">
                <a:off x="4978904" y="222048"/>
                <a:ext cx="44807" cy="38537"/>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6" name="Google Shape;11736;p19"/>
              <p:cNvSpPr/>
              <p:nvPr/>
            </p:nvSpPr>
            <p:spPr>
              <a:xfrm flipH="1">
                <a:off x="4939624" y="227252"/>
                <a:ext cx="9368" cy="7460"/>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7" name="Google Shape;11737;p19"/>
              <p:cNvSpPr/>
              <p:nvPr/>
            </p:nvSpPr>
            <p:spPr>
              <a:xfrm flipH="1">
                <a:off x="4992138" y="235703"/>
                <a:ext cx="9293" cy="7435"/>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8" name="Google Shape;11738;p19"/>
              <p:cNvSpPr/>
              <p:nvPr/>
            </p:nvSpPr>
            <p:spPr>
              <a:xfrm>
                <a:off x="5107256" y="193895"/>
                <a:ext cx="292904" cy="99873"/>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9" name="Google Shape;11739;p19"/>
              <p:cNvSpPr/>
              <p:nvPr/>
            </p:nvSpPr>
            <p:spPr>
              <a:xfrm>
                <a:off x="5335279" y="241924"/>
                <a:ext cx="13730" cy="1028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0" name="Google Shape;11740;p19"/>
              <p:cNvSpPr/>
              <p:nvPr/>
            </p:nvSpPr>
            <p:spPr>
              <a:xfrm>
                <a:off x="5156746" y="231044"/>
                <a:ext cx="13705" cy="1021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1" name="Google Shape;11741;p19"/>
              <p:cNvSpPr/>
              <p:nvPr/>
            </p:nvSpPr>
            <p:spPr>
              <a:xfrm>
                <a:off x="5262468" y="206832"/>
                <a:ext cx="44485" cy="43592"/>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2" name="Google Shape;11742;p19"/>
              <p:cNvSpPr/>
              <p:nvPr/>
            </p:nvSpPr>
            <p:spPr>
              <a:xfrm>
                <a:off x="5204254" y="222048"/>
                <a:ext cx="44807" cy="38537"/>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3" name="Google Shape;11743;p19"/>
              <p:cNvSpPr/>
              <p:nvPr/>
            </p:nvSpPr>
            <p:spPr>
              <a:xfrm>
                <a:off x="5278974" y="227252"/>
                <a:ext cx="9368" cy="7460"/>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4" name="Google Shape;11744;p19"/>
              <p:cNvSpPr/>
              <p:nvPr/>
            </p:nvSpPr>
            <p:spPr>
              <a:xfrm>
                <a:off x="5226534" y="235703"/>
                <a:ext cx="9293" cy="7435"/>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5" name="Google Shape;11745;p19"/>
              <p:cNvSpPr/>
              <p:nvPr/>
            </p:nvSpPr>
            <p:spPr>
              <a:xfrm flipH="1">
                <a:off x="5374838" y="193895"/>
                <a:ext cx="292904" cy="99873"/>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6" name="Google Shape;11746;p19"/>
              <p:cNvSpPr/>
              <p:nvPr/>
            </p:nvSpPr>
            <p:spPr>
              <a:xfrm flipH="1">
                <a:off x="5425989" y="241924"/>
                <a:ext cx="13730" cy="1028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7" name="Google Shape;11747;p19"/>
              <p:cNvSpPr/>
              <p:nvPr/>
            </p:nvSpPr>
            <p:spPr>
              <a:xfrm flipH="1">
                <a:off x="5604547" y="231044"/>
                <a:ext cx="13705" cy="1021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8" name="Google Shape;11748;p19"/>
              <p:cNvSpPr/>
              <p:nvPr/>
            </p:nvSpPr>
            <p:spPr>
              <a:xfrm flipH="1">
                <a:off x="5468045" y="206832"/>
                <a:ext cx="44485" cy="43592"/>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9" name="Google Shape;11749;p19"/>
              <p:cNvSpPr/>
              <p:nvPr/>
            </p:nvSpPr>
            <p:spPr>
              <a:xfrm flipH="1">
                <a:off x="5525937" y="222048"/>
                <a:ext cx="44807" cy="38537"/>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0" name="Google Shape;11750;p19"/>
              <p:cNvSpPr/>
              <p:nvPr/>
            </p:nvSpPr>
            <p:spPr>
              <a:xfrm flipH="1">
                <a:off x="5486657" y="227252"/>
                <a:ext cx="9368" cy="7460"/>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1" name="Google Shape;11751;p19"/>
              <p:cNvSpPr/>
              <p:nvPr/>
            </p:nvSpPr>
            <p:spPr>
              <a:xfrm flipH="1">
                <a:off x="5539171" y="235703"/>
                <a:ext cx="9293" cy="7435"/>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2" name="Google Shape;11752;p19"/>
              <p:cNvSpPr/>
              <p:nvPr/>
            </p:nvSpPr>
            <p:spPr>
              <a:xfrm>
                <a:off x="5654288" y="193895"/>
                <a:ext cx="292904" cy="99873"/>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3" name="Google Shape;11753;p19"/>
              <p:cNvSpPr/>
              <p:nvPr/>
            </p:nvSpPr>
            <p:spPr>
              <a:xfrm>
                <a:off x="5882312" y="241924"/>
                <a:ext cx="13730" cy="1028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4" name="Google Shape;11754;p19"/>
              <p:cNvSpPr/>
              <p:nvPr/>
            </p:nvSpPr>
            <p:spPr>
              <a:xfrm>
                <a:off x="5703779" y="231044"/>
                <a:ext cx="13705" cy="1021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5" name="Google Shape;11755;p19"/>
              <p:cNvSpPr/>
              <p:nvPr/>
            </p:nvSpPr>
            <p:spPr>
              <a:xfrm>
                <a:off x="5809501" y="206832"/>
                <a:ext cx="44485" cy="43592"/>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6" name="Google Shape;11756;p19"/>
              <p:cNvSpPr/>
              <p:nvPr/>
            </p:nvSpPr>
            <p:spPr>
              <a:xfrm>
                <a:off x="5751287" y="222048"/>
                <a:ext cx="44807" cy="38537"/>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7" name="Google Shape;11757;p19"/>
              <p:cNvSpPr/>
              <p:nvPr/>
            </p:nvSpPr>
            <p:spPr>
              <a:xfrm>
                <a:off x="5826006" y="227252"/>
                <a:ext cx="9368" cy="7460"/>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8" name="Google Shape;11758;p19"/>
              <p:cNvSpPr/>
              <p:nvPr/>
            </p:nvSpPr>
            <p:spPr>
              <a:xfrm>
                <a:off x="5773567" y="235703"/>
                <a:ext cx="9293" cy="7435"/>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9" name="Google Shape;11759;p19"/>
              <p:cNvSpPr/>
              <p:nvPr/>
            </p:nvSpPr>
            <p:spPr>
              <a:xfrm flipH="1">
                <a:off x="5921871" y="193895"/>
                <a:ext cx="292904" cy="99873"/>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0" name="Google Shape;11760;p19"/>
              <p:cNvSpPr/>
              <p:nvPr/>
            </p:nvSpPr>
            <p:spPr>
              <a:xfrm flipH="1">
                <a:off x="5973022" y="241924"/>
                <a:ext cx="13730" cy="1028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1" name="Google Shape;11761;p19"/>
              <p:cNvSpPr/>
              <p:nvPr/>
            </p:nvSpPr>
            <p:spPr>
              <a:xfrm flipH="1">
                <a:off x="6151580" y="231044"/>
                <a:ext cx="13705" cy="1021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2" name="Google Shape;11762;p19"/>
              <p:cNvSpPr/>
              <p:nvPr/>
            </p:nvSpPr>
            <p:spPr>
              <a:xfrm flipH="1">
                <a:off x="6015078" y="206832"/>
                <a:ext cx="44485" cy="43592"/>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3" name="Google Shape;11763;p19"/>
              <p:cNvSpPr/>
              <p:nvPr/>
            </p:nvSpPr>
            <p:spPr>
              <a:xfrm flipH="1">
                <a:off x="6072970" y="222048"/>
                <a:ext cx="44807" cy="38537"/>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4" name="Google Shape;11764;p19"/>
              <p:cNvSpPr/>
              <p:nvPr/>
            </p:nvSpPr>
            <p:spPr>
              <a:xfrm flipH="1">
                <a:off x="6033689" y="227252"/>
                <a:ext cx="9368" cy="7460"/>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5" name="Google Shape;11765;p19"/>
              <p:cNvSpPr/>
              <p:nvPr/>
            </p:nvSpPr>
            <p:spPr>
              <a:xfrm flipH="1">
                <a:off x="6086203" y="235703"/>
                <a:ext cx="9293" cy="7435"/>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6" name="Google Shape;11766;p19"/>
              <p:cNvSpPr/>
              <p:nvPr/>
            </p:nvSpPr>
            <p:spPr>
              <a:xfrm>
                <a:off x="6201321" y="193895"/>
                <a:ext cx="292904" cy="99873"/>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7" name="Google Shape;11767;p19"/>
              <p:cNvSpPr/>
              <p:nvPr/>
            </p:nvSpPr>
            <p:spPr>
              <a:xfrm>
                <a:off x="6429345" y="241924"/>
                <a:ext cx="13730" cy="1028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8" name="Google Shape;11768;p19"/>
              <p:cNvSpPr/>
              <p:nvPr/>
            </p:nvSpPr>
            <p:spPr>
              <a:xfrm>
                <a:off x="6250812" y="231044"/>
                <a:ext cx="13705" cy="1021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9" name="Google Shape;11769;p19"/>
              <p:cNvSpPr/>
              <p:nvPr/>
            </p:nvSpPr>
            <p:spPr>
              <a:xfrm>
                <a:off x="6356534" y="206832"/>
                <a:ext cx="44485" cy="43592"/>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0" name="Google Shape;11770;p19"/>
              <p:cNvSpPr/>
              <p:nvPr/>
            </p:nvSpPr>
            <p:spPr>
              <a:xfrm>
                <a:off x="6298320" y="222048"/>
                <a:ext cx="44807" cy="38537"/>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1" name="Google Shape;11771;p19"/>
              <p:cNvSpPr/>
              <p:nvPr/>
            </p:nvSpPr>
            <p:spPr>
              <a:xfrm>
                <a:off x="6373039" y="227252"/>
                <a:ext cx="9368" cy="7460"/>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2" name="Google Shape;11772;p19"/>
              <p:cNvSpPr/>
              <p:nvPr/>
            </p:nvSpPr>
            <p:spPr>
              <a:xfrm>
                <a:off x="6320599" y="235703"/>
                <a:ext cx="9293" cy="7435"/>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3" name="Google Shape;11773;p19"/>
              <p:cNvSpPr/>
              <p:nvPr/>
            </p:nvSpPr>
            <p:spPr>
              <a:xfrm flipH="1">
                <a:off x="6468903" y="193895"/>
                <a:ext cx="292904" cy="99873"/>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4" name="Google Shape;11774;p19"/>
              <p:cNvSpPr/>
              <p:nvPr/>
            </p:nvSpPr>
            <p:spPr>
              <a:xfrm flipH="1">
                <a:off x="6520054" y="241924"/>
                <a:ext cx="13730" cy="1028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5" name="Google Shape;11775;p19"/>
              <p:cNvSpPr/>
              <p:nvPr/>
            </p:nvSpPr>
            <p:spPr>
              <a:xfrm flipH="1">
                <a:off x="6698612" y="231044"/>
                <a:ext cx="13705" cy="1021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6" name="Google Shape;11776;p19"/>
              <p:cNvSpPr/>
              <p:nvPr/>
            </p:nvSpPr>
            <p:spPr>
              <a:xfrm flipH="1">
                <a:off x="6562110" y="206832"/>
                <a:ext cx="44485" cy="43592"/>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7" name="Google Shape;11777;p19"/>
              <p:cNvSpPr/>
              <p:nvPr/>
            </p:nvSpPr>
            <p:spPr>
              <a:xfrm flipH="1">
                <a:off x="6620002" y="222048"/>
                <a:ext cx="44807" cy="38537"/>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8" name="Google Shape;11778;p19"/>
              <p:cNvSpPr/>
              <p:nvPr/>
            </p:nvSpPr>
            <p:spPr>
              <a:xfrm flipH="1">
                <a:off x="6580722" y="227252"/>
                <a:ext cx="9368" cy="7460"/>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9" name="Google Shape;11779;p19"/>
              <p:cNvSpPr/>
              <p:nvPr/>
            </p:nvSpPr>
            <p:spPr>
              <a:xfrm flipH="1">
                <a:off x="6633236" y="235703"/>
                <a:ext cx="9293" cy="7435"/>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0" name="Google Shape;11780;p19"/>
              <p:cNvSpPr/>
              <p:nvPr/>
            </p:nvSpPr>
            <p:spPr>
              <a:xfrm>
                <a:off x="6748354" y="193895"/>
                <a:ext cx="292904" cy="99873"/>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1" name="Google Shape;11781;p19"/>
              <p:cNvSpPr/>
              <p:nvPr/>
            </p:nvSpPr>
            <p:spPr>
              <a:xfrm>
                <a:off x="6976378" y="241924"/>
                <a:ext cx="13730" cy="1028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2" name="Google Shape;11782;p19"/>
              <p:cNvSpPr/>
              <p:nvPr/>
            </p:nvSpPr>
            <p:spPr>
              <a:xfrm>
                <a:off x="6797844" y="231044"/>
                <a:ext cx="13705" cy="1021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3" name="Google Shape;11783;p19"/>
              <p:cNvSpPr/>
              <p:nvPr/>
            </p:nvSpPr>
            <p:spPr>
              <a:xfrm>
                <a:off x="6903567" y="206832"/>
                <a:ext cx="44485" cy="43592"/>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4" name="Google Shape;11784;p19"/>
              <p:cNvSpPr/>
              <p:nvPr/>
            </p:nvSpPr>
            <p:spPr>
              <a:xfrm>
                <a:off x="6845352" y="222048"/>
                <a:ext cx="44807" cy="38537"/>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5" name="Google Shape;11785;p19"/>
              <p:cNvSpPr/>
              <p:nvPr/>
            </p:nvSpPr>
            <p:spPr>
              <a:xfrm>
                <a:off x="6920072" y="227252"/>
                <a:ext cx="9368" cy="7460"/>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6" name="Google Shape;11786;p19"/>
              <p:cNvSpPr/>
              <p:nvPr/>
            </p:nvSpPr>
            <p:spPr>
              <a:xfrm>
                <a:off x="6867632" y="235703"/>
                <a:ext cx="9293" cy="7435"/>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7" name="Google Shape;11787;p19"/>
              <p:cNvSpPr/>
              <p:nvPr/>
            </p:nvSpPr>
            <p:spPr>
              <a:xfrm flipH="1">
                <a:off x="7015936" y="193895"/>
                <a:ext cx="292904" cy="99873"/>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8" name="Google Shape;11788;p19"/>
              <p:cNvSpPr/>
              <p:nvPr/>
            </p:nvSpPr>
            <p:spPr>
              <a:xfrm flipH="1">
                <a:off x="7067087" y="241924"/>
                <a:ext cx="13730" cy="1028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9" name="Google Shape;11789;p19"/>
              <p:cNvSpPr/>
              <p:nvPr/>
            </p:nvSpPr>
            <p:spPr>
              <a:xfrm flipH="1">
                <a:off x="7245645" y="231044"/>
                <a:ext cx="13705" cy="1021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0" name="Google Shape;11790;p19"/>
              <p:cNvSpPr/>
              <p:nvPr/>
            </p:nvSpPr>
            <p:spPr>
              <a:xfrm flipH="1">
                <a:off x="7109143" y="206832"/>
                <a:ext cx="44485" cy="43592"/>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1" name="Google Shape;11791;p19"/>
              <p:cNvSpPr/>
              <p:nvPr/>
            </p:nvSpPr>
            <p:spPr>
              <a:xfrm flipH="1">
                <a:off x="7167035" y="222048"/>
                <a:ext cx="44807" cy="38537"/>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2" name="Google Shape;11792;p19"/>
              <p:cNvSpPr/>
              <p:nvPr/>
            </p:nvSpPr>
            <p:spPr>
              <a:xfrm flipH="1">
                <a:off x="7127755" y="227252"/>
                <a:ext cx="9368" cy="7460"/>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3" name="Google Shape;11793;p19"/>
              <p:cNvSpPr/>
              <p:nvPr/>
            </p:nvSpPr>
            <p:spPr>
              <a:xfrm flipH="1">
                <a:off x="7180269" y="235703"/>
                <a:ext cx="9293" cy="7435"/>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4" name="Google Shape;11794;p19"/>
              <p:cNvSpPr/>
              <p:nvPr/>
            </p:nvSpPr>
            <p:spPr>
              <a:xfrm>
                <a:off x="7295386" y="193895"/>
                <a:ext cx="292904" cy="99873"/>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5" name="Google Shape;11795;p19"/>
              <p:cNvSpPr/>
              <p:nvPr/>
            </p:nvSpPr>
            <p:spPr>
              <a:xfrm>
                <a:off x="7523410" y="241924"/>
                <a:ext cx="13730" cy="1028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6" name="Google Shape;11796;p19"/>
              <p:cNvSpPr/>
              <p:nvPr/>
            </p:nvSpPr>
            <p:spPr>
              <a:xfrm>
                <a:off x="7344877" y="231044"/>
                <a:ext cx="13705" cy="1021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7" name="Google Shape;11797;p19"/>
              <p:cNvSpPr/>
              <p:nvPr/>
            </p:nvSpPr>
            <p:spPr>
              <a:xfrm>
                <a:off x="7450599" y="206832"/>
                <a:ext cx="44485" cy="43592"/>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8" name="Google Shape;11798;p19"/>
              <p:cNvSpPr/>
              <p:nvPr/>
            </p:nvSpPr>
            <p:spPr>
              <a:xfrm>
                <a:off x="7392385" y="222048"/>
                <a:ext cx="44807" cy="38537"/>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9" name="Google Shape;11799;p19"/>
              <p:cNvSpPr/>
              <p:nvPr/>
            </p:nvSpPr>
            <p:spPr>
              <a:xfrm>
                <a:off x="7467104" y="227252"/>
                <a:ext cx="9368" cy="7460"/>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0" name="Google Shape;11800;p19"/>
              <p:cNvSpPr/>
              <p:nvPr/>
            </p:nvSpPr>
            <p:spPr>
              <a:xfrm>
                <a:off x="7414665" y="235703"/>
                <a:ext cx="9293" cy="7435"/>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1" name="Google Shape;11801;p19"/>
              <p:cNvSpPr/>
              <p:nvPr/>
            </p:nvSpPr>
            <p:spPr>
              <a:xfrm flipH="1">
                <a:off x="7562969" y="193895"/>
                <a:ext cx="292904" cy="99873"/>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2" name="Google Shape;11802;p19"/>
              <p:cNvSpPr/>
              <p:nvPr/>
            </p:nvSpPr>
            <p:spPr>
              <a:xfrm flipH="1">
                <a:off x="7614120" y="241924"/>
                <a:ext cx="13730" cy="1028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3" name="Google Shape;11803;p19"/>
              <p:cNvSpPr/>
              <p:nvPr/>
            </p:nvSpPr>
            <p:spPr>
              <a:xfrm flipH="1">
                <a:off x="7792678" y="231044"/>
                <a:ext cx="13705" cy="1021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4" name="Google Shape;11804;p19"/>
              <p:cNvSpPr/>
              <p:nvPr/>
            </p:nvSpPr>
            <p:spPr>
              <a:xfrm flipH="1">
                <a:off x="7656176" y="206832"/>
                <a:ext cx="44485" cy="43592"/>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5" name="Google Shape;11805;p19"/>
              <p:cNvSpPr/>
              <p:nvPr/>
            </p:nvSpPr>
            <p:spPr>
              <a:xfrm flipH="1">
                <a:off x="7714068" y="222048"/>
                <a:ext cx="44807" cy="38537"/>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6" name="Google Shape;11806;p19"/>
              <p:cNvSpPr/>
              <p:nvPr/>
            </p:nvSpPr>
            <p:spPr>
              <a:xfrm flipH="1">
                <a:off x="7674787" y="227252"/>
                <a:ext cx="9368" cy="7460"/>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7" name="Google Shape;11807;p19"/>
              <p:cNvSpPr/>
              <p:nvPr/>
            </p:nvSpPr>
            <p:spPr>
              <a:xfrm flipH="1">
                <a:off x="7727302" y="235703"/>
                <a:ext cx="9293" cy="7435"/>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8" name="Google Shape;11808;p19"/>
              <p:cNvSpPr/>
              <p:nvPr/>
            </p:nvSpPr>
            <p:spPr>
              <a:xfrm>
                <a:off x="7842419" y="193895"/>
                <a:ext cx="292904" cy="99873"/>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9" name="Google Shape;11809;p19"/>
              <p:cNvSpPr/>
              <p:nvPr/>
            </p:nvSpPr>
            <p:spPr>
              <a:xfrm>
                <a:off x="8070443" y="241924"/>
                <a:ext cx="13730" cy="1028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0" name="Google Shape;11810;p19"/>
              <p:cNvSpPr/>
              <p:nvPr/>
            </p:nvSpPr>
            <p:spPr>
              <a:xfrm>
                <a:off x="7891910" y="231044"/>
                <a:ext cx="13705" cy="1021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1" name="Google Shape;11811;p19"/>
              <p:cNvSpPr/>
              <p:nvPr/>
            </p:nvSpPr>
            <p:spPr>
              <a:xfrm>
                <a:off x="7997632" y="206832"/>
                <a:ext cx="44485" cy="43592"/>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2" name="Google Shape;11812;p19"/>
              <p:cNvSpPr/>
              <p:nvPr/>
            </p:nvSpPr>
            <p:spPr>
              <a:xfrm>
                <a:off x="7939418" y="222048"/>
                <a:ext cx="44807" cy="38537"/>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3" name="Google Shape;11813;p19"/>
              <p:cNvSpPr/>
              <p:nvPr/>
            </p:nvSpPr>
            <p:spPr>
              <a:xfrm>
                <a:off x="8014137" y="227252"/>
                <a:ext cx="9368" cy="7460"/>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4" name="Google Shape;11814;p19"/>
              <p:cNvSpPr/>
              <p:nvPr/>
            </p:nvSpPr>
            <p:spPr>
              <a:xfrm>
                <a:off x="7961697" y="235703"/>
                <a:ext cx="9293" cy="7435"/>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5" name="Google Shape;11815;p19"/>
              <p:cNvSpPr/>
              <p:nvPr/>
            </p:nvSpPr>
            <p:spPr>
              <a:xfrm flipH="1">
                <a:off x="8110001" y="193895"/>
                <a:ext cx="292904" cy="99873"/>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6" name="Google Shape;11816;p19"/>
              <p:cNvSpPr/>
              <p:nvPr/>
            </p:nvSpPr>
            <p:spPr>
              <a:xfrm flipH="1">
                <a:off x="8161153" y="241924"/>
                <a:ext cx="13730" cy="1028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7" name="Google Shape;11817;p19"/>
              <p:cNvSpPr/>
              <p:nvPr/>
            </p:nvSpPr>
            <p:spPr>
              <a:xfrm flipH="1">
                <a:off x="8339710" y="231044"/>
                <a:ext cx="13705" cy="1021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8" name="Google Shape;11818;p19"/>
              <p:cNvSpPr/>
              <p:nvPr/>
            </p:nvSpPr>
            <p:spPr>
              <a:xfrm flipH="1">
                <a:off x="8203208" y="206832"/>
                <a:ext cx="44485" cy="43592"/>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9" name="Google Shape;11819;p19"/>
              <p:cNvSpPr/>
              <p:nvPr/>
            </p:nvSpPr>
            <p:spPr>
              <a:xfrm flipH="1">
                <a:off x="8261100" y="222048"/>
                <a:ext cx="44807" cy="38537"/>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0" name="Google Shape;11820;p19"/>
              <p:cNvSpPr/>
              <p:nvPr/>
            </p:nvSpPr>
            <p:spPr>
              <a:xfrm flipH="1">
                <a:off x="8221820" y="227252"/>
                <a:ext cx="9368" cy="7460"/>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1" name="Google Shape;11821;p19"/>
              <p:cNvSpPr/>
              <p:nvPr/>
            </p:nvSpPr>
            <p:spPr>
              <a:xfrm flipH="1">
                <a:off x="8274334" y="235703"/>
                <a:ext cx="9293" cy="7435"/>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2" name="Google Shape;11822;p19"/>
              <p:cNvSpPr/>
              <p:nvPr/>
            </p:nvSpPr>
            <p:spPr>
              <a:xfrm>
                <a:off x="8389452" y="193895"/>
                <a:ext cx="292904" cy="99873"/>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3" name="Google Shape;11823;p19"/>
              <p:cNvSpPr/>
              <p:nvPr/>
            </p:nvSpPr>
            <p:spPr>
              <a:xfrm>
                <a:off x="8617476" y="241924"/>
                <a:ext cx="13730" cy="1028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4" name="Google Shape;11824;p19"/>
              <p:cNvSpPr/>
              <p:nvPr/>
            </p:nvSpPr>
            <p:spPr>
              <a:xfrm>
                <a:off x="8438942" y="231044"/>
                <a:ext cx="13705" cy="1021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5" name="Google Shape;11825;p19"/>
              <p:cNvSpPr/>
              <p:nvPr/>
            </p:nvSpPr>
            <p:spPr>
              <a:xfrm>
                <a:off x="8544665" y="206832"/>
                <a:ext cx="44485" cy="43592"/>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6" name="Google Shape;11826;p19"/>
              <p:cNvSpPr/>
              <p:nvPr/>
            </p:nvSpPr>
            <p:spPr>
              <a:xfrm>
                <a:off x="8486451" y="222048"/>
                <a:ext cx="44807" cy="38537"/>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7" name="Google Shape;11827;p19"/>
              <p:cNvSpPr/>
              <p:nvPr/>
            </p:nvSpPr>
            <p:spPr>
              <a:xfrm>
                <a:off x="8561170" y="227252"/>
                <a:ext cx="9368" cy="7460"/>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8" name="Google Shape;11828;p19"/>
              <p:cNvSpPr/>
              <p:nvPr/>
            </p:nvSpPr>
            <p:spPr>
              <a:xfrm>
                <a:off x="8508730" y="235703"/>
                <a:ext cx="9293" cy="7435"/>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9" name="Google Shape;11829;p19"/>
              <p:cNvSpPr/>
              <p:nvPr/>
            </p:nvSpPr>
            <p:spPr>
              <a:xfrm flipH="1">
                <a:off x="8657034" y="193895"/>
                <a:ext cx="292904" cy="99873"/>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0" name="Google Shape;11830;p19"/>
              <p:cNvSpPr/>
              <p:nvPr/>
            </p:nvSpPr>
            <p:spPr>
              <a:xfrm flipH="1">
                <a:off x="8708185" y="241924"/>
                <a:ext cx="13730" cy="1028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1" name="Google Shape;11831;p19"/>
              <p:cNvSpPr/>
              <p:nvPr/>
            </p:nvSpPr>
            <p:spPr>
              <a:xfrm flipH="1">
                <a:off x="8886743" y="231044"/>
                <a:ext cx="13705" cy="1021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2" name="Google Shape;11832;p19"/>
              <p:cNvSpPr/>
              <p:nvPr/>
            </p:nvSpPr>
            <p:spPr>
              <a:xfrm flipH="1">
                <a:off x="8750241" y="206832"/>
                <a:ext cx="44485" cy="43592"/>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3" name="Google Shape;11833;p19"/>
              <p:cNvSpPr/>
              <p:nvPr/>
            </p:nvSpPr>
            <p:spPr>
              <a:xfrm flipH="1">
                <a:off x="8808133" y="222048"/>
                <a:ext cx="44807" cy="38537"/>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4" name="Google Shape;11834;p19"/>
              <p:cNvSpPr/>
              <p:nvPr/>
            </p:nvSpPr>
            <p:spPr>
              <a:xfrm flipH="1">
                <a:off x="8768853" y="227252"/>
                <a:ext cx="9368" cy="7460"/>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5" name="Google Shape;11835;p19"/>
              <p:cNvSpPr/>
              <p:nvPr/>
            </p:nvSpPr>
            <p:spPr>
              <a:xfrm flipH="1">
                <a:off x="8821367" y="235703"/>
                <a:ext cx="9293" cy="7435"/>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36" name="Google Shape;11836;p19"/>
            <p:cNvGrpSpPr/>
            <p:nvPr/>
          </p:nvGrpSpPr>
          <p:grpSpPr>
            <a:xfrm>
              <a:off x="194061" y="4849720"/>
              <a:ext cx="8755877" cy="99873"/>
              <a:chOff x="194061" y="4849720"/>
              <a:chExt cx="8755877" cy="99873"/>
            </a:xfrm>
          </p:grpSpPr>
          <p:grpSp>
            <p:nvGrpSpPr>
              <p:cNvPr id="11837" name="Google Shape;11837;p19"/>
              <p:cNvGrpSpPr/>
              <p:nvPr/>
            </p:nvGrpSpPr>
            <p:grpSpPr>
              <a:xfrm>
                <a:off x="194061" y="4849720"/>
                <a:ext cx="292904" cy="99873"/>
                <a:chOff x="8903450" y="3383150"/>
                <a:chExt cx="295475" cy="100750"/>
              </a:xfrm>
            </p:grpSpPr>
            <p:sp>
              <p:nvSpPr>
                <p:cNvPr id="11838" name="Google Shape;11838;p19"/>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9" name="Google Shape;11839;p19"/>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0" name="Google Shape;11840;p19"/>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1" name="Google Shape;11841;p19"/>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2" name="Google Shape;11842;p19"/>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3" name="Google Shape;11843;p19"/>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4" name="Google Shape;11844;p19"/>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45" name="Google Shape;11845;p19"/>
              <p:cNvGrpSpPr/>
              <p:nvPr/>
            </p:nvGrpSpPr>
            <p:grpSpPr>
              <a:xfrm flipH="1">
                <a:off x="461644" y="4849720"/>
                <a:ext cx="292904" cy="99873"/>
                <a:chOff x="8903450" y="3383150"/>
                <a:chExt cx="295475" cy="100750"/>
              </a:xfrm>
            </p:grpSpPr>
            <p:sp>
              <p:nvSpPr>
                <p:cNvPr id="11846" name="Google Shape;11846;p19"/>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7" name="Google Shape;11847;p19"/>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8" name="Google Shape;11848;p19"/>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9" name="Google Shape;11849;p19"/>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0" name="Google Shape;11850;p19"/>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1" name="Google Shape;11851;p19"/>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2" name="Google Shape;11852;p19"/>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53" name="Google Shape;11853;p19"/>
              <p:cNvGrpSpPr/>
              <p:nvPr/>
            </p:nvGrpSpPr>
            <p:grpSpPr>
              <a:xfrm>
                <a:off x="739321" y="4849720"/>
                <a:ext cx="292904" cy="99873"/>
                <a:chOff x="8903450" y="3383150"/>
                <a:chExt cx="295475" cy="100750"/>
              </a:xfrm>
            </p:grpSpPr>
            <p:sp>
              <p:nvSpPr>
                <p:cNvPr id="11854" name="Google Shape;11854;p19"/>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5" name="Google Shape;11855;p19"/>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6" name="Google Shape;11856;p19"/>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7" name="Google Shape;11857;p19"/>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8" name="Google Shape;11858;p19"/>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9" name="Google Shape;11859;p19"/>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0" name="Google Shape;11860;p19"/>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61" name="Google Shape;11861;p19"/>
              <p:cNvGrpSpPr/>
              <p:nvPr/>
            </p:nvGrpSpPr>
            <p:grpSpPr>
              <a:xfrm flipH="1">
                <a:off x="1006903" y="4849720"/>
                <a:ext cx="292904" cy="99873"/>
                <a:chOff x="8903450" y="3383150"/>
                <a:chExt cx="295475" cy="100750"/>
              </a:xfrm>
            </p:grpSpPr>
            <p:sp>
              <p:nvSpPr>
                <p:cNvPr id="11862" name="Google Shape;11862;p19"/>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3" name="Google Shape;11863;p19"/>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4" name="Google Shape;11864;p19"/>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5" name="Google Shape;11865;p19"/>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6" name="Google Shape;11866;p19"/>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7" name="Google Shape;11867;p19"/>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8" name="Google Shape;11868;p19"/>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69" name="Google Shape;11869;p19"/>
              <p:cNvGrpSpPr/>
              <p:nvPr/>
            </p:nvGrpSpPr>
            <p:grpSpPr>
              <a:xfrm>
                <a:off x="1285164" y="4849720"/>
                <a:ext cx="292904" cy="99873"/>
                <a:chOff x="8903450" y="3383150"/>
                <a:chExt cx="295475" cy="100750"/>
              </a:xfrm>
            </p:grpSpPr>
            <p:sp>
              <p:nvSpPr>
                <p:cNvPr id="11870" name="Google Shape;11870;p19"/>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1" name="Google Shape;11871;p19"/>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2" name="Google Shape;11872;p19"/>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3" name="Google Shape;11873;p19"/>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4" name="Google Shape;11874;p19"/>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5" name="Google Shape;11875;p19"/>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6" name="Google Shape;11876;p19"/>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77" name="Google Shape;11877;p19"/>
              <p:cNvGrpSpPr/>
              <p:nvPr/>
            </p:nvGrpSpPr>
            <p:grpSpPr>
              <a:xfrm flipH="1">
                <a:off x="1552746" y="4849720"/>
                <a:ext cx="292904" cy="99873"/>
                <a:chOff x="8903450" y="3383150"/>
                <a:chExt cx="295475" cy="100750"/>
              </a:xfrm>
            </p:grpSpPr>
            <p:sp>
              <p:nvSpPr>
                <p:cNvPr id="11878" name="Google Shape;11878;p19"/>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9" name="Google Shape;11879;p19"/>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0" name="Google Shape;11880;p19"/>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1" name="Google Shape;11881;p19"/>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2" name="Google Shape;11882;p19"/>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3" name="Google Shape;11883;p19"/>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4" name="Google Shape;11884;p19"/>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85" name="Google Shape;11885;p19"/>
              <p:cNvGrpSpPr/>
              <p:nvPr/>
            </p:nvGrpSpPr>
            <p:grpSpPr>
              <a:xfrm>
                <a:off x="1831007" y="4849720"/>
                <a:ext cx="292904" cy="99873"/>
                <a:chOff x="8903450" y="3383150"/>
                <a:chExt cx="295475" cy="100750"/>
              </a:xfrm>
            </p:grpSpPr>
            <p:sp>
              <p:nvSpPr>
                <p:cNvPr id="11886" name="Google Shape;11886;p19"/>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7" name="Google Shape;11887;p19"/>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8" name="Google Shape;11888;p19"/>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9" name="Google Shape;11889;p19"/>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0" name="Google Shape;11890;p19"/>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1" name="Google Shape;11891;p19"/>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2" name="Google Shape;11892;p19"/>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93" name="Google Shape;11893;p19"/>
              <p:cNvGrpSpPr/>
              <p:nvPr/>
            </p:nvGrpSpPr>
            <p:grpSpPr>
              <a:xfrm flipH="1">
                <a:off x="2098589" y="4849720"/>
                <a:ext cx="292904" cy="99873"/>
                <a:chOff x="8903450" y="3383150"/>
                <a:chExt cx="295475" cy="100750"/>
              </a:xfrm>
            </p:grpSpPr>
            <p:sp>
              <p:nvSpPr>
                <p:cNvPr id="11894" name="Google Shape;11894;p19"/>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5" name="Google Shape;11895;p19"/>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6" name="Google Shape;11896;p19"/>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7" name="Google Shape;11897;p19"/>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8" name="Google Shape;11898;p19"/>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9" name="Google Shape;11899;p19"/>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0" name="Google Shape;11900;p19"/>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01" name="Google Shape;11901;p19"/>
              <p:cNvGrpSpPr/>
              <p:nvPr/>
            </p:nvGrpSpPr>
            <p:grpSpPr>
              <a:xfrm>
                <a:off x="2376850" y="4849720"/>
                <a:ext cx="292904" cy="99873"/>
                <a:chOff x="8903450" y="3383150"/>
                <a:chExt cx="295475" cy="100750"/>
              </a:xfrm>
            </p:grpSpPr>
            <p:sp>
              <p:nvSpPr>
                <p:cNvPr id="11902" name="Google Shape;11902;p19"/>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3" name="Google Shape;11903;p19"/>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4" name="Google Shape;11904;p19"/>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5" name="Google Shape;11905;p19"/>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6" name="Google Shape;11906;p19"/>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7" name="Google Shape;11907;p19"/>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8" name="Google Shape;11908;p19"/>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09" name="Google Shape;11909;p19"/>
              <p:cNvGrpSpPr/>
              <p:nvPr/>
            </p:nvGrpSpPr>
            <p:grpSpPr>
              <a:xfrm flipH="1">
                <a:off x="2644433" y="4849720"/>
                <a:ext cx="292904" cy="99873"/>
                <a:chOff x="8903450" y="3383150"/>
                <a:chExt cx="295475" cy="100750"/>
              </a:xfrm>
            </p:grpSpPr>
            <p:sp>
              <p:nvSpPr>
                <p:cNvPr id="11910" name="Google Shape;11910;p19"/>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1" name="Google Shape;11911;p19"/>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2" name="Google Shape;11912;p19"/>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3" name="Google Shape;11913;p19"/>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4" name="Google Shape;11914;p19"/>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5" name="Google Shape;11915;p19"/>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6" name="Google Shape;11916;p19"/>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17" name="Google Shape;11917;p19"/>
              <p:cNvGrpSpPr/>
              <p:nvPr/>
            </p:nvGrpSpPr>
            <p:grpSpPr>
              <a:xfrm>
                <a:off x="2922693" y="4849720"/>
                <a:ext cx="292904" cy="99873"/>
                <a:chOff x="8903450" y="3383150"/>
                <a:chExt cx="295475" cy="100750"/>
              </a:xfrm>
            </p:grpSpPr>
            <p:sp>
              <p:nvSpPr>
                <p:cNvPr id="11918" name="Google Shape;11918;p19"/>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9" name="Google Shape;11919;p19"/>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0" name="Google Shape;11920;p19"/>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1" name="Google Shape;11921;p19"/>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2" name="Google Shape;11922;p19"/>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3" name="Google Shape;11923;p19"/>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4" name="Google Shape;11924;p19"/>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25" name="Google Shape;11925;p19"/>
              <p:cNvGrpSpPr/>
              <p:nvPr/>
            </p:nvGrpSpPr>
            <p:grpSpPr>
              <a:xfrm flipH="1">
                <a:off x="3190276" y="4849720"/>
                <a:ext cx="292904" cy="99873"/>
                <a:chOff x="8903450" y="3383150"/>
                <a:chExt cx="295475" cy="100750"/>
              </a:xfrm>
            </p:grpSpPr>
            <p:sp>
              <p:nvSpPr>
                <p:cNvPr id="11926" name="Google Shape;11926;p19"/>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7" name="Google Shape;11927;p19"/>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8" name="Google Shape;11928;p19"/>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9" name="Google Shape;11929;p19"/>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0" name="Google Shape;11930;p19"/>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1" name="Google Shape;11931;p19"/>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2" name="Google Shape;11932;p19"/>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33" name="Google Shape;11933;p19"/>
              <p:cNvGrpSpPr/>
              <p:nvPr/>
            </p:nvGrpSpPr>
            <p:grpSpPr>
              <a:xfrm>
                <a:off x="3468537" y="4849720"/>
                <a:ext cx="292904" cy="99873"/>
                <a:chOff x="8903450" y="3383150"/>
                <a:chExt cx="295475" cy="100750"/>
              </a:xfrm>
            </p:grpSpPr>
            <p:sp>
              <p:nvSpPr>
                <p:cNvPr id="11934" name="Google Shape;11934;p19"/>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5" name="Google Shape;11935;p19"/>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6" name="Google Shape;11936;p19"/>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7" name="Google Shape;11937;p19"/>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8" name="Google Shape;11938;p19"/>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9" name="Google Shape;11939;p19"/>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0" name="Google Shape;11940;p19"/>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41" name="Google Shape;11941;p19"/>
              <p:cNvGrpSpPr/>
              <p:nvPr/>
            </p:nvGrpSpPr>
            <p:grpSpPr>
              <a:xfrm flipH="1">
                <a:off x="3736119" y="4849720"/>
                <a:ext cx="292904" cy="99873"/>
                <a:chOff x="8903450" y="3383150"/>
                <a:chExt cx="295475" cy="100750"/>
              </a:xfrm>
            </p:grpSpPr>
            <p:sp>
              <p:nvSpPr>
                <p:cNvPr id="11942" name="Google Shape;11942;p19"/>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3" name="Google Shape;11943;p19"/>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4" name="Google Shape;11944;p19"/>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5" name="Google Shape;11945;p19"/>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6" name="Google Shape;11946;p19"/>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7" name="Google Shape;11947;p19"/>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8" name="Google Shape;11948;p19"/>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49" name="Google Shape;11949;p19"/>
              <p:cNvGrpSpPr/>
              <p:nvPr/>
            </p:nvGrpSpPr>
            <p:grpSpPr>
              <a:xfrm>
                <a:off x="4014380" y="4849720"/>
                <a:ext cx="292904" cy="99873"/>
                <a:chOff x="8903450" y="3383150"/>
                <a:chExt cx="295475" cy="100750"/>
              </a:xfrm>
            </p:grpSpPr>
            <p:sp>
              <p:nvSpPr>
                <p:cNvPr id="11950" name="Google Shape;11950;p19"/>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1" name="Google Shape;11951;p19"/>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2" name="Google Shape;11952;p19"/>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3" name="Google Shape;11953;p19"/>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4" name="Google Shape;11954;p19"/>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5" name="Google Shape;11955;p19"/>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6" name="Google Shape;11956;p19"/>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57" name="Google Shape;11957;p19"/>
              <p:cNvGrpSpPr/>
              <p:nvPr/>
            </p:nvGrpSpPr>
            <p:grpSpPr>
              <a:xfrm flipH="1">
                <a:off x="4281962" y="4849720"/>
                <a:ext cx="292904" cy="99873"/>
                <a:chOff x="8903450" y="3383150"/>
                <a:chExt cx="295475" cy="100750"/>
              </a:xfrm>
            </p:grpSpPr>
            <p:sp>
              <p:nvSpPr>
                <p:cNvPr id="11958" name="Google Shape;11958;p19"/>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9" name="Google Shape;11959;p19"/>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0" name="Google Shape;11960;p19"/>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1" name="Google Shape;11961;p19"/>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2" name="Google Shape;11962;p19"/>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3" name="Google Shape;11963;p19"/>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4" name="Google Shape;11964;p19"/>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65" name="Google Shape;11965;p19"/>
              <p:cNvGrpSpPr/>
              <p:nvPr/>
            </p:nvGrpSpPr>
            <p:grpSpPr>
              <a:xfrm>
                <a:off x="4560223" y="4849720"/>
                <a:ext cx="292904" cy="99873"/>
                <a:chOff x="8903450" y="3383150"/>
                <a:chExt cx="295475" cy="100750"/>
              </a:xfrm>
            </p:grpSpPr>
            <p:sp>
              <p:nvSpPr>
                <p:cNvPr id="11966" name="Google Shape;11966;p19"/>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7" name="Google Shape;11967;p19"/>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8" name="Google Shape;11968;p19"/>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9" name="Google Shape;11969;p19"/>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0" name="Google Shape;11970;p19"/>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1" name="Google Shape;11971;p19"/>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2" name="Google Shape;11972;p19"/>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73" name="Google Shape;11973;p19"/>
              <p:cNvGrpSpPr/>
              <p:nvPr/>
            </p:nvGrpSpPr>
            <p:grpSpPr>
              <a:xfrm flipH="1">
                <a:off x="4827805" y="4849720"/>
                <a:ext cx="292904" cy="99873"/>
                <a:chOff x="8903450" y="3383150"/>
                <a:chExt cx="295475" cy="100750"/>
              </a:xfrm>
            </p:grpSpPr>
            <p:sp>
              <p:nvSpPr>
                <p:cNvPr id="11974" name="Google Shape;11974;p19"/>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5" name="Google Shape;11975;p19"/>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6" name="Google Shape;11976;p19"/>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7" name="Google Shape;11977;p19"/>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8" name="Google Shape;11978;p19"/>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9" name="Google Shape;11979;p19"/>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0" name="Google Shape;11980;p19"/>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81" name="Google Shape;11981;p19"/>
              <p:cNvGrpSpPr/>
              <p:nvPr/>
            </p:nvGrpSpPr>
            <p:grpSpPr>
              <a:xfrm>
                <a:off x="5107256" y="4849720"/>
                <a:ext cx="292904" cy="99873"/>
                <a:chOff x="8903450" y="3383150"/>
                <a:chExt cx="295475" cy="100750"/>
              </a:xfrm>
            </p:grpSpPr>
            <p:sp>
              <p:nvSpPr>
                <p:cNvPr id="11982" name="Google Shape;11982;p19"/>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3" name="Google Shape;11983;p19"/>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4" name="Google Shape;11984;p19"/>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5" name="Google Shape;11985;p19"/>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6" name="Google Shape;11986;p19"/>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7" name="Google Shape;11987;p19"/>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8" name="Google Shape;11988;p19"/>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89" name="Google Shape;11989;p19"/>
              <p:cNvGrpSpPr/>
              <p:nvPr/>
            </p:nvGrpSpPr>
            <p:grpSpPr>
              <a:xfrm flipH="1">
                <a:off x="5374838" y="4849720"/>
                <a:ext cx="292904" cy="99873"/>
                <a:chOff x="8903450" y="3383150"/>
                <a:chExt cx="295475" cy="100750"/>
              </a:xfrm>
            </p:grpSpPr>
            <p:sp>
              <p:nvSpPr>
                <p:cNvPr id="11990" name="Google Shape;11990;p19"/>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1" name="Google Shape;11991;p19"/>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2" name="Google Shape;11992;p19"/>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3" name="Google Shape;11993;p19"/>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4" name="Google Shape;11994;p19"/>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5" name="Google Shape;11995;p19"/>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6" name="Google Shape;11996;p19"/>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97" name="Google Shape;11997;p19"/>
              <p:cNvGrpSpPr/>
              <p:nvPr/>
            </p:nvGrpSpPr>
            <p:grpSpPr>
              <a:xfrm>
                <a:off x="5654288" y="4849720"/>
                <a:ext cx="292904" cy="99873"/>
                <a:chOff x="8903450" y="3383150"/>
                <a:chExt cx="295475" cy="100750"/>
              </a:xfrm>
            </p:grpSpPr>
            <p:sp>
              <p:nvSpPr>
                <p:cNvPr id="11998" name="Google Shape;11998;p19"/>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9" name="Google Shape;11999;p19"/>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0" name="Google Shape;12000;p19"/>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1" name="Google Shape;12001;p19"/>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2" name="Google Shape;12002;p19"/>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3" name="Google Shape;12003;p19"/>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4" name="Google Shape;12004;p19"/>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05" name="Google Shape;12005;p19"/>
              <p:cNvGrpSpPr/>
              <p:nvPr/>
            </p:nvGrpSpPr>
            <p:grpSpPr>
              <a:xfrm flipH="1">
                <a:off x="5921871" y="4849720"/>
                <a:ext cx="292904" cy="99873"/>
                <a:chOff x="8903450" y="3383150"/>
                <a:chExt cx="295475" cy="100750"/>
              </a:xfrm>
            </p:grpSpPr>
            <p:sp>
              <p:nvSpPr>
                <p:cNvPr id="12006" name="Google Shape;12006;p19"/>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7" name="Google Shape;12007;p19"/>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8" name="Google Shape;12008;p19"/>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9" name="Google Shape;12009;p19"/>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0" name="Google Shape;12010;p19"/>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1" name="Google Shape;12011;p19"/>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2" name="Google Shape;12012;p19"/>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13" name="Google Shape;12013;p19"/>
              <p:cNvGrpSpPr/>
              <p:nvPr/>
            </p:nvGrpSpPr>
            <p:grpSpPr>
              <a:xfrm>
                <a:off x="6201321" y="4849720"/>
                <a:ext cx="292904" cy="99873"/>
                <a:chOff x="8903450" y="3383150"/>
                <a:chExt cx="295475" cy="100750"/>
              </a:xfrm>
            </p:grpSpPr>
            <p:sp>
              <p:nvSpPr>
                <p:cNvPr id="12014" name="Google Shape;12014;p19"/>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5" name="Google Shape;12015;p19"/>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6" name="Google Shape;12016;p19"/>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7" name="Google Shape;12017;p19"/>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8" name="Google Shape;12018;p19"/>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9" name="Google Shape;12019;p19"/>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0" name="Google Shape;12020;p19"/>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21" name="Google Shape;12021;p19"/>
              <p:cNvGrpSpPr/>
              <p:nvPr/>
            </p:nvGrpSpPr>
            <p:grpSpPr>
              <a:xfrm flipH="1">
                <a:off x="6468903" y="4849720"/>
                <a:ext cx="292904" cy="99873"/>
                <a:chOff x="8903450" y="3383150"/>
                <a:chExt cx="295475" cy="100750"/>
              </a:xfrm>
            </p:grpSpPr>
            <p:sp>
              <p:nvSpPr>
                <p:cNvPr id="12022" name="Google Shape;12022;p19"/>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3" name="Google Shape;12023;p19"/>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4" name="Google Shape;12024;p19"/>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5" name="Google Shape;12025;p19"/>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6" name="Google Shape;12026;p19"/>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7" name="Google Shape;12027;p19"/>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8" name="Google Shape;12028;p19"/>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29" name="Google Shape;12029;p19"/>
              <p:cNvGrpSpPr/>
              <p:nvPr/>
            </p:nvGrpSpPr>
            <p:grpSpPr>
              <a:xfrm>
                <a:off x="6748354" y="4849720"/>
                <a:ext cx="292904" cy="99873"/>
                <a:chOff x="8903450" y="3383150"/>
                <a:chExt cx="295475" cy="100750"/>
              </a:xfrm>
            </p:grpSpPr>
            <p:sp>
              <p:nvSpPr>
                <p:cNvPr id="12030" name="Google Shape;12030;p19"/>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1" name="Google Shape;12031;p19"/>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2" name="Google Shape;12032;p19"/>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3" name="Google Shape;12033;p19"/>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4" name="Google Shape;12034;p19"/>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5" name="Google Shape;12035;p19"/>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6" name="Google Shape;12036;p19"/>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37" name="Google Shape;12037;p19"/>
              <p:cNvGrpSpPr/>
              <p:nvPr/>
            </p:nvGrpSpPr>
            <p:grpSpPr>
              <a:xfrm flipH="1">
                <a:off x="7015936" y="4849720"/>
                <a:ext cx="292904" cy="99873"/>
                <a:chOff x="8903450" y="3383150"/>
                <a:chExt cx="295475" cy="100750"/>
              </a:xfrm>
            </p:grpSpPr>
            <p:sp>
              <p:nvSpPr>
                <p:cNvPr id="12038" name="Google Shape;12038;p19"/>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9" name="Google Shape;12039;p19"/>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0" name="Google Shape;12040;p19"/>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1" name="Google Shape;12041;p19"/>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2" name="Google Shape;12042;p19"/>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3" name="Google Shape;12043;p19"/>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4" name="Google Shape;12044;p19"/>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45" name="Google Shape;12045;p19"/>
              <p:cNvGrpSpPr/>
              <p:nvPr/>
            </p:nvGrpSpPr>
            <p:grpSpPr>
              <a:xfrm>
                <a:off x="7295386" y="4849720"/>
                <a:ext cx="292904" cy="99873"/>
                <a:chOff x="8903450" y="3383150"/>
                <a:chExt cx="295475" cy="100750"/>
              </a:xfrm>
            </p:grpSpPr>
            <p:sp>
              <p:nvSpPr>
                <p:cNvPr id="12046" name="Google Shape;12046;p19"/>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7" name="Google Shape;12047;p19"/>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8" name="Google Shape;12048;p19"/>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9" name="Google Shape;12049;p19"/>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0" name="Google Shape;12050;p19"/>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1" name="Google Shape;12051;p19"/>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2" name="Google Shape;12052;p19"/>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53" name="Google Shape;12053;p19"/>
              <p:cNvGrpSpPr/>
              <p:nvPr/>
            </p:nvGrpSpPr>
            <p:grpSpPr>
              <a:xfrm flipH="1">
                <a:off x="7562969" y="4849720"/>
                <a:ext cx="292904" cy="99873"/>
                <a:chOff x="8903450" y="3383150"/>
                <a:chExt cx="295475" cy="100750"/>
              </a:xfrm>
            </p:grpSpPr>
            <p:sp>
              <p:nvSpPr>
                <p:cNvPr id="12054" name="Google Shape;12054;p19"/>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5" name="Google Shape;12055;p19"/>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6" name="Google Shape;12056;p19"/>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7" name="Google Shape;12057;p19"/>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8" name="Google Shape;12058;p19"/>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9" name="Google Shape;12059;p19"/>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0" name="Google Shape;12060;p19"/>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61" name="Google Shape;12061;p19"/>
              <p:cNvGrpSpPr/>
              <p:nvPr/>
            </p:nvGrpSpPr>
            <p:grpSpPr>
              <a:xfrm>
                <a:off x="7842419" y="4849720"/>
                <a:ext cx="292904" cy="99873"/>
                <a:chOff x="8903450" y="3383150"/>
                <a:chExt cx="295475" cy="100750"/>
              </a:xfrm>
            </p:grpSpPr>
            <p:sp>
              <p:nvSpPr>
                <p:cNvPr id="12062" name="Google Shape;12062;p19"/>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3" name="Google Shape;12063;p19"/>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4" name="Google Shape;12064;p19"/>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5" name="Google Shape;12065;p19"/>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6" name="Google Shape;12066;p19"/>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7" name="Google Shape;12067;p19"/>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8" name="Google Shape;12068;p19"/>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69" name="Google Shape;12069;p19"/>
              <p:cNvGrpSpPr/>
              <p:nvPr/>
            </p:nvGrpSpPr>
            <p:grpSpPr>
              <a:xfrm flipH="1">
                <a:off x="8110001" y="4849720"/>
                <a:ext cx="292904" cy="99873"/>
                <a:chOff x="8903450" y="3383150"/>
                <a:chExt cx="295475" cy="100750"/>
              </a:xfrm>
            </p:grpSpPr>
            <p:sp>
              <p:nvSpPr>
                <p:cNvPr id="12070" name="Google Shape;12070;p19"/>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1" name="Google Shape;12071;p19"/>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2" name="Google Shape;12072;p19"/>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3" name="Google Shape;12073;p19"/>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4" name="Google Shape;12074;p19"/>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5" name="Google Shape;12075;p19"/>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6" name="Google Shape;12076;p19"/>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77" name="Google Shape;12077;p19"/>
              <p:cNvGrpSpPr/>
              <p:nvPr/>
            </p:nvGrpSpPr>
            <p:grpSpPr>
              <a:xfrm>
                <a:off x="8389452" y="4849720"/>
                <a:ext cx="292904" cy="99873"/>
                <a:chOff x="8903450" y="3383150"/>
                <a:chExt cx="295475" cy="100750"/>
              </a:xfrm>
            </p:grpSpPr>
            <p:sp>
              <p:nvSpPr>
                <p:cNvPr id="12078" name="Google Shape;12078;p19"/>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9" name="Google Shape;12079;p19"/>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0" name="Google Shape;12080;p19"/>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1" name="Google Shape;12081;p19"/>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2" name="Google Shape;12082;p19"/>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3" name="Google Shape;12083;p19"/>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4" name="Google Shape;12084;p19"/>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85" name="Google Shape;12085;p19"/>
              <p:cNvGrpSpPr/>
              <p:nvPr/>
            </p:nvGrpSpPr>
            <p:grpSpPr>
              <a:xfrm flipH="1">
                <a:off x="8657034" y="4849720"/>
                <a:ext cx="292904" cy="99873"/>
                <a:chOff x="8903450" y="3383150"/>
                <a:chExt cx="295475" cy="100750"/>
              </a:xfrm>
            </p:grpSpPr>
            <p:sp>
              <p:nvSpPr>
                <p:cNvPr id="12086" name="Google Shape;12086;p19"/>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7" name="Google Shape;12087;p19"/>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8" name="Google Shape;12088;p19"/>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9" name="Google Shape;12089;p19"/>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0" name="Google Shape;12090;p19"/>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1" name="Google Shape;12091;p19"/>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2" name="Google Shape;12092;p19"/>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2093" name="Google Shape;12093;p19"/>
            <p:cNvGrpSpPr/>
            <p:nvPr/>
          </p:nvGrpSpPr>
          <p:grpSpPr>
            <a:xfrm>
              <a:off x="194050" y="336190"/>
              <a:ext cx="99873" cy="4471307"/>
              <a:chOff x="194052" y="426142"/>
              <a:chExt cx="99873" cy="4364379"/>
            </a:xfrm>
          </p:grpSpPr>
          <p:grpSp>
            <p:nvGrpSpPr>
              <p:cNvPr id="12094" name="Google Shape;12094;p19"/>
              <p:cNvGrpSpPr/>
              <p:nvPr/>
            </p:nvGrpSpPr>
            <p:grpSpPr>
              <a:xfrm rot="5400000">
                <a:off x="97536" y="522658"/>
                <a:ext cx="292904" cy="99873"/>
                <a:chOff x="8903450" y="3383150"/>
                <a:chExt cx="295475" cy="100750"/>
              </a:xfrm>
            </p:grpSpPr>
            <p:sp>
              <p:nvSpPr>
                <p:cNvPr id="12095" name="Google Shape;12095;p19"/>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6" name="Google Shape;12096;p19"/>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7" name="Google Shape;12097;p19"/>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8" name="Google Shape;12098;p19"/>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9" name="Google Shape;12099;p19"/>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0" name="Google Shape;12100;p19"/>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1" name="Google Shape;12101;p19"/>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02" name="Google Shape;12102;p19"/>
              <p:cNvGrpSpPr/>
              <p:nvPr/>
            </p:nvGrpSpPr>
            <p:grpSpPr>
              <a:xfrm rot="5400000" flipH="1">
                <a:off x="97536" y="791383"/>
                <a:ext cx="292904" cy="99873"/>
                <a:chOff x="8903450" y="3383150"/>
                <a:chExt cx="295475" cy="100750"/>
              </a:xfrm>
            </p:grpSpPr>
            <p:sp>
              <p:nvSpPr>
                <p:cNvPr id="12103" name="Google Shape;12103;p19"/>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4" name="Google Shape;12104;p19"/>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5" name="Google Shape;12105;p19"/>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6" name="Google Shape;12106;p19"/>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7" name="Google Shape;12107;p19"/>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8" name="Google Shape;12108;p19"/>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9" name="Google Shape;12109;p19"/>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10" name="Google Shape;12110;p19"/>
              <p:cNvGrpSpPr/>
              <p:nvPr/>
            </p:nvGrpSpPr>
            <p:grpSpPr>
              <a:xfrm rot="5400000">
                <a:off x="97536" y="1065908"/>
                <a:ext cx="292904" cy="99873"/>
                <a:chOff x="8903450" y="3383150"/>
                <a:chExt cx="295475" cy="100750"/>
              </a:xfrm>
            </p:grpSpPr>
            <p:sp>
              <p:nvSpPr>
                <p:cNvPr id="12111" name="Google Shape;12111;p19"/>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2" name="Google Shape;12112;p19"/>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3" name="Google Shape;12113;p19"/>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4" name="Google Shape;12114;p19"/>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5" name="Google Shape;12115;p19"/>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6" name="Google Shape;12116;p19"/>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7" name="Google Shape;12117;p19"/>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18" name="Google Shape;12118;p19"/>
              <p:cNvGrpSpPr/>
              <p:nvPr/>
            </p:nvGrpSpPr>
            <p:grpSpPr>
              <a:xfrm rot="5400000" flipH="1">
                <a:off x="97536" y="1334633"/>
                <a:ext cx="292904" cy="99873"/>
                <a:chOff x="8903450" y="3383150"/>
                <a:chExt cx="295475" cy="100750"/>
              </a:xfrm>
            </p:grpSpPr>
            <p:sp>
              <p:nvSpPr>
                <p:cNvPr id="12119" name="Google Shape;12119;p19"/>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0" name="Google Shape;12120;p19"/>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1" name="Google Shape;12121;p19"/>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2" name="Google Shape;12122;p19"/>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3" name="Google Shape;12123;p19"/>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4" name="Google Shape;12124;p19"/>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5" name="Google Shape;12125;p19"/>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26" name="Google Shape;12126;p19"/>
              <p:cNvGrpSpPr/>
              <p:nvPr/>
            </p:nvGrpSpPr>
            <p:grpSpPr>
              <a:xfrm rot="5400000">
                <a:off x="97536" y="1609158"/>
                <a:ext cx="292904" cy="99873"/>
                <a:chOff x="8903450" y="3383150"/>
                <a:chExt cx="295475" cy="100750"/>
              </a:xfrm>
            </p:grpSpPr>
            <p:sp>
              <p:nvSpPr>
                <p:cNvPr id="12127" name="Google Shape;12127;p19"/>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8" name="Google Shape;12128;p19"/>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9" name="Google Shape;12129;p19"/>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0" name="Google Shape;12130;p19"/>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1" name="Google Shape;12131;p19"/>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2" name="Google Shape;12132;p19"/>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3" name="Google Shape;12133;p19"/>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34" name="Google Shape;12134;p19"/>
              <p:cNvGrpSpPr/>
              <p:nvPr/>
            </p:nvGrpSpPr>
            <p:grpSpPr>
              <a:xfrm rot="5400000" flipH="1">
                <a:off x="97536" y="1877883"/>
                <a:ext cx="292904" cy="99873"/>
                <a:chOff x="8903450" y="3383150"/>
                <a:chExt cx="295475" cy="100750"/>
              </a:xfrm>
            </p:grpSpPr>
            <p:sp>
              <p:nvSpPr>
                <p:cNvPr id="12135" name="Google Shape;12135;p19"/>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6" name="Google Shape;12136;p19"/>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7" name="Google Shape;12137;p19"/>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8" name="Google Shape;12138;p19"/>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9" name="Google Shape;12139;p19"/>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0" name="Google Shape;12140;p19"/>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1" name="Google Shape;12141;p19"/>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42" name="Google Shape;12142;p19"/>
              <p:cNvGrpSpPr/>
              <p:nvPr/>
            </p:nvGrpSpPr>
            <p:grpSpPr>
              <a:xfrm rot="5400000">
                <a:off x="97536" y="2152408"/>
                <a:ext cx="292904" cy="99873"/>
                <a:chOff x="8903450" y="3383150"/>
                <a:chExt cx="295475" cy="100750"/>
              </a:xfrm>
            </p:grpSpPr>
            <p:sp>
              <p:nvSpPr>
                <p:cNvPr id="12143" name="Google Shape;12143;p19"/>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4" name="Google Shape;12144;p19"/>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5" name="Google Shape;12145;p19"/>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6" name="Google Shape;12146;p19"/>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7" name="Google Shape;12147;p19"/>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8" name="Google Shape;12148;p19"/>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9" name="Google Shape;12149;p19"/>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50" name="Google Shape;12150;p19"/>
              <p:cNvGrpSpPr/>
              <p:nvPr/>
            </p:nvGrpSpPr>
            <p:grpSpPr>
              <a:xfrm rot="5400000" flipH="1">
                <a:off x="97536" y="2421133"/>
                <a:ext cx="292904" cy="99873"/>
                <a:chOff x="8903450" y="3383150"/>
                <a:chExt cx="295475" cy="100750"/>
              </a:xfrm>
            </p:grpSpPr>
            <p:sp>
              <p:nvSpPr>
                <p:cNvPr id="12151" name="Google Shape;12151;p19"/>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2" name="Google Shape;12152;p19"/>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3" name="Google Shape;12153;p19"/>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4" name="Google Shape;12154;p19"/>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5" name="Google Shape;12155;p19"/>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6" name="Google Shape;12156;p19"/>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7" name="Google Shape;12157;p19"/>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58" name="Google Shape;12158;p19"/>
              <p:cNvGrpSpPr/>
              <p:nvPr/>
            </p:nvGrpSpPr>
            <p:grpSpPr>
              <a:xfrm rot="5400000">
                <a:off x="97536" y="2695658"/>
                <a:ext cx="292904" cy="99873"/>
                <a:chOff x="8903450" y="3383150"/>
                <a:chExt cx="295475" cy="100750"/>
              </a:xfrm>
            </p:grpSpPr>
            <p:sp>
              <p:nvSpPr>
                <p:cNvPr id="12159" name="Google Shape;12159;p19"/>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0" name="Google Shape;12160;p19"/>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1" name="Google Shape;12161;p19"/>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2" name="Google Shape;12162;p19"/>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3" name="Google Shape;12163;p19"/>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4" name="Google Shape;12164;p19"/>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5" name="Google Shape;12165;p19"/>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66" name="Google Shape;12166;p19"/>
              <p:cNvGrpSpPr/>
              <p:nvPr/>
            </p:nvGrpSpPr>
            <p:grpSpPr>
              <a:xfrm rot="5400000" flipH="1">
                <a:off x="97536" y="2964383"/>
                <a:ext cx="292904" cy="99873"/>
                <a:chOff x="8903450" y="3383150"/>
                <a:chExt cx="295475" cy="100750"/>
              </a:xfrm>
            </p:grpSpPr>
            <p:sp>
              <p:nvSpPr>
                <p:cNvPr id="12167" name="Google Shape;12167;p19"/>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8" name="Google Shape;12168;p19"/>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9" name="Google Shape;12169;p19"/>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0" name="Google Shape;12170;p19"/>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1" name="Google Shape;12171;p19"/>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2" name="Google Shape;12172;p19"/>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3" name="Google Shape;12173;p19"/>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74" name="Google Shape;12174;p19"/>
              <p:cNvGrpSpPr/>
              <p:nvPr/>
            </p:nvGrpSpPr>
            <p:grpSpPr>
              <a:xfrm rot="5400000">
                <a:off x="97536" y="3238908"/>
                <a:ext cx="292904" cy="99873"/>
                <a:chOff x="8903450" y="3383150"/>
                <a:chExt cx="295475" cy="100750"/>
              </a:xfrm>
            </p:grpSpPr>
            <p:sp>
              <p:nvSpPr>
                <p:cNvPr id="12175" name="Google Shape;12175;p19"/>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6" name="Google Shape;12176;p19"/>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7" name="Google Shape;12177;p19"/>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8" name="Google Shape;12178;p19"/>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9" name="Google Shape;12179;p19"/>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0" name="Google Shape;12180;p19"/>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1" name="Google Shape;12181;p19"/>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82" name="Google Shape;12182;p19"/>
              <p:cNvGrpSpPr/>
              <p:nvPr/>
            </p:nvGrpSpPr>
            <p:grpSpPr>
              <a:xfrm rot="5400000" flipH="1">
                <a:off x="97536" y="3507633"/>
                <a:ext cx="292904" cy="99873"/>
                <a:chOff x="8903450" y="3383150"/>
                <a:chExt cx="295475" cy="100750"/>
              </a:xfrm>
            </p:grpSpPr>
            <p:sp>
              <p:nvSpPr>
                <p:cNvPr id="12183" name="Google Shape;12183;p19"/>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4" name="Google Shape;12184;p19"/>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5" name="Google Shape;12185;p19"/>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6" name="Google Shape;12186;p19"/>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7" name="Google Shape;12187;p19"/>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8" name="Google Shape;12188;p19"/>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9" name="Google Shape;12189;p19"/>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90" name="Google Shape;12190;p19"/>
              <p:cNvGrpSpPr/>
              <p:nvPr/>
            </p:nvGrpSpPr>
            <p:grpSpPr>
              <a:xfrm rot="5400000">
                <a:off x="97536" y="3782158"/>
                <a:ext cx="292904" cy="99873"/>
                <a:chOff x="8903450" y="3383150"/>
                <a:chExt cx="295475" cy="100750"/>
              </a:xfrm>
            </p:grpSpPr>
            <p:sp>
              <p:nvSpPr>
                <p:cNvPr id="12191" name="Google Shape;12191;p19"/>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2" name="Google Shape;12192;p19"/>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3" name="Google Shape;12193;p19"/>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4" name="Google Shape;12194;p19"/>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5" name="Google Shape;12195;p19"/>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6" name="Google Shape;12196;p19"/>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7" name="Google Shape;12197;p19"/>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98" name="Google Shape;12198;p19"/>
              <p:cNvGrpSpPr/>
              <p:nvPr/>
            </p:nvGrpSpPr>
            <p:grpSpPr>
              <a:xfrm rot="5400000" flipH="1">
                <a:off x="97536" y="4050883"/>
                <a:ext cx="292904" cy="99873"/>
                <a:chOff x="8903450" y="3383150"/>
                <a:chExt cx="295475" cy="100750"/>
              </a:xfrm>
            </p:grpSpPr>
            <p:sp>
              <p:nvSpPr>
                <p:cNvPr id="12199" name="Google Shape;12199;p19"/>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0" name="Google Shape;12200;p19"/>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1" name="Google Shape;12201;p19"/>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2" name="Google Shape;12202;p19"/>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3" name="Google Shape;12203;p19"/>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4" name="Google Shape;12204;p19"/>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5" name="Google Shape;12205;p19"/>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06" name="Google Shape;12206;p19"/>
              <p:cNvGrpSpPr/>
              <p:nvPr/>
            </p:nvGrpSpPr>
            <p:grpSpPr>
              <a:xfrm rot="5400000">
                <a:off x="97536" y="4325408"/>
                <a:ext cx="292904" cy="99873"/>
                <a:chOff x="8903450" y="3383150"/>
                <a:chExt cx="295475" cy="100750"/>
              </a:xfrm>
            </p:grpSpPr>
            <p:sp>
              <p:nvSpPr>
                <p:cNvPr id="12207" name="Google Shape;12207;p19"/>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8" name="Google Shape;12208;p19"/>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9" name="Google Shape;12209;p19"/>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0" name="Google Shape;12210;p19"/>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1" name="Google Shape;12211;p19"/>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2" name="Google Shape;12212;p19"/>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3" name="Google Shape;12213;p19"/>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14" name="Google Shape;12214;p19"/>
              <p:cNvGrpSpPr/>
              <p:nvPr/>
            </p:nvGrpSpPr>
            <p:grpSpPr>
              <a:xfrm rot="5400000" flipH="1">
                <a:off x="97536" y="4594133"/>
                <a:ext cx="292904" cy="99873"/>
                <a:chOff x="8903450" y="3383150"/>
                <a:chExt cx="295475" cy="100750"/>
              </a:xfrm>
            </p:grpSpPr>
            <p:sp>
              <p:nvSpPr>
                <p:cNvPr id="12215" name="Google Shape;12215;p19"/>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6" name="Google Shape;12216;p19"/>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7" name="Google Shape;12217;p19"/>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8" name="Google Shape;12218;p19"/>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9" name="Google Shape;12219;p19"/>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0" name="Google Shape;12220;p19"/>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1" name="Google Shape;12221;p19"/>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2222" name="Google Shape;12222;p19"/>
            <p:cNvGrpSpPr/>
            <p:nvPr/>
          </p:nvGrpSpPr>
          <p:grpSpPr>
            <a:xfrm>
              <a:off x="8849976" y="336190"/>
              <a:ext cx="99873" cy="4471307"/>
              <a:chOff x="194052" y="426142"/>
              <a:chExt cx="99873" cy="4364379"/>
            </a:xfrm>
          </p:grpSpPr>
          <p:grpSp>
            <p:nvGrpSpPr>
              <p:cNvPr id="12223" name="Google Shape;12223;p19"/>
              <p:cNvGrpSpPr/>
              <p:nvPr/>
            </p:nvGrpSpPr>
            <p:grpSpPr>
              <a:xfrm rot="5400000">
                <a:off x="97536" y="522658"/>
                <a:ext cx="292904" cy="99873"/>
                <a:chOff x="8903450" y="3383150"/>
                <a:chExt cx="295475" cy="100750"/>
              </a:xfrm>
            </p:grpSpPr>
            <p:sp>
              <p:nvSpPr>
                <p:cNvPr id="12224" name="Google Shape;12224;p19"/>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5" name="Google Shape;12225;p19"/>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6" name="Google Shape;12226;p19"/>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7" name="Google Shape;12227;p19"/>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8" name="Google Shape;12228;p19"/>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9" name="Google Shape;12229;p19"/>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0" name="Google Shape;12230;p19"/>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31" name="Google Shape;12231;p19"/>
              <p:cNvGrpSpPr/>
              <p:nvPr/>
            </p:nvGrpSpPr>
            <p:grpSpPr>
              <a:xfrm rot="5400000" flipH="1">
                <a:off x="97536" y="791383"/>
                <a:ext cx="292904" cy="99873"/>
                <a:chOff x="8903450" y="3383150"/>
                <a:chExt cx="295475" cy="100750"/>
              </a:xfrm>
            </p:grpSpPr>
            <p:sp>
              <p:nvSpPr>
                <p:cNvPr id="12232" name="Google Shape;12232;p19"/>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3" name="Google Shape;12233;p19"/>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4" name="Google Shape;12234;p19"/>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5" name="Google Shape;12235;p19"/>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6" name="Google Shape;12236;p19"/>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7" name="Google Shape;12237;p19"/>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8" name="Google Shape;12238;p19"/>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39" name="Google Shape;12239;p19"/>
              <p:cNvGrpSpPr/>
              <p:nvPr/>
            </p:nvGrpSpPr>
            <p:grpSpPr>
              <a:xfrm rot="5400000">
                <a:off x="97536" y="1065908"/>
                <a:ext cx="292904" cy="99873"/>
                <a:chOff x="8903450" y="3383150"/>
                <a:chExt cx="295475" cy="100750"/>
              </a:xfrm>
            </p:grpSpPr>
            <p:sp>
              <p:nvSpPr>
                <p:cNvPr id="12240" name="Google Shape;12240;p19"/>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1" name="Google Shape;12241;p19"/>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2" name="Google Shape;12242;p19"/>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3" name="Google Shape;12243;p19"/>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4" name="Google Shape;12244;p19"/>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5" name="Google Shape;12245;p19"/>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6" name="Google Shape;12246;p19"/>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47" name="Google Shape;12247;p19"/>
              <p:cNvGrpSpPr/>
              <p:nvPr/>
            </p:nvGrpSpPr>
            <p:grpSpPr>
              <a:xfrm rot="5400000" flipH="1">
                <a:off x="97536" y="1334633"/>
                <a:ext cx="292904" cy="99873"/>
                <a:chOff x="8903450" y="3383150"/>
                <a:chExt cx="295475" cy="100750"/>
              </a:xfrm>
            </p:grpSpPr>
            <p:sp>
              <p:nvSpPr>
                <p:cNvPr id="12248" name="Google Shape;12248;p19"/>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9" name="Google Shape;12249;p19"/>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0" name="Google Shape;12250;p19"/>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1" name="Google Shape;12251;p19"/>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2" name="Google Shape;12252;p19"/>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3" name="Google Shape;12253;p19"/>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4" name="Google Shape;12254;p19"/>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55" name="Google Shape;12255;p19"/>
              <p:cNvGrpSpPr/>
              <p:nvPr/>
            </p:nvGrpSpPr>
            <p:grpSpPr>
              <a:xfrm rot="5400000">
                <a:off x="97536" y="1609158"/>
                <a:ext cx="292904" cy="99873"/>
                <a:chOff x="8903450" y="3383150"/>
                <a:chExt cx="295475" cy="100750"/>
              </a:xfrm>
            </p:grpSpPr>
            <p:sp>
              <p:nvSpPr>
                <p:cNvPr id="12256" name="Google Shape;12256;p19"/>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7" name="Google Shape;12257;p19"/>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8" name="Google Shape;12258;p19"/>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9" name="Google Shape;12259;p19"/>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0" name="Google Shape;12260;p19"/>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1" name="Google Shape;12261;p19"/>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2" name="Google Shape;12262;p19"/>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63" name="Google Shape;12263;p19"/>
              <p:cNvGrpSpPr/>
              <p:nvPr/>
            </p:nvGrpSpPr>
            <p:grpSpPr>
              <a:xfrm rot="5400000" flipH="1">
                <a:off x="97536" y="1877883"/>
                <a:ext cx="292904" cy="99873"/>
                <a:chOff x="8903450" y="3383150"/>
                <a:chExt cx="295475" cy="100750"/>
              </a:xfrm>
            </p:grpSpPr>
            <p:sp>
              <p:nvSpPr>
                <p:cNvPr id="12264" name="Google Shape;12264;p19"/>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5" name="Google Shape;12265;p19"/>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6" name="Google Shape;12266;p19"/>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7" name="Google Shape;12267;p19"/>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8" name="Google Shape;12268;p19"/>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9" name="Google Shape;12269;p19"/>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0" name="Google Shape;12270;p19"/>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71" name="Google Shape;12271;p19"/>
              <p:cNvGrpSpPr/>
              <p:nvPr/>
            </p:nvGrpSpPr>
            <p:grpSpPr>
              <a:xfrm rot="5400000">
                <a:off x="97536" y="2152408"/>
                <a:ext cx="292904" cy="99873"/>
                <a:chOff x="8903450" y="3383150"/>
                <a:chExt cx="295475" cy="100750"/>
              </a:xfrm>
            </p:grpSpPr>
            <p:sp>
              <p:nvSpPr>
                <p:cNvPr id="12272" name="Google Shape;12272;p19"/>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3" name="Google Shape;12273;p19"/>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4" name="Google Shape;12274;p19"/>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5" name="Google Shape;12275;p19"/>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6" name="Google Shape;12276;p19"/>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7" name="Google Shape;12277;p19"/>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8" name="Google Shape;12278;p19"/>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79" name="Google Shape;12279;p19"/>
              <p:cNvGrpSpPr/>
              <p:nvPr/>
            </p:nvGrpSpPr>
            <p:grpSpPr>
              <a:xfrm rot="5400000" flipH="1">
                <a:off x="97536" y="2421133"/>
                <a:ext cx="292904" cy="99873"/>
                <a:chOff x="8903450" y="3383150"/>
                <a:chExt cx="295475" cy="100750"/>
              </a:xfrm>
            </p:grpSpPr>
            <p:sp>
              <p:nvSpPr>
                <p:cNvPr id="12280" name="Google Shape;12280;p19"/>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1" name="Google Shape;12281;p19"/>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2" name="Google Shape;12282;p19"/>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3" name="Google Shape;12283;p19"/>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4" name="Google Shape;12284;p19"/>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5" name="Google Shape;12285;p19"/>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6" name="Google Shape;12286;p19"/>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87" name="Google Shape;12287;p19"/>
              <p:cNvGrpSpPr/>
              <p:nvPr/>
            </p:nvGrpSpPr>
            <p:grpSpPr>
              <a:xfrm rot="5400000">
                <a:off x="97536" y="2695658"/>
                <a:ext cx="292904" cy="99873"/>
                <a:chOff x="8903450" y="3383150"/>
                <a:chExt cx="295475" cy="100750"/>
              </a:xfrm>
            </p:grpSpPr>
            <p:sp>
              <p:nvSpPr>
                <p:cNvPr id="12288" name="Google Shape;12288;p19"/>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9" name="Google Shape;12289;p19"/>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0" name="Google Shape;12290;p19"/>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1" name="Google Shape;12291;p19"/>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2" name="Google Shape;12292;p19"/>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3" name="Google Shape;12293;p19"/>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4" name="Google Shape;12294;p19"/>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95" name="Google Shape;12295;p19"/>
              <p:cNvGrpSpPr/>
              <p:nvPr/>
            </p:nvGrpSpPr>
            <p:grpSpPr>
              <a:xfrm rot="5400000" flipH="1">
                <a:off x="97536" y="2964383"/>
                <a:ext cx="292904" cy="99873"/>
                <a:chOff x="8903450" y="3383150"/>
                <a:chExt cx="295475" cy="100750"/>
              </a:xfrm>
            </p:grpSpPr>
            <p:sp>
              <p:nvSpPr>
                <p:cNvPr id="12296" name="Google Shape;12296;p19"/>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7" name="Google Shape;12297;p19"/>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8" name="Google Shape;12298;p19"/>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9" name="Google Shape;12299;p19"/>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0" name="Google Shape;12300;p19"/>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1" name="Google Shape;12301;p19"/>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2" name="Google Shape;12302;p19"/>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03" name="Google Shape;12303;p19"/>
              <p:cNvGrpSpPr/>
              <p:nvPr/>
            </p:nvGrpSpPr>
            <p:grpSpPr>
              <a:xfrm rot="5400000">
                <a:off x="97536" y="3238908"/>
                <a:ext cx="292904" cy="99873"/>
                <a:chOff x="8903450" y="3383150"/>
                <a:chExt cx="295475" cy="100750"/>
              </a:xfrm>
            </p:grpSpPr>
            <p:sp>
              <p:nvSpPr>
                <p:cNvPr id="12304" name="Google Shape;12304;p19"/>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5" name="Google Shape;12305;p19"/>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6" name="Google Shape;12306;p19"/>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7" name="Google Shape;12307;p19"/>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8" name="Google Shape;12308;p19"/>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9" name="Google Shape;12309;p19"/>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0" name="Google Shape;12310;p19"/>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11" name="Google Shape;12311;p19"/>
              <p:cNvGrpSpPr/>
              <p:nvPr/>
            </p:nvGrpSpPr>
            <p:grpSpPr>
              <a:xfrm rot="5400000" flipH="1">
                <a:off x="97536" y="3507633"/>
                <a:ext cx="292904" cy="99873"/>
                <a:chOff x="8903450" y="3383150"/>
                <a:chExt cx="295475" cy="100750"/>
              </a:xfrm>
            </p:grpSpPr>
            <p:sp>
              <p:nvSpPr>
                <p:cNvPr id="12312" name="Google Shape;12312;p19"/>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3" name="Google Shape;12313;p19"/>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4" name="Google Shape;12314;p19"/>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5" name="Google Shape;12315;p19"/>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6" name="Google Shape;12316;p19"/>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7" name="Google Shape;12317;p19"/>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8" name="Google Shape;12318;p19"/>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19" name="Google Shape;12319;p19"/>
              <p:cNvGrpSpPr/>
              <p:nvPr/>
            </p:nvGrpSpPr>
            <p:grpSpPr>
              <a:xfrm rot="5400000">
                <a:off x="97536" y="3782158"/>
                <a:ext cx="292904" cy="99873"/>
                <a:chOff x="8903450" y="3383150"/>
                <a:chExt cx="295475" cy="100750"/>
              </a:xfrm>
            </p:grpSpPr>
            <p:sp>
              <p:nvSpPr>
                <p:cNvPr id="12320" name="Google Shape;12320;p19"/>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1" name="Google Shape;12321;p19"/>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2" name="Google Shape;12322;p19"/>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3" name="Google Shape;12323;p19"/>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4" name="Google Shape;12324;p19"/>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5" name="Google Shape;12325;p19"/>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6" name="Google Shape;12326;p19"/>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27" name="Google Shape;12327;p19"/>
              <p:cNvGrpSpPr/>
              <p:nvPr/>
            </p:nvGrpSpPr>
            <p:grpSpPr>
              <a:xfrm rot="5400000" flipH="1">
                <a:off x="97536" y="4050883"/>
                <a:ext cx="292904" cy="99873"/>
                <a:chOff x="8903450" y="3383150"/>
                <a:chExt cx="295475" cy="100750"/>
              </a:xfrm>
            </p:grpSpPr>
            <p:sp>
              <p:nvSpPr>
                <p:cNvPr id="12328" name="Google Shape;12328;p19"/>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9" name="Google Shape;12329;p19"/>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0" name="Google Shape;12330;p19"/>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1" name="Google Shape;12331;p19"/>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2" name="Google Shape;12332;p19"/>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3" name="Google Shape;12333;p19"/>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4" name="Google Shape;12334;p19"/>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35" name="Google Shape;12335;p19"/>
              <p:cNvGrpSpPr/>
              <p:nvPr/>
            </p:nvGrpSpPr>
            <p:grpSpPr>
              <a:xfrm rot="5400000">
                <a:off x="97536" y="4325408"/>
                <a:ext cx="292904" cy="99873"/>
                <a:chOff x="8903450" y="3383150"/>
                <a:chExt cx="295475" cy="100750"/>
              </a:xfrm>
            </p:grpSpPr>
            <p:sp>
              <p:nvSpPr>
                <p:cNvPr id="12336" name="Google Shape;12336;p19"/>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7" name="Google Shape;12337;p19"/>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8" name="Google Shape;12338;p19"/>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9" name="Google Shape;12339;p19"/>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0" name="Google Shape;12340;p19"/>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1" name="Google Shape;12341;p19"/>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2" name="Google Shape;12342;p19"/>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43" name="Google Shape;12343;p19"/>
              <p:cNvGrpSpPr/>
              <p:nvPr/>
            </p:nvGrpSpPr>
            <p:grpSpPr>
              <a:xfrm rot="5400000" flipH="1">
                <a:off x="97536" y="4594133"/>
                <a:ext cx="292904" cy="99873"/>
                <a:chOff x="8903450" y="3383150"/>
                <a:chExt cx="295475" cy="100750"/>
              </a:xfrm>
            </p:grpSpPr>
            <p:sp>
              <p:nvSpPr>
                <p:cNvPr id="12344" name="Google Shape;12344;p19"/>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5" name="Google Shape;12345;p19"/>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6" name="Google Shape;12346;p19"/>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7" name="Google Shape;12347;p19"/>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8" name="Google Shape;12348;p19"/>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9" name="Google Shape;12349;p19"/>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0" name="Google Shape;12350;p19"/>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12351" name="Google Shape;12351;p19"/>
          <p:cNvGrpSpPr/>
          <p:nvPr/>
        </p:nvGrpSpPr>
        <p:grpSpPr>
          <a:xfrm flipH="1">
            <a:off x="375622" y="330420"/>
            <a:ext cx="740011" cy="636065"/>
            <a:chOff x="7615940" y="361497"/>
            <a:chExt cx="960305" cy="825415"/>
          </a:xfrm>
        </p:grpSpPr>
        <p:sp>
          <p:nvSpPr>
            <p:cNvPr id="12352" name="Google Shape;12352;p19"/>
            <p:cNvSpPr/>
            <p:nvPr/>
          </p:nvSpPr>
          <p:spPr>
            <a:xfrm rot="-9249779">
              <a:off x="7918451" y="727295"/>
              <a:ext cx="345988" cy="292382"/>
            </a:xfrm>
            <a:custGeom>
              <a:avLst/>
              <a:gdLst/>
              <a:ahLst/>
              <a:cxnLst/>
              <a:rect l="l" t="t" r="r" b="b"/>
              <a:pathLst>
                <a:path w="32497" h="27462" extrusionOk="0">
                  <a:moveTo>
                    <a:pt x="20749" y="4439"/>
                  </a:moveTo>
                  <a:cubicBezTo>
                    <a:pt x="20236" y="4682"/>
                    <a:pt x="20231" y="4727"/>
                    <a:pt x="20615" y="5173"/>
                  </a:cubicBezTo>
                  <a:cubicBezTo>
                    <a:pt x="20226" y="4727"/>
                    <a:pt x="20236" y="4682"/>
                    <a:pt x="20749" y="4439"/>
                  </a:cubicBezTo>
                  <a:close/>
                  <a:moveTo>
                    <a:pt x="18066" y="10297"/>
                  </a:moveTo>
                  <a:cubicBezTo>
                    <a:pt x="18049" y="10493"/>
                    <a:pt x="18043" y="10629"/>
                    <a:pt x="18032" y="10758"/>
                  </a:cubicBezTo>
                  <a:cubicBezTo>
                    <a:pt x="18043" y="10623"/>
                    <a:pt x="18049" y="10493"/>
                    <a:pt x="18066" y="10297"/>
                  </a:cubicBezTo>
                  <a:close/>
                  <a:moveTo>
                    <a:pt x="8728" y="17253"/>
                  </a:moveTo>
                  <a:cubicBezTo>
                    <a:pt x="8660" y="17456"/>
                    <a:pt x="8586" y="17660"/>
                    <a:pt x="8513" y="17863"/>
                  </a:cubicBezTo>
                  <a:cubicBezTo>
                    <a:pt x="8586" y="17660"/>
                    <a:pt x="8654" y="17456"/>
                    <a:pt x="8728" y="17253"/>
                  </a:cubicBezTo>
                  <a:close/>
                  <a:moveTo>
                    <a:pt x="16097" y="20979"/>
                  </a:moveTo>
                  <a:cubicBezTo>
                    <a:pt x="15555" y="21443"/>
                    <a:pt x="15013" y="21906"/>
                    <a:pt x="14465" y="22374"/>
                  </a:cubicBezTo>
                  <a:cubicBezTo>
                    <a:pt x="15007" y="21906"/>
                    <a:pt x="15555" y="21443"/>
                    <a:pt x="16097" y="20979"/>
                  </a:cubicBezTo>
                  <a:close/>
                  <a:moveTo>
                    <a:pt x="6676" y="23533"/>
                  </a:moveTo>
                  <a:cubicBezTo>
                    <a:pt x="6704" y="23533"/>
                    <a:pt x="6727" y="23544"/>
                    <a:pt x="6749" y="23556"/>
                  </a:cubicBezTo>
                  <a:cubicBezTo>
                    <a:pt x="6727" y="23544"/>
                    <a:pt x="6704" y="23539"/>
                    <a:pt x="6676" y="23533"/>
                  </a:cubicBezTo>
                  <a:close/>
                  <a:moveTo>
                    <a:pt x="6354" y="23929"/>
                  </a:moveTo>
                  <a:cubicBezTo>
                    <a:pt x="6405" y="24093"/>
                    <a:pt x="6438" y="24223"/>
                    <a:pt x="6461" y="24324"/>
                  </a:cubicBezTo>
                  <a:cubicBezTo>
                    <a:pt x="6438" y="24223"/>
                    <a:pt x="6405" y="24098"/>
                    <a:pt x="6354" y="23929"/>
                  </a:cubicBezTo>
                  <a:close/>
                  <a:moveTo>
                    <a:pt x="12730" y="26026"/>
                  </a:moveTo>
                  <a:cubicBezTo>
                    <a:pt x="12521" y="26144"/>
                    <a:pt x="12306" y="26263"/>
                    <a:pt x="12091" y="26376"/>
                  </a:cubicBezTo>
                  <a:cubicBezTo>
                    <a:pt x="12306" y="26263"/>
                    <a:pt x="12515" y="26144"/>
                    <a:pt x="12730" y="26026"/>
                  </a:cubicBezTo>
                  <a:close/>
                  <a:moveTo>
                    <a:pt x="19658" y="0"/>
                  </a:moveTo>
                  <a:cubicBezTo>
                    <a:pt x="19518" y="0"/>
                    <a:pt x="19360" y="45"/>
                    <a:pt x="19174" y="131"/>
                  </a:cubicBezTo>
                  <a:cubicBezTo>
                    <a:pt x="18518" y="437"/>
                    <a:pt x="17891" y="793"/>
                    <a:pt x="17258" y="1126"/>
                  </a:cubicBezTo>
                  <a:cubicBezTo>
                    <a:pt x="16540" y="1595"/>
                    <a:pt x="15827" y="2064"/>
                    <a:pt x="15115" y="2534"/>
                  </a:cubicBezTo>
                  <a:cubicBezTo>
                    <a:pt x="14833" y="2748"/>
                    <a:pt x="14556" y="2958"/>
                    <a:pt x="14273" y="3172"/>
                  </a:cubicBezTo>
                  <a:cubicBezTo>
                    <a:pt x="14132" y="3291"/>
                    <a:pt x="13996" y="3404"/>
                    <a:pt x="13855" y="3523"/>
                  </a:cubicBezTo>
                  <a:cubicBezTo>
                    <a:pt x="13713" y="3636"/>
                    <a:pt x="13572" y="3749"/>
                    <a:pt x="13431" y="3868"/>
                  </a:cubicBezTo>
                  <a:cubicBezTo>
                    <a:pt x="13193" y="4049"/>
                    <a:pt x="12956" y="4224"/>
                    <a:pt x="12719" y="4405"/>
                  </a:cubicBezTo>
                  <a:cubicBezTo>
                    <a:pt x="12295" y="4744"/>
                    <a:pt x="11865" y="5083"/>
                    <a:pt x="11441" y="5416"/>
                  </a:cubicBezTo>
                  <a:cubicBezTo>
                    <a:pt x="10486" y="3947"/>
                    <a:pt x="9186" y="2839"/>
                    <a:pt x="7750" y="1872"/>
                  </a:cubicBezTo>
                  <a:cubicBezTo>
                    <a:pt x="6110" y="776"/>
                    <a:pt x="4334" y="309"/>
                    <a:pt x="2462" y="309"/>
                  </a:cubicBezTo>
                  <a:cubicBezTo>
                    <a:pt x="1941" y="309"/>
                    <a:pt x="1412" y="345"/>
                    <a:pt x="876" y="414"/>
                  </a:cubicBezTo>
                  <a:cubicBezTo>
                    <a:pt x="712" y="437"/>
                    <a:pt x="543" y="470"/>
                    <a:pt x="390" y="544"/>
                  </a:cubicBezTo>
                  <a:cubicBezTo>
                    <a:pt x="51" y="714"/>
                    <a:pt x="0" y="1007"/>
                    <a:pt x="260" y="1301"/>
                  </a:cubicBezTo>
                  <a:cubicBezTo>
                    <a:pt x="396" y="1443"/>
                    <a:pt x="565" y="1550"/>
                    <a:pt x="712" y="1686"/>
                  </a:cubicBezTo>
                  <a:cubicBezTo>
                    <a:pt x="1752" y="2607"/>
                    <a:pt x="2510" y="3692"/>
                    <a:pt x="2730" y="5100"/>
                  </a:cubicBezTo>
                  <a:cubicBezTo>
                    <a:pt x="2968" y="6620"/>
                    <a:pt x="2979" y="8124"/>
                    <a:pt x="2617" y="9633"/>
                  </a:cubicBezTo>
                  <a:cubicBezTo>
                    <a:pt x="2267" y="11114"/>
                    <a:pt x="1928" y="12595"/>
                    <a:pt x="1622" y="14088"/>
                  </a:cubicBezTo>
                  <a:cubicBezTo>
                    <a:pt x="1046" y="16914"/>
                    <a:pt x="1374" y="19638"/>
                    <a:pt x="2646" y="22233"/>
                  </a:cubicBezTo>
                  <a:cubicBezTo>
                    <a:pt x="2877" y="22696"/>
                    <a:pt x="3239" y="23092"/>
                    <a:pt x="3539" y="23522"/>
                  </a:cubicBezTo>
                  <a:cubicBezTo>
                    <a:pt x="3680" y="23539"/>
                    <a:pt x="3816" y="23556"/>
                    <a:pt x="3957" y="23573"/>
                  </a:cubicBezTo>
                  <a:cubicBezTo>
                    <a:pt x="4059" y="23714"/>
                    <a:pt x="4160" y="23850"/>
                    <a:pt x="4375" y="24138"/>
                  </a:cubicBezTo>
                  <a:cubicBezTo>
                    <a:pt x="4081" y="24025"/>
                    <a:pt x="3968" y="23985"/>
                    <a:pt x="3850" y="23940"/>
                  </a:cubicBezTo>
                  <a:lnTo>
                    <a:pt x="3850" y="23940"/>
                  </a:lnTo>
                  <a:cubicBezTo>
                    <a:pt x="4449" y="24539"/>
                    <a:pt x="5048" y="25138"/>
                    <a:pt x="5641" y="25738"/>
                  </a:cubicBezTo>
                  <a:cubicBezTo>
                    <a:pt x="5901" y="25907"/>
                    <a:pt x="6161" y="26082"/>
                    <a:pt x="6416" y="26252"/>
                  </a:cubicBezTo>
                  <a:cubicBezTo>
                    <a:pt x="7433" y="26755"/>
                    <a:pt x="8490" y="27151"/>
                    <a:pt x="9627" y="27281"/>
                  </a:cubicBezTo>
                  <a:cubicBezTo>
                    <a:pt x="10140" y="27405"/>
                    <a:pt x="10639" y="27462"/>
                    <a:pt x="11124" y="27462"/>
                  </a:cubicBezTo>
                  <a:cubicBezTo>
                    <a:pt x="12741" y="27462"/>
                    <a:pt x="14210" y="26824"/>
                    <a:pt x="15601" y="25884"/>
                  </a:cubicBezTo>
                  <a:cubicBezTo>
                    <a:pt x="17732" y="24454"/>
                    <a:pt x="19332" y="22482"/>
                    <a:pt x="20971" y="20548"/>
                  </a:cubicBezTo>
                  <a:cubicBezTo>
                    <a:pt x="22062" y="19265"/>
                    <a:pt x="23193" y="18005"/>
                    <a:pt x="24397" y="16829"/>
                  </a:cubicBezTo>
                  <a:cubicBezTo>
                    <a:pt x="25759" y="15501"/>
                    <a:pt x="27359" y="14483"/>
                    <a:pt x="29224" y="13991"/>
                  </a:cubicBezTo>
                  <a:cubicBezTo>
                    <a:pt x="29976" y="13799"/>
                    <a:pt x="30767" y="13737"/>
                    <a:pt x="31547" y="13675"/>
                  </a:cubicBezTo>
                  <a:cubicBezTo>
                    <a:pt x="31566" y="13674"/>
                    <a:pt x="31584" y="13673"/>
                    <a:pt x="31603" y="13673"/>
                  </a:cubicBezTo>
                  <a:cubicBezTo>
                    <a:pt x="31709" y="13673"/>
                    <a:pt x="31818" y="13689"/>
                    <a:pt x="31921" y="13689"/>
                  </a:cubicBezTo>
                  <a:cubicBezTo>
                    <a:pt x="32069" y="13689"/>
                    <a:pt x="32205" y="13656"/>
                    <a:pt x="32305" y="13494"/>
                  </a:cubicBezTo>
                  <a:cubicBezTo>
                    <a:pt x="32497" y="13183"/>
                    <a:pt x="32373" y="12895"/>
                    <a:pt x="32146" y="12652"/>
                  </a:cubicBezTo>
                  <a:cubicBezTo>
                    <a:pt x="31779" y="12262"/>
                    <a:pt x="31423" y="11860"/>
                    <a:pt x="31022" y="11510"/>
                  </a:cubicBezTo>
                  <a:cubicBezTo>
                    <a:pt x="28963" y="9728"/>
                    <a:pt x="26641" y="8864"/>
                    <a:pt x="24073" y="8864"/>
                  </a:cubicBezTo>
                  <a:cubicBezTo>
                    <a:pt x="23448" y="8864"/>
                    <a:pt x="22807" y="8915"/>
                    <a:pt x="22153" y="9017"/>
                  </a:cubicBezTo>
                  <a:cubicBezTo>
                    <a:pt x="21717" y="8763"/>
                    <a:pt x="22085" y="8305"/>
                    <a:pt x="21893" y="7983"/>
                  </a:cubicBezTo>
                  <a:cubicBezTo>
                    <a:pt x="21881" y="7491"/>
                    <a:pt x="21870" y="7005"/>
                    <a:pt x="21859" y="6513"/>
                  </a:cubicBezTo>
                  <a:cubicBezTo>
                    <a:pt x="21751" y="5727"/>
                    <a:pt x="21650" y="4947"/>
                    <a:pt x="21548" y="4162"/>
                  </a:cubicBezTo>
                  <a:lnTo>
                    <a:pt x="21152" y="2635"/>
                  </a:lnTo>
                  <a:cubicBezTo>
                    <a:pt x="21050" y="2375"/>
                    <a:pt x="20954" y="2110"/>
                    <a:pt x="20858" y="1850"/>
                  </a:cubicBezTo>
                  <a:cubicBezTo>
                    <a:pt x="20672" y="1392"/>
                    <a:pt x="20530" y="906"/>
                    <a:pt x="20293" y="476"/>
                  </a:cubicBezTo>
                  <a:cubicBezTo>
                    <a:pt x="20107" y="151"/>
                    <a:pt x="19913" y="0"/>
                    <a:pt x="1965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353" name="Google Shape;12353;p19"/>
            <p:cNvGrpSpPr/>
            <p:nvPr/>
          </p:nvGrpSpPr>
          <p:grpSpPr>
            <a:xfrm rot="-9249779">
              <a:off x="7689258" y="512655"/>
              <a:ext cx="813669" cy="523098"/>
              <a:chOff x="1832825" y="-1358775"/>
              <a:chExt cx="1910600" cy="1228300"/>
            </a:xfrm>
          </p:grpSpPr>
          <p:sp>
            <p:nvSpPr>
              <p:cNvPr id="12354" name="Google Shape;12354;p19"/>
              <p:cNvSpPr/>
              <p:nvPr/>
            </p:nvSpPr>
            <p:spPr>
              <a:xfrm>
                <a:off x="2461825" y="-664650"/>
                <a:ext cx="53150" cy="92925"/>
              </a:xfrm>
              <a:custGeom>
                <a:avLst/>
                <a:gdLst/>
                <a:ahLst/>
                <a:cxnLst/>
                <a:rect l="l" t="t" r="r" b="b"/>
                <a:pathLst>
                  <a:path w="2126" h="3717" extrusionOk="0">
                    <a:moveTo>
                      <a:pt x="1351" y="1"/>
                    </a:moveTo>
                    <a:cubicBezTo>
                      <a:pt x="1289" y="187"/>
                      <a:pt x="1227" y="368"/>
                      <a:pt x="1148" y="549"/>
                    </a:cubicBezTo>
                    <a:cubicBezTo>
                      <a:pt x="769" y="1402"/>
                      <a:pt x="385" y="2256"/>
                      <a:pt x="0" y="3109"/>
                    </a:cubicBezTo>
                    <a:cubicBezTo>
                      <a:pt x="80" y="3251"/>
                      <a:pt x="136" y="3403"/>
                      <a:pt x="238" y="3522"/>
                    </a:cubicBezTo>
                    <a:cubicBezTo>
                      <a:pt x="326" y="3621"/>
                      <a:pt x="427" y="3717"/>
                      <a:pt x="541" y="3717"/>
                    </a:cubicBezTo>
                    <a:cubicBezTo>
                      <a:pt x="611" y="3717"/>
                      <a:pt x="685" y="3682"/>
                      <a:pt x="764" y="3590"/>
                    </a:cubicBezTo>
                    <a:cubicBezTo>
                      <a:pt x="792" y="3460"/>
                      <a:pt x="798" y="3313"/>
                      <a:pt x="854" y="3194"/>
                    </a:cubicBezTo>
                    <a:cubicBezTo>
                      <a:pt x="1272" y="2295"/>
                      <a:pt x="1702" y="1408"/>
                      <a:pt x="2126" y="515"/>
                    </a:cubicBezTo>
                    <a:cubicBezTo>
                      <a:pt x="1871" y="345"/>
                      <a:pt x="1611" y="176"/>
                      <a:pt x="135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5" name="Google Shape;12355;p19"/>
              <p:cNvSpPr/>
              <p:nvPr/>
            </p:nvSpPr>
            <p:spPr>
              <a:xfrm>
                <a:off x="1832825" y="-1358775"/>
                <a:ext cx="1910600" cy="1228300"/>
              </a:xfrm>
              <a:custGeom>
                <a:avLst/>
                <a:gdLst/>
                <a:ahLst/>
                <a:cxnLst/>
                <a:rect l="l" t="t" r="r" b="b"/>
                <a:pathLst>
                  <a:path w="76424" h="49132" extrusionOk="0">
                    <a:moveTo>
                      <a:pt x="16263" y="23656"/>
                    </a:moveTo>
                    <a:lnTo>
                      <a:pt x="16263" y="23656"/>
                    </a:lnTo>
                    <a:cubicBezTo>
                      <a:pt x="16297" y="23667"/>
                      <a:pt x="16337" y="23684"/>
                      <a:pt x="16376" y="23701"/>
                    </a:cubicBezTo>
                    <a:cubicBezTo>
                      <a:pt x="16337" y="23690"/>
                      <a:pt x="16297" y="23673"/>
                      <a:pt x="16263" y="23656"/>
                    </a:cubicBezTo>
                    <a:close/>
                    <a:moveTo>
                      <a:pt x="12900" y="26838"/>
                    </a:moveTo>
                    <a:cubicBezTo>
                      <a:pt x="12777" y="27041"/>
                      <a:pt x="12648" y="27125"/>
                      <a:pt x="12504" y="27125"/>
                    </a:cubicBezTo>
                    <a:cubicBezTo>
                      <a:pt x="12404" y="27125"/>
                      <a:pt x="12295" y="27084"/>
                      <a:pt x="12176" y="27014"/>
                    </a:cubicBezTo>
                    <a:cubicBezTo>
                      <a:pt x="12176" y="27014"/>
                      <a:pt x="12171" y="27008"/>
                      <a:pt x="12171" y="27008"/>
                    </a:cubicBezTo>
                    <a:lnTo>
                      <a:pt x="12171" y="27008"/>
                    </a:lnTo>
                    <a:cubicBezTo>
                      <a:pt x="12295" y="27079"/>
                      <a:pt x="12404" y="27119"/>
                      <a:pt x="12505" y="27119"/>
                    </a:cubicBezTo>
                    <a:cubicBezTo>
                      <a:pt x="12652" y="27119"/>
                      <a:pt x="12779" y="27033"/>
                      <a:pt x="12900" y="26838"/>
                    </a:cubicBezTo>
                    <a:close/>
                    <a:moveTo>
                      <a:pt x="2936" y="29580"/>
                    </a:moveTo>
                    <a:lnTo>
                      <a:pt x="2936" y="29580"/>
                    </a:lnTo>
                    <a:cubicBezTo>
                      <a:pt x="3631" y="29755"/>
                      <a:pt x="4184" y="29891"/>
                      <a:pt x="4732" y="30021"/>
                    </a:cubicBezTo>
                    <a:cubicBezTo>
                      <a:pt x="4732" y="30027"/>
                      <a:pt x="4732" y="30027"/>
                      <a:pt x="4732" y="30027"/>
                    </a:cubicBezTo>
                    <a:cubicBezTo>
                      <a:pt x="4179" y="29891"/>
                      <a:pt x="3631" y="29755"/>
                      <a:pt x="2936" y="29580"/>
                    </a:cubicBezTo>
                    <a:close/>
                    <a:moveTo>
                      <a:pt x="43561" y="30979"/>
                    </a:moveTo>
                    <a:lnTo>
                      <a:pt x="43561" y="30979"/>
                    </a:lnTo>
                    <a:cubicBezTo>
                      <a:pt x="43605" y="31057"/>
                      <a:pt x="43628" y="31130"/>
                      <a:pt x="43633" y="31191"/>
                    </a:cubicBezTo>
                    <a:cubicBezTo>
                      <a:pt x="43661" y="31163"/>
                      <a:pt x="43695" y="31140"/>
                      <a:pt x="43718" y="31117"/>
                    </a:cubicBezTo>
                    <a:cubicBezTo>
                      <a:pt x="43828" y="31233"/>
                      <a:pt x="43938" y="31353"/>
                      <a:pt x="44093" y="31518"/>
                    </a:cubicBezTo>
                    <a:lnTo>
                      <a:pt x="44093" y="31518"/>
                    </a:lnTo>
                    <a:cubicBezTo>
                      <a:pt x="43975" y="31394"/>
                      <a:pt x="43876" y="31306"/>
                      <a:pt x="43714" y="31306"/>
                    </a:cubicBezTo>
                    <a:cubicBezTo>
                      <a:pt x="43684" y="31306"/>
                      <a:pt x="43652" y="31309"/>
                      <a:pt x="43616" y="31315"/>
                    </a:cubicBezTo>
                    <a:cubicBezTo>
                      <a:pt x="43605" y="31349"/>
                      <a:pt x="43588" y="31372"/>
                      <a:pt x="43565" y="31389"/>
                    </a:cubicBezTo>
                    <a:cubicBezTo>
                      <a:pt x="43582" y="31366"/>
                      <a:pt x="43594" y="31344"/>
                      <a:pt x="43605" y="31315"/>
                    </a:cubicBezTo>
                    <a:lnTo>
                      <a:pt x="43616" y="31315"/>
                    </a:lnTo>
                    <a:cubicBezTo>
                      <a:pt x="43628" y="31281"/>
                      <a:pt x="43633" y="31242"/>
                      <a:pt x="43633" y="31191"/>
                    </a:cubicBezTo>
                    <a:lnTo>
                      <a:pt x="43633" y="31191"/>
                    </a:lnTo>
                    <a:cubicBezTo>
                      <a:pt x="43628" y="31191"/>
                      <a:pt x="43628" y="31197"/>
                      <a:pt x="43628" y="31197"/>
                    </a:cubicBezTo>
                    <a:cubicBezTo>
                      <a:pt x="43628" y="31130"/>
                      <a:pt x="43605" y="31057"/>
                      <a:pt x="43561" y="30979"/>
                    </a:cubicBezTo>
                    <a:close/>
                    <a:moveTo>
                      <a:pt x="56663" y="31870"/>
                    </a:moveTo>
                    <a:cubicBezTo>
                      <a:pt x="56781" y="32107"/>
                      <a:pt x="56906" y="32350"/>
                      <a:pt x="57013" y="32570"/>
                    </a:cubicBezTo>
                    <a:cubicBezTo>
                      <a:pt x="56900" y="32350"/>
                      <a:pt x="56781" y="32107"/>
                      <a:pt x="56663" y="31870"/>
                    </a:cubicBezTo>
                    <a:close/>
                    <a:moveTo>
                      <a:pt x="41932" y="31615"/>
                    </a:moveTo>
                    <a:cubicBezTo>
                      <a:pt x="41920" y="31694"/>
                      <a:pt x="41971" y="31756"/>
                      <a:pt x="42168" y="31812"/>
                    </a:cubicBezTo>
                    <a:lnTo>
                      <a:pt x="42168" y="31812"/>
                    </a:lnTo>
                    <a:cubicBezTo>
                      <a:pt x="42163" y="31844"/>
                      <a:pt x="42158" y="31871"/>
                      <a:pt x="42152" y="31898"/>
                    </a:cubicBezTo>
                    <a:cubicBezTo>
                      <a:pt x="42157" y="31881"/>
                      <a:pt x="42161" y="31865"/>
                      <a:pt x="42163" y="31851"/>
                    </a:cubicBezTo>
                    <a:lnTo>
                      <a:pt x="42163" y="31851"/>
                    </a:lnTo>
                    <a:cubicBezTo>
                      <a:pt x="42099" y="32275"/>
                      <a:pt x="42055" y="32627"/>
                      <a:pt x="42005" y="33028"/>
                    </a:cubicBezTo>
                    <a:cubicBezTo>
                      <a:pt x="42056" y="32615"/>
                      <a:pt x="42101" y="32254"/>
                      <a:pt x="42147" y="31898"/>
                    </a:cubicBezTo>
                    <a:cubicBezTo>
                      <a:pt x="41949" y="31801"/>
                      <a:pt x="41909" y="31711"/>
                      <a:pt x="41932" y="31615"/>
                    </a:cubicBezTo>
                    <a:close/>
                    <a:moveTo>
                      <a:pt x="2782" y="33373"/>
                    </a:moveTo>
                    <a:cubicBezTo>
                      <a:pt x="2720" y="33401"/>
                      <a:pt x="2663" y="33441"/>
                      <a:pt x="2607" y="33480"/>
                    </a:cubicBezTo>
                    <a:cubicBezTo>
                      <a:pt x="2663" y="33435"/>
                      <a:pt x="2720" y="33401"/>
                      <a:pt x="2782" y="33373"/>
                    </a:cubicBezTo>
                    <a:close/>
                    <a:moveTo>
                      <a:pt x="6264" y="7733"/>
                    </a:moveTo>
                    <a:cubicBezTo>
                      <a:pt x="7027" y="8897"/>
                      <a:pt x="7796" y="10056"/>
                      <a:pt x="8548" y="11226"/>
                    </a:cubicBezTo>
                    <a:cubicBezTo>
                      <a:pt x="8847" y="11695"/>
                      <a:pt x="9101" y="12193"/>
                      <a:pt x="9378" y="12673"/>
                    </a:cubicBezTo>
                    <a:cubicBezTo>
                      <a:pt x="9944" y="13911"/>
                      <a:pt x="10515" y="15149"/>
                      <a:pt x="11080" y="16387"/>
                    </a:cubicBezTo>
                    <a:cubicBezTo>
                      <a:pt x="11232" y="16754"/>
                      <a:pt x="11379" y="17127"/>
                      <a:pt x="11526" y="17495"/>
                    </a:cubicBezTo>
                    <a:cubicBezTo>
                      <a:pt x="12007" y="18902"/>
                      <a:pt x="12487" y="20310"/>
                      <a:pt x="12968" y="21712"/>
                    </a:cubicBezTo>
                    <a:cubicBezTo>
                      <a:pt x="13132" y="22288"/>
                      <a:pt x="13296" y="22865"/>
                      <a:pt x="13460" y="23441"/>
                    </a:cubicBezTo>
                    <a:cubicBezTo>
                      <a:pt x="13578" y="23910"/>
                      <a:pt x="13697" y="24380"/>
                      <a:pt x="13810" y="24849"/>
                    </a:cubicBezTo>
                    <a:cubicBezTo>
                      <a:pt x="14031" y="25736"/>
                      <a:pt x="14245" y="26629"/>
                      <a:pt x="14460" y="27517"/>
                    </a:cubicBezTo>
                    <a:cubicBezTo>
                      <a:pt x="14731" y="28970"/>
                      <a:pt x="14997" y="30422"/>
                      <a:pt x="15268" y="31869"/>
                    </a:cubicBezTo>
                    <a:lnTo>
                      <a:pt x="15314" y="32107"/>
                    </a:lnTo>
                    <a:cubicBezTo>
                      <a:pt x="15370" y="32418"/>
                      <a:pt x="15421" y="32728"/>
                      <a:pt x="15478" y="33034"/>
                    </a:cubicBezTo>
                    <a:cubicBezTo>
                      <a:pt x="15562" y="33672"/>
                      <a:pt x="15653" y="34311"/>
                      <a:pt x="15721" y="34950"/>
                    </a:cubicBezTo>
                    <a:cubicBezTo>
                      <a:pt x="15766" y="35391"/>
                      <a:pt x="15783" y="35837"/>
                      <a:pt x="15811" y="36278"/>
                    </a:cubicBezTo>
                    <a:cubicBezTo>
                      <a:pt x="15721" y="36295"/>
                      <a:pt x="15636" y="36312"/>
                      <a:pt x="15545" y="36329"/>
                    </a:cubicBezTo>
                    <a:cubicBezTo>
                      <a:pt x="15512" y="36301"/>
                      <a:pt x="15472" y="36267"/>
                      <a:pt x="15432" y="36239"/>
                    </a:cubicBezTo>
                    <a:lnTo>
                      <a:pt x="15427" y="36233"/>
                    </a:lnTo>
                    <a:cubicBezTo>
                      <a:pt x="15093" y="34645"/>
                      <a:pt x="14777" y="33051"/>
                      <a:pt x="14421" y="31468"/>
                    </a:cubicBezTo>
                    <a:cubicBezTo>
                      <a:pt x="14155" y="30292"/>
                      <a:pt x="13850" y="29128"/>
                      <a:pt x="13561" y="27958"/>
                    </a:cubicBezTo>
                    <a:cubicBezTo>
                      <a:pt x="13522" y="27845"/>
                      <a:pt x="13488" y="27737"/>
                      <a:pt x="13448" y="27624"/>
                    </a:cubicBezTo>
                    <a:cubicBezTo>
                      <a:pt x="13200" y="26646"/>
                      <a:pt x="12945" y="25674"/>
                      <a:pt x="12697" y="24696"/>
                    </a:cubicBezTo>
                    <a:cubicBezTo>
                      <a:pt x="12680" y="24628"/>
                      <a:pt x="12663" y="24555"/>
                      <a:pt x="12651" y="24481"/>
                    </a:cubicBezTo>
                    <a:cubicBezTo>
                      <a:pt x="12544" y="24131"/>
                      <a:pt x="12436" y="23780"/>
                      <a:pt x="12329" y="23424"/>
                    </a:cubicBezTo>
                    <a:cubicBezTo>
                      <a:pt x="12290" y="23277"/>
                      <a:pt x="12256" y="23125"/>
                      <a:pt x="12216" y="22972"/>
                    </a:cubicBezTo>
                    <a:cubicBezTo>
                      <a:pt x="12131" y="22712"/>
                      <a:pt x="12041" y="22446"/>
                      <a:pt x="11956" y="22186"/>
                    </a:cubicBezTo>
                    <a:cubicBezTo>
                      <a:pt x="11911" y="22028"/>
                      <a:pt x="11866" y="21876"/>
                      <a:pt x="11815" y="21717"/>
                    </a:cubicBezTo>
                    <a:cubicBezTo>
                      <a:pt x="11702" y="21378"/>
                      <a:pt x="11589" y="21033"/>
                      <a:pt x="11476" y="20688"/>
                    </a:cubicBezTo>
                    <a:cubicBezTo>
                      <a:pt x="11317" y="20197"/>
                      <a:pt x="11165" y="19699"/>
                      <a:pt x="10995" y="19207"/>
                    </a:cubicBezTo>
                    <a:cubicBezTo>
                      <a:pt x="10859" y="18829"/>
                      <a:pt x="10695" y="18456"/>
                      <a:pt x="10549" y="18083"/>
                    </a:cubicBezTo>
                    <a:cubicBezTo>
                      <a:pt x="10396" y="17698"/>
                      <a:pt x="10243" y="17320"/>
                      <a:pt x="10091" y="16935"/>
                    </a:cubicBezTo>
                    <a:cubicBezTo>
                      <a:pt x="9989" y="16675"/>
                      <a:pt x="9887" y="16415"/>
                      <a:pt x="9780" y="16155"/>
                    </a:cubicBezTo>
                    <a:cubicBezTo>
                      <a:pt x="9605" y="15709"/>
                      <a:pt x="9429" y="15262"/>
                      <a:pt x="9248" y="14821"/>
                    </a:cubicBezTo>
                    <a:cubicBezTo>
                      <a:pt x="8824" y="13832"/>
                      <a:pt x="8401" y="12848"/>
                      <a:pt x="7977" y="11865"/>
                    </a:cubicBezTo>
                    <a:cubicBezTo>
                      <a:pt x="7445" y="10779"/>
                      <a:pt x="6920" y="9694"/>
                      <a:pt x="6394" y="8609"/>
                    </a:cubicBezTo>
                    <a:cubicBezTo>
                      <a:pt x="6258" y="8332"/>
                      <a:pt x="6123" y="8055"/>
                      <a:pt x="5987" y="7778"/>
                    </a:cubicBezTo>
                    <a:cubicBezTo>
                      <a:pt x="6077" y="7761"/>
                      <a:pt x="6173" y="7744"/>
                      <a:pt x="6264" y="7733"/>
                    </a:cubicBezTo>
                    <a:close/>
                    <a:moveTo>
                      <a:pt x="51309" y="39534"/>
                    </a:moveTo>
                    <a:lnTo>
                      <a:pt x="51309" y="39534"/>
                    </a:lnTo>
                    <a:cubicBezTo>
                      <a:pt x="51321" y="39642"/>
                      <a:pt x="51389" y="39760"/>
                      <a:pt x="51468" y="39890"/>
                    </a:cubicBezTo>
                    <a:cubicBezTo>
                      <a:pt x="51479" y="39873"/>
                      <a:pt x="51490" y="39862"/>
                      <a:pt x="51502" y="39851"/>
                    </a:cubicBezTo>
                    <a:lnTo>
                      <a:pt x="51634" y="40077"/>
                    </a:lnTo>
                    <a:lnTo>
                      <a:pt x="51634" y="40077"/>
                    </a:lnTo>
                    <a:cubicBezTo>
                      <a:pt x="51587" y="40003"/>
                      <a:pt x="51534" y="39937"/>
                      <a:pt x="51468" y="39890"/>
                    </a:cubicBezTo>
                    <a:cubicBezTo>
                      <a:pt x="51451" y="39890"/>
                      <a:pt x="51439" y="39896"/>
                      <a:pt x="51422" y="39902"/>
                    </a:cubicBezTo>
                    <a:cubicBezTo>
                      <a:pt x="51377" y="39749"/>
                      <a:pt x="51315" y="39636"/>
                      <a:pt x="51309" y="39534"/>
                    </a:cubicBezTo>
                    <a:close/>
                    <a:moveTo>
                      <a:pt x="65462" y="29669"/>
                    </a:moveTo>
                    <a:cubicBezTo>
                      <a:pt x="65594" y="29669"/>
                      <a:pt x="65731" y="29708"/>
                      <a:pt x="65876" y="29783"/>
                    </a:cubicBezTo>
                    <a:cubicBezTo>
                      <a:pt x="64604" y="30405"/>
                      <a:pt x="63185" y="30394"/>
                      <a:pt x="61868" y="30784"/>
                    </a:cubicBezTo>
                    <a:cubicBezTo>
                      <a:pt x="60602" y="31044"/>
                      <a:pt x="59336" y="31310"/>
                      <a:pt x="58064" y="31570"/>
                    </a:cubicBezTo>
                    <a:cubicBezTo>
                      <a:pt x="58002" y="31581"/>
                      <a:pt x="57940" y="31598"/>
                      <a:pt x="57878" y="31615"/>
                    </a:cubicBezTo>
                    <a:cubicBezTo>
                      <a:pt x="57471" y="31700"/>
                      <a:pt x="57069" y="31784"/>
                      <a:pt x="56662" y="31869"/>
                    </a:cubicBezTo>
                    <a:cubicBezTo>
                      <a:pt x="55735" y="32084"/>
                      <a:pt x="54808" y="32305"/>
                      <a:pt x="53881" y="32519"/>
                    </a:cubicBezTo>
                    <a:cubicBezTo>
                      <a:pt x="53881" y="32519"/>
                      <a:pt x="53881" y="32519"/>
                      <a:pt x="53881" y="32519"/>
                    </a:cubicBezTo>
                    <a:lnTo>
                      <a:pt x="53881" y="32519"/>
                    </a:lnTo>
                    <a:cubicBezTo>
                      <a:pt x="53537" y="32610"/>
                      <a:pt x="53192" y="32700"/>
                      <a:pt x="52847" y="32791"/>
                    </a:cubicBezTo>
                    <a:cubicBezTo>
                      <a:pt x="52310" y="32932"/>
                      <a:pt x="51779" y="33073"/>
                      <a:pt x="51247" y="33215"/>
                    </a:cubicBezTo>
                    <a:cubicBezTo>
                      <a:pt x="51129" y="33254"/>
                      <a:pt x="51010" y="33294"/>
                      <a:pt x="50891" y="33339"/>
                    </a:cubicBezTo>
                    <a:cubicBezTo>
                      <a:pt x="50733" y="33373"/>
                      <a:pt x="50580" y="33412"/>
                      <a:pt x="50422" y="33452"/>
                    </a:cubicBezTo>
                    <a:cubicBezTo>
                      <a:pt x="49269" y="33774"/>
                      <a:pt x="48116" y="34102"/>
                      <a:pt x="46957" y="34424"/>
                    </a:cubicBezTo>
                    <a:cubicBezTo>
                      <a:pt x="46194" y="34656"/>
                      <a:pt x="45431" y="34882"/>
                      <a:pt x="44668" y="35108"/>
                    </a:cubicBezTo>
                    <a:cubicBezTo>
                      <a:pt x="43198" y="35583"/>
                      <a:pt x="41723" y="36041"/>
                      <a:pt x="40259" y="36527"/>
                    </a:cubicBezTo>
                    <a:cubicBezTo>
                      <a:pt x="38122" y="37239"/>
                      <a:pt x="35997" y="37963"/>
                      <a:pt x="33865" y="38692"/>
                    </a:cubicBezTo>
                    <a:cubicBezTo>
                      <a:pt x="32616" y="39122"/>
                      <a:pt x="31378" y="39585"/>
                      <a:pt x="30135" y="40026"/>
                    </a:cubicBezTo>
                    <a:cubicBezTo>
                      <a:pt x="29863" y="40122"/>
                      <a:pt x="29575" y="40179"/>
                      <a:pt x="29298" y="40252"/>
                    </a:cubicBezTo>
                    <a:cubicBezTo>
                      <a:pt x="29276" y="40190"/>
                      <a:pt x="29247" y="40122"/>
                      <a:pt x="29225" y="40060"/>
                    </a:cubicBezTo>
                    <a:cubicBezTo>
                      <a:pt x="29649" y="39811"/>
                      <a:pt x="30056" y="39529"/>
                      <a:pt x="30502" y="39314"/>
                    </a:cubicBezTo>
                    <a:cubicBezTo>
                      <a:pt x="33685" y="37748"/>
                      <a:pt x="36963" y="36414"/>
                      <a:pt x="40315" y="35250"/>
                    </a:cubicBezTo>
                    <a:cubicBezTo>
                      <a:pt x="41485" y="34843"/>
                      <a:pt x="42650" y="34419"/>
                      <a:pt x="43814" y="34000"/>
                    </a:cubicBezTo>
                    <a:cubicBezTo>
                      <a:pt x="43888" y="33978"/>
                      <a:pt x="43967" y="33961"/>
                      <a:pt x="44046" y="33938"/>
                    </a:cubicBezTo>
                    <a:cubicBezTo>
                      <a:pt x="45041" y="33650"/>
                      <a:pt x="46036" y="33362"/>
                      <a:pt x="47030" y="33073"/>
                    </a:cubicBezTo>
                    <a:cubicBezTo>
                      <a:pt x="47313" y="32994"/>
                      <a:pt x="47596" y="32915"/>
                      <a:pt x="47873" y="32830"/>
                    </a:cubicBezTo>
                    <a:cubicBezTo>
                      <a:pt x="48794" y="32621"/>
                      <a:pt x="49721" y="32412"/>
                      <a:pt x="50642" y="32203"/>
                    </a:cubicBezTo>
                    <a:lnTo>
                      <a:pt x="53231" y="31683"/>
                    </a:lnTo>
                    <a:cubicBezTo>
                      <a:pt x="54249" y="31485"/>
                      <a:pt x="55266" y="31281"/>
                      <a:pt x="56284" y="31078"/>
                    </a:cubicBezTo>
                    <a:cubicBezTo>
                      <a:pt x="56368" y="31067"/>
                      <a:pt x="56448" y="31055"/>
                      <a:pt x="56532" y="31038"/>
                    </a:cubicBezTo>
                    <a:cubicBezTo>
                      <a:pt x="56792" y="30631"/>
                      <a:pt x="56764" y="30168"/>
                      <a:pt x="56809" y="29727"/>
                    </a:cubicBezTo>
                    <a:lnTo>
                      <a:pt x="56809" y="29727"/>
                    </a:lnTo>
                    <a:cubicBezTo>
                      <a:pt x="56770" y="30168"/>
                      <a:pt x="56792" y="30631"/>
                      <a:pt x="56532" y="31038"/>
                    </a:cubicBezTo>
                    <a:lnTo>
                      <a:pt x="59924" y="30405"/>
                    </a:lnTo>
                    <a:cubicBezTo>
                      <a:pt x="60947" y="30247"/>
                      <a:pt x="61970" y="30083"/>
                      <a:pt x="62993" y="29942"/>
                    </a:cubicBezTo>
                    <a:cubicBezTo>
                      <a:pt x="63796" y="29834"/>
                      <a:pt x="64604" y="29755"/>
                      <a:pt x="65413" y="29670"/>
                    </a:cubicBezTo>
                    <a:cubicBezTo>
                      <a:pt x="65429" y="29669"/>
                      <a:pt x="65446" y="29669"/>
                      <a:pt x="65462" y="29669"/>
                    </a:cubicBezTo>
                    <a:close/>
                    <a:moveTo>
                      <a:pt x="37947" y="41089"/>
                    </a:moveTo>
                    <a:cubicBezTo>
                      <a:pt x="37947" y="41094"/>
                      <a:pt x="37947" y="41100"/>
                      <a:pt x="37947" y="41106"/>
                    </a:cubicBezTo>
                    <a:cubicBezTo>
                      <a:pt x="37958" y="41106"/>
                      <a:pt x="37975" y="41111"/>
                      <a:pt x="37986" y="41111"/>
                    </a:cubicBezTo>
                    <a:cubicBezTo>
                      <a:pt x="38020" y="41190"/>
                      <a:pt x="38054" y="41258"/>
                      <a:pt x="38094" y="41315"/>
                    </a:cubicBezTo>
                    <a:cubicBezTo>
                      <a:pt x="38037" y="41241"/>
                      <a:pt x="37986" y="41168"/>
                      <a:pt x="37930" y="41094"/>
                    </a:cubicBezTo>
                    <a:cubicBezTo>
                      <a:pt x="37935" y="41089"/>
                      <a:pt x="37941" y="41089"/>
                      <a:pt x="37947" y="41089"/>
                    </a:cubicBezTo>
                    <a:close/>
                    <a:moveTo>
                      <a:pt x="18306" y="42382"/>
                    </a:moveTo>
                    <a:cubicBezTo>
                      <a:pt x="18242" y="42470"/>
                      <a:pt x="18188" y="42566"/>
                      <a:pt x="18174" y="42694"/>
                    </a:cubicBezTo>
                    <a:cubicBezTo>
                      <a:pt x="18174" y="42700"/>
                      <a:pt x="18174" y="42705"/>
                      <a:pt x="18174" y="42717"/>
                    </a:cubicBezTo>
                    <a:cubicBezTo>
                      <a:pt x="17942" y="42615"/>
                      <a:pt x="17773" y="42536"/>
                      <a:pt x="17603" y="42462"/>
                    </a:cubicBezTo>
                    <a:lnTo>
                      <a:pt x="17603" y="42462"/>
                    </a:lnTo>
                    <a:cubicBezTo>
                      <a:pt x="17790" y="42541"/>
                      <a:pt x="17970" y="42626"/>
                      <a:pt x="18174" y="42694"/>
                    </a:cubicBezTo>
                    <a:lnTo>
                      <a:pt x="18129" y="42626"/>
                    </a:lnTo>
                    <a:cubicBezTo>
                      <a:pt x="18190" y="42542"/>
                      <a:pt x="18246" y="42462"/>
                      <a:pt x="18306" y="42382"/>
                    </a:cubicBezTo>
                    <a:close/>
                    <a:moveTo>
                      <a:pt x="1" y="0"/>
                    </a:moveTo>
                    <a:lnTo>
                      <a:pt x="1" y="0"/>
                    </a:lnTo>
                    <a:cubicBezTo>
                      <a:pt x="69" y="232"/>
                      <a:pt x="199" y="407"/>
                      <a:pt x="289" y="605"/>
                    </a:cubicBezTo>
                    <a:cubicBezTo>
                      <a:pt x="594" y="1300"/>
                      <a:pt x="1018" y="1973"/>
                      <a:pt x="1160" y="2702"/>
                    </a:cubicBezTo>
                    <a:cubicBezTo>
                      <a:pt x="1555" y="4748"/>
                      <a:pt x="1747" y="6817"/>
                      <a:pt x="1177" y="8880"/>
                    </a:cubicBezTo>
                    <a:cubicBezTo>
                      <a:pt x="1080" y="9231"/>
                      <a:pt x="984" y="9587"/>
                      <a:pt x="917" y="9943"/>
                    </a:cubicBezTo>
                    <a:cubicBezTo>
                      <a:pt x="640" y="11407"/>
                      <a:pt x="323" y="12865"/>
                      <a:pt x="125" y="14341"/>
                    </a:cubicBezTo>
                    <a:cubicBezTo>
                      <a:pt x="1" y="15285"/>
                      <a:pt x="86" y="16257"/>
                      <a:pt x="662" y="17093"/>
                    </a:cubicBezTo>
                    <a:cubicBezTo>
                      <a:pt x="1182" y="18060"/>
                      <a:pt x="1940" y="18772"/>
                      <a:pt x="2963" y="19185"/>
                    </a:cubicBezTo>
                    <a:lnTo>
                      <a:pt x="4913" y="20462"/>
                    </a:lnTo>
                    <a:cubicBezTo>
                      <a:pt x="5032" y="20598"/>
                      <a:pt x="5145" y="20739"/>
                      <a:pt x="5258" y="20875"/>
                    </a:cubicBezTo>
                    <a:cubicBezTo>
                      <a:pt x="5320" y="21107"/>
                      <a:pt x="5376" y="21339"/>
                      <a:pt x="5439" y="21570"/>
                    </a:cubicBezTo>
                    <a:cubicBezTo>
                      <a:pt x="5456" y="21853"/>
                      <a:pt x="5472" y="22141"/>
                      <a:pt x="5484" y="22429"/>
                    </a:cubicBezTo>
                    <a:cubicBezTo>
                      <a:pt x="5099" y="23323"/>
                      <a:pt x="4715" y="24221"/>
                      <a:pt x="4331" y="25114"/>
                    </a:cubicBezTo>
                    <a:cubicBezTo>
                      <a:pt x="4093" y="25572"/>
                      <a:pt x="3850" y="26030"/>
                      <a:pt x="3607" y="26488"/>
                    </a:cubicBezTo>
                    <a:lnTo>
                      <a:pt x="3455" y="26759"/>
                    </a:lnTo>
                    <a:cubicBezTo>
                      <a:pt x="3336" y="27025"/>
                      <a:pt x="3217" y="27291"/>
                      <a:pt x="3104" y="27556"/>
                    </a:cubicBezTo>
                    <a:cubicBezTo>
                      <a:pt x="3070" y="27596"/>
                      <a:pt x="3048" y="27647"/>
                      <a:pt x="3031" y="27698"/>
                    </a:cubicBezTo>
                    <a:cubicBezTo>
                      <a:pt x="2918" y="27963"/>
                      <a:pt x="2810" y="28229"/>
                      <a:pt x="2697" y="28495"/>
                    </a:cubicBezTo>
                    <a:cubicBezTo>
                      <a:pt x="2663" y="28540"/>
                      <a:pt x="2635" y="28585"/>
                      <a:pt x="2618" y="28642"/>
                    </a:cubicBezTo>
                    <a:cubicBezTo>
                      <a:pt x="1974" y="29880"/>
                      <a:pt x="1781" y="31208"/>
                      <a:pt x="1860" y="32587"/>
                    </a:cubicBezTo>
                    <a:cubicBezTo>
                      <a:pt x="1900" y="32615"/>
                      <a:pt x="1940" y="32649"/>
                      <a:pt x="1974" y="32678"/>
                    </a:cubicBezTo>
                    <a:cubicBezTo>
                      <a:pt x="1990" y="32881"/>
                      <a:pt x="2007" y="33079"/>
                      <a:pt x="2024" y="33282"/>
                    </a:cubicBezTo>
                    <a:cubicBezTo>
                      <a:pt x="2115" y="33429"/>
                      <a:pt x="2211" y="33582"/>
                      <a:pt x="2301" y="33729"/>
                    </a:cubicBezTo>
                    <a:cubicBezTo>
                      <a:pt x="2330" y="33797"/>
                      <a:pt x="2358" y="33870"/>
                      <a:pt x="2386" y="33938"/>
                    </a:cubicBezTo>
                    <a:cubicBezTo>
                      <a:pt x="2776" y="34684"/>
                      <a:pt x="3353" y="35250"/>
                      <a:pt x="4088" y="35657"/>
                    </a:cubicBezTo>
                    <a:cubicBezTo>
                      <a:pt x="4184" y="35724"/>
                      <a:pt x="4274" y="35787"/>
                      <a:pt x="4370" y="35849"/>
                    </a:cubicBezTo>
                    <a:cubicBezTo>
                      <a:pt x="4562" y="35967"/>
                      <a:pt x="4749" y="36086"/>
                      <a:pt x="4936" y="36205"/>
                    </a:cubicBezTo>
                    <a:cubicBezTo>
                      <a:pt x="4986" y="36239"/>
                      <a:pt x="5037" y="36273"/>
                      <a:pt x="5088" y="36307"/>
                    </a:cubicBezTo>
                    <a:cubicBezTo>
                      <a:pt x="5258" y="36408"/>
                      <a:pt x="5416" y="36521"/>
                      <a:pt x="5591" y="36612"/>
                    </a:cubicBezTo>
                    <a:cubicBezTo>
                      <a:pt x="7021" y="37358"/>
                      <a:pt x="8451" y="38098"/>
                      <a:pt x="9882" y="38845"/>
                    </a:cubicBezTo>
                    <a:cubicBezTo>
                      <a:pt x="10803" y="39523"/>
                      <a:pt x="11753" y="40167"/>
                      <a:pt x="12646" y="40885"/>
                    </a:cubicBezTo>
                    <a:cubicBezTo>
                      <a:pt x="14093" y="42055"/>
                      <a:pt x="14946" y="43593"/>
                      <a:pt x="15263" y="45430"/>
                    </a:cubicBezTo>
                    <a:lnTo>
                      <a:pt x="15263" y="45441"/>
                    </a:lnTo>
                    <a:cubicBezTo>
                      <a:pt x="15365" y="46323"/>
                      <a:pt x="15495" y="47205"/>
                      <a:pt x="15551" y="48092"/>
                    </a:cubicBezTo>
                    <a:cubicBezTo>
                      <a:pt x="15574" y="48488"/>
                      <a:pt x="15658" y="48827"/>
                      <a:pt x="15975" y="49036"/>
                    </a:cubicBezTo>
                    <a:cubicBezTo>
                      <a:pt x="16076" y="49104"/>
                      <a:pt x="16174" y="49131"/>
                      <a:pt x="16269" y="49131"/>
                    </a:cubicBezTo>
                    <a:cubicBezTo>
                      <a:pt x="16491" y="49131"/>
                      <a:pt x="16695" y="48979"/>
                      <a:pt x="16885" y="48833"/>
                    </a:cubicBezTo>
                    <a:cubicBezTo>
                      <a:pt x="16908" y="48816"/>
                      <a:pt x="16930" y="48793"/>
                      <a:pt x="16953" y="48782"/>
                    </a:cubicBezTo>
                    <a:cubicBezTo>
                      <a:pt x="18835" y="47572"/>
                      <a:pt x="20791" y="46504"/>
                      <a:pt x="22899" y="45729"/>
                    </a:cubicBezTo>
                    <a:cubicBezTo>
                      <a:pt x="23131" y="45645"/>
                      <a:pt x="23352" y="45515"/>
                      <a:pt x="23578" y="45407"/>
                    </a:cubicBezTo>
                    <a:cubicBezTo>
                      <a:pt x="24397" y="45255"/>
                      <a:pt x="25228" y="45119"/>
                      <a:pt x="26042" y="44938"/>
                    </a:cubicBezTo>
                    <a:cubicBezTo>
                      <a:pt x="27241" y="44678"/>
                      <a:pt x="28440" y="44489"/>
                      <a:pt x="29647" y="44489"/>
                    </a:cubicBezTo>
                    <a:cubicBezTo>
                      <a:pt x="30278" y="44489"/>
                      <a:pt x="30911" y="44541"/>
                      <a:pt x="31548" y="44661"/>
                    </a:cubicBezTo>
                    <a:cubicBezTo>
                      <a:pt x="32458" y="44831"/>
                      <a:pt x="33368" y="44989"/>
                      <a:pt x="34278" y="45153"/>
                    </a:cubicBezTo>
                    <a:cubicBezTo>
                      <a:pt x="35708" y="45571"/>
                      <a:pt x="37127" y="46012"/>
                      <a:pt x="38563" y="46402"/>
                    </a:cubicBezTo>
                    <a:cubicBezTo>
                      <a:pt x="39586" y="46685"/>
                      <a:pt x="40626" y="46905"/>
                      <a:pt x="41660" y="47154"/>
                    </a:cubicBezTo>
                    <a:lnTo>
                      <a:pt x="44283" y="47453"/>
                    </a:lnTo>
                    <a:cubicBezTo>
                      <a:pt x="44769" y="47436"/>
                      <a:pt x="45255" y="47420"/>
                      <a:pt x="45742" y="47408"/>
                    </a:cubicBezTo>
                    <a:cubicBezTo>
                      <a:pt x="46414" y="47301"/>
                      <a:pt x="47081" y="47205"/>
                      <a:pt x="47754" y="47097"/>
                    </a:cubicBezTo>
                    <a:cubicBezTo>
                      <a:pt x="47957" y="47018"/>
                      <a:pt x="48178" y="46956"/>
                      <a:pt x="48370" y="46849"/>
                    </a:cubicBezTo>
                    <a:cubicBezTo>
                      <a:pt x="49625" y="46148"/>
                      <a:pt x="50484" y="45192"/>
                      <a:pt x="50411" y="43644"/>
                    </a:cubicBezTo>
                    <a:cubicBezTo>
                      <a:pt x="50405" y="43474"/>
                      <a:pt x="50388" y="43304"/>
                      <a:pt x="50377" y="43141"/>
                    </a:cubicBezTo>
                    <a:cubicBezTo>
                      <a:pt x="50394" y="42892"/>
                      <a:pt x="50416" y="42637"/>
                      <a:pt x="50433" y="42389"/>
                    </a:cubicBezTo>
                    <a:cubicBezTo>
                      <a:pt x="50507" y="41965"/>
                      <a:pt x="50580" y="41535"/>
                      <a:pt x="50654" y="41106"/>
                    </a:cubicBezTo>
                    <a:cubicBezTo>
                      <a:pt x="51004" y="40800"/>
                      <a:pt x="51349" y="40489"/>
                      <a:pt x="51694" y="40179"/>
                    </a:cubicBezTo>
                    <a:cubicBezTo>
                      <a:pt x="51818" y="40184"/>
                      <a:pt x="51942" y="40190"/>
                      <a:pt x="52067" y="40196"/>
                    </a:cubicBezTo>
                    <a:cubicBezTo>
                      <a:pt x="52146" y="40184"/>
                      <a:pt x="52219" y="40173"/>
                      <a:pt x="52293" y="40162"/>
                    </a:cubicBezTo>
                    <a:cubicBezTo>
                      <a:pt x="52615" y="40111"/>
                      <a:pt x="52937" y="40066"/>
                      <a:pt x="53254" y="40020"/>
                    </a:cubicBezTo>
                    <a:cubicBezTo>
                      <a:pt x="54164" y="40071"/>
                      <a:pt x="55074" y="40122"/>
                      <a:pt x="55984" y="40173"/>
                    </a:cubicBezTo>
                    <a:cubicBezTo>
                      <a:pt x="56387" y="40180"/>
                      <a:pt x="56795" y="40220"/>
                      <a:pt x="57196" y="40220"/>
                    </a:cubicBezTo>
                    <a:cubicBezTo>
                      <a:pt x="57403" y="40220"/>
                      <a:pt x="57608" y="40209"/>
                      <a:pt x="57810" y="40179"/>
                    </a:cubicBezTo>
                    <a:cubicBezTo>
                      <a:pt x="59879" y="39879"/>
                      <a:pt x="61575" y="38850"/>
                      <a:pt x="63016" y="37369"/>
                    </a:cubicBezTo>
                    <a:cubicBezTo>
                      <a:pt x="63717" y="36651"/>
                      <a:pt x="64384" y="35905"/>
                      <a:pt x="65068" y="35170"/>
                    </a:cubicBezTo>
                    <a:lnTo>
                      <a:pt x="65068" y="35165"/>
                    </a:lnTo>
                    <a:cubicBezTo>
                      <a:pt x="65769" y="34136"/>
                      <a:pt x="66543" y="33175"/>
                      <a:pt x="67600" y="32485"/>
                    </a:cubicBezTo>
                    <a:cubicBezTo>
                      <a:pt x="68318" y="32005"/>
                      <a:pt x="69042" y="31519"/>
                      <a:pt x="69810" y="31129"/>
                    </a:cubicBezTo>
                    <a:cubicBezTo>
                      <a:pt x="70579" y="30744"/>
                      <a:pt x="71393" y="30411"/>
                      <a:pt x="72218" y="30174"/>
                    </a:cubicBezTo>
                    <a:cubicBezTo>
                      <a:pt x="73315" y="29851"/>
                      <a:pt x="74445" y="29637"/>
                      <a:pt x="75565" y="29382"/>
                    </a:cubicBezTo>
                    <a:cubicBezTo>
                      <a:pt x="75853" y="29348"/>
                      <a:pt x="76136" y="29314"/>
                      <a:pt x="76424" y="29280"/>
                    </a:cubicBezTo>
                    <a:cubicBezTo>
                      <a:pt x="76407" y="29196"/>
                      <a:pt x="76390" y="29111"/>
                      <a:pt x="76373" y="29026"/>
                    </a:cubicBezTo>
                    <a:cubicBezTo>
                      <a:pt x="76198" y="28975"/>
                      <a:pt x="76023" y="28919"/>
                      <a:pt x="75847" y="28868"/>
                    </a:cubicBezTo>
                    <a:cubicBezTo>
                      <a:pt x="75531" y="28749"/>
                      <a:pt x="75226" y="28591"/>
                      <a:pt x="74898" y="28523"/>
                    </a:cubicBezTo>
                    <a:cubicBezTo>
                      <a:pt x="73694" y="28246"/>
                      <a:pt x="72490" y="27929"/>
                      <a:pt x="71263" y="27766"/>
                    </a:cubicBezTo>
                    <a:cubicBezTo>
                      <a:pt x="69008" y="27460"/>
                      <a:pt x="66741" y="27200"/>
                      <a:pt x="64474" y="27019"/>
                    </a:cubicBezTo>
                    <a:cubicBezTo>
                      <a:pt x="63728" y="26961"/>
                      <a:pt x="62979" y="26948"/>
                      <a:pt x="62229" y="26948"/>
                    </a:cubicBezTo>
                    <a:cubicBezTo>
                      <a:pt x="61591" y="26948"/>
                      <a:pt x="60952" y="26958"/>
                      <a:pt x="60314" y="26958"/>
                    </a:cubicBezTo>
                    <a:cubicBezTo>
                      <a:pt x="60240" y="26958"/>
                      <a:pt x="60167" y="26957"/>
                      <a:pt x="60094" y="26957"/>
                    </a:cubicBezTo>
                    <a:cubicBezTo>
                      <a:pt x="59935" y="26957"/>
                      <a:pt x="59777" y="27048"/>
                      <a:pt x="59619" y="27093"/>
                    </a:cubicBezTo>
                    <a:cubicBezTo>
                      <a:pt x="58646" y="27161"/>
                      <a:pt x="57674" y="27229"/>
                      <a:pt x="56702" y="27296"/>
                    </a:cubicBezTo>
                    <a:cubicBezTo>
                      <a:pt x="56335" y="27336"/>
                      <a:pt x="55967" y="27375"/>
                      <a:pt x="55605" y="27415"/>
                    </a:cubicBezTo>
                    <a:cubicBezTo>
                      <a:pt x="54707" y="27539"/>
                      <a:pt x="53802" y="27658"/>
                      <a:pt x="52903" y="27777"/>
                    </a:cubicBezTo>
                    <a:cubicBezTo>
                      <a:pt x="52547" y="27833"/>
                      <a:pt x="52191" y="27896"/>
                      <a:pt x="51829" y="27952"/>
                    </a:cubicBezTo>
                    <a:cubicBezTo>
                      <a:pt x="50976" y="28127"/>
                      <a:pt x="50117" y="28302"/>
                      <a:pt x="49263" y="28478"/>
                    </a:cubicBezTo>
                    <a:lnTo>
                      <a:pt x="49258" y="28478"/>
                    </a:lnTo>
                    <a:cubicBezTo>
                      <a:pt x="48975" y="28557"/>
                      <a:pt x="48698" y="28630"/>
                      <a:pt x="48421" y="28704"/>
                    </a:cubicBezTo>
                    <a:cubicBezTo>
                      <a:pt x="47890" y="28834"/>
                      <a:pt x="47353" y="28964"/>
                      <a:pt x="46821" y="29088"/>
                    </a:cubicBezTo>
                    <a:lnTo>
                      <a:pt x="45549" y="29467"/>
                    </a:lnTo>
                    <a:cubicBezTo>
                      <a:pt x="44933" y="29665"/>
                      <a:pt x="44317" y="29868"/>
                      <a:pt x="43701" y="30066"/>
                    </a:cubicBezTo>
                    <a:cubicBezTo>
                      <a:pt x="43633" y="30089"/>
                      <a:pt x="43560" y="30111"/>
                      <a:pt x="43486" y="30134"/>
                    </a:cubicBezTo>
                    <a:cubicBezTo>
                      <a:pt x="42616" y="30450"/>
                      <a:pt x="41740" y="30767"/>
                      <a:pt x="40869" y="31078"/>
                    </a:cubicBezTo>
                    <a:cubicBezTo>
                      <a:pt x="39264" y="31768"/>
                      <a:pt x="37658" y="32457"/>
                      <a:pt x="36047" y="33147"/>
                    </a:cubicBezTo>
                    <a:cubicBezTo>
                      <a:pt x="35838" y="33271"/>
                      <a:pt x="35623" y="33395"/>
                      <a:pt x="35409" y="33520"/>
                    </a:cubicBezTo>
                    <a:cubicBezTo>
                      <a:pt x="35228" y="33582"/>
                      <a:pt x="35024" y="33616"/>
                      <a:pt x="34860" y="33712"/>
                    </a:cubicBezTo>
                    <a:cubicBezTo>
                      <a:pt x="32577" y="35029"/>
                      <a:pt x="30282" y="36324"/>
                      <a:pt x="28026" y="37691"/>
                    </a:cubicBezTo>
                    <a:cubicBezTo>
                      <a:pt x="27077" y="38268"/>
                      <a:pt x="26212" y="38997"/>
                      <a:pt x="25313" y="39659"/>
                    </a:cubicBezTo>
                    <a:cubicBezTo>
                      <a:pt x="24256" y="40456"/>
                      <a:pt x="23188" y="41230"/>
                      <a:pt x="22153" y="42050"/>
                    </a:cubicBezTo>
                    <a:cubicBezTo>
                      <a:pt x="21481" y="42581"/>
                      <a:pt x="20848" y="43174"/>
                      <a:pt x="20198" y="43740"/>
                    </a:cubicBezTo>
                    <a:cubicBezTo>
                      <a:pt x="20452" y="42965"/>
                      <a:pt x="20848" y="42293"/>
                      <a:pt x="21192" y="41597"/>
                    </a:cubicBezTo>
                    <a:cubicBezTo>
                      <a:pt x="22329" y="39274"/>
                      <a:pt x="23470" y="36957"/>
                      <a:pt x="24573" y="34616"/>
                    </a:cubicBezTo>
                    <a:cubicBezTo>
                      <a:pt x="25070" y="33554"/>
                      <a:pt x="25477" y="32446"/>
                      <a:pt x="25924" y="31361"/>
                    </a:cubicBezTo>
                    <a:lnTo>
                      <a:pt x="25924" y="31361"/>
                    </a:lnTo>
                    <a:cubicBezTo>
                      <a:pt x="25846" y="31449"/>
                      <a:pt x="25772" y="31483"/>
                      <a:pt x="25704" y="31483"/>
                    </a:cubicBezTo>
                    <a:cubicBezTo>
                      <a:pt x="25588" y="31483"/>
                      <a:pt x="25487" y="31386"/>
                      <a:pt x="25398" y="31287"/>
                    </a:cubicBezTo>
                    <a:cubicBezTo>
                      <a:pt x="25296" y="31168"/>
                      <a:pt x="25234" y="31016"/>
                      <a:pt x="25155" y="30880"/>
                    </a:cubicBezTo>
                    <a:cubicBezTo>
                      <a:pt x="24567" y="32022"/>
                      <a:pt x="23968" y="33164"/>
                      <a:pt x="23386" y="34311"/>
                    </a:cubicBezTo>
                    <a:cubicBezTo>
                      <a:pt x="22594" y="35888"/>
                      <a:pt x="21820" y="37471"/>
                      <a:pt x="21017" y="39042"/>
                    </a:cubicBezTo>
                    <a:cubicBezTo>
                      <a:pt x="20361" y="40309"/>
                      <a:pt x="19683" y="41563"/>
                      <a:pt x="19016" y="42824"/>
                    </a:cubicBezTo>
                    <a:cubicBezTo>
                      <a:pt x="18909" y="43118"/>
                      <a:pt x="18801" y="43412"/>
                      <a:pt x="18660" y="43796"/>
                    </a:cubicBezTo>
                    <a:cubicBezTo>
                      <a:pt x="18298" y="43316"/>
                      <a:pt x="18762" y="43135"/>
                      <a:pt x="18784" y="42852"/>
                    </a:cubicBezTo>
                    <a:lnTo>
                      <a:pt x="18343" y="42332"/>
                    </a:lnTo>
                    <a:cubicBezTo>
                      <a:pt x="18366" y="41965"/>
                      <a:pt x="18389" y="41597"/>
                      <a:pt x="18417" y="41230"/>
                    </a:cubicBezTo>
                    <a:cubicBezTo>
                      <a:pt x="18473" y="40393"/>
                      <a:pt x="18598" y="39557"/>
                      <a:pt x="18570" y="38726"/>
                    </a:cubicBezTo>
                    <a:cubicBezTo>
                      <a:pt x="18519" y="36962"/>
                      <a:pt x="18394" y="35199"/>
                      <a:pt x="18298" y="33435"/>
                    </a:cubicBezTo>
                    <a:cubicBezTo>
                      <a:pt x="18236" y="32740"/>
                      <a:pt x="18208" y="32045"/>
                      <a:pt x="18106" y="31355"/>
                    </a:cubicBezTo>
                    <a:cubicBezTo>
                      <a:pt x="17948" y="30264"/>
                      <a:pt x="17739" y="29184"/>
                      <a:pt x="17546" y="28099"/>
                    </a:cubicBezTo>
                    <a:cubicBezTo>
                      <a:pt x="17518" y="27941"/>
                      <a:pt x="17484" y="27788"/>
                      <a:pt x="17456" y="27635"/>
                    </a:cubicBezTo>
                    <a:cubicBezTo>
                      <a:pt x="17620" y="27025"/>
                      <a:pt x="17236" y="26539"/>
                      <a:pt x="17089" y="26002"/>
                    </a:cubicBezTo>
                    <a:cubicBezTo>
                      <a:pt x="16919" y="25227"/>
                      <a:pt x="16749" y="24447"/>
                      <a:pt x="16580" y="23673"/>
                    </a:cubicBezTo>
                    <a:cubicBezTo>
                      <a:pt x="16495" y="23402"/>
                      <a:pt x="16416" y="23130"/>
                      <a:pt x="16331" y="22859"/>
                    </a:cubicBezTo>
                    <a:cubicBezTo>
                      <a:pt x="16184" y="22356"/>
                      <a:pt x="16043" y="21859"/>
                      <a:pt x="15896" y="21355"/>
                    </a:cubicBezTo>
                    <a:cubicBezTo>
                      <a:pt x="15687" y="20751"/>
                      <a:pt x="15478" y="20140"/>
                      <a:pt x="15268" y="19535"/>
                    </a:cubicBezTo>
                    <a:cubicBezTo>
                      <a:pt x="15020" y="18670"/>
                      <a:pt x="14754" y="17817"/>
                      <a:pt x="14234" y="17071"/>
                    </a:cubicBezTo>
                    <a:cubicBezTo>
                      <a:pt x="14087" y="16686"/>
                      <a:pt x="13940" y="16308"/>
                      <a:pt x="13793" y="15923"/>
                    </a:cubicBezTo>
                    <a:cubicBezTo>
                      <a:pt x="13448" y="15166"/>
                      <a:pt x="13137" y="14391"/>
                      <a:pt x="12759" y="13645"/>
                    </a:cubicBezTo>
                    <a:cubicBezTo>
                      <a:pt x="12369" y="12888"/>
                      <a:pt x="11916" y="12159"/>
                      <a:pt x="11493" y="11413"/>
                    </a:cubicBezTo>
                    <a:cubicBezTo>
                      <a:pt x="8858" y="6404"/>
                      <a:pt x="5015" y="2617"/>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2356" name="Google Shape;12356;p19"/>
          <p:cNvGrpSpPr/>
          <p:nvPr/>
        </p:nvGrpSpPr>
        <p:grpSpPr>
          <a:xfrm rot="10800000">
            <a:off x="375622" y="4146170"/>
            <a:ext cx="740011" cy="636065"/>
            <a:chOff x="7615940" y="361497"/>
            <a:chExt cx="960305" cy="825415"/>
          </a:xfrm>
        </p:grpSpPr>
        <p:sp>
          <p:nvSpPr>
            <p:cNvPr id="12357" name="Google Shape;12357;p19"/>
            <p:cNvSpPr/>
            <p:nvPr/>
          </p:nvSpPr>
          <p:spPr>
            <a:xfrm rot="-9249779">
              <a:off x="7918451" y="727295"/>
              <a:ext cx="345988" cy="292382"/>
            </a:xfrm>
            <a:custGeom>
              <a:avLst/>
              <a:gdLst/>
              <a:ahLst/>
              <a:cxnLst/>
              <a:rect l="l" t="t" r="r" b="b"/>
              <a:pathLst>
                <a:path w="32497" h="27462" extrusionOk="0">
                  <a:moveTo>
                    <a:pt x="20749" y="4439"/>
                  </a:moveTo>
                  <a:cubicBezTo>
                    <a:pt x="20236" y="4682"/>
                    <a:pt x="20231" y="4727"/>
                    <a:pt x="20615" y="5173"/>
                  </a:cubicBezTo>
                  <a:cubicBezTo>
                    <a:pt x="20226" y="4727"/>
                    <a:pt x="20236" y="4682"/>
                    <a:pt x="20749" y="4439"/>
                  </a:cubicBezTo>
                  <a:close/>
                  <a:moveTo>
                    <a:pt x="18066" y="10297"/>
                  </a:moveTo>
                  <a:cubicBezTo>
                    <a:pt x="18049" y="10493"/>
                    <a:pt x="18043" y="10629"/>
                    <a:pt x="18032" y="10758"/>
                  </a:cubicBezTo>
                  <a:cubicBezTo>
                    <a:pt x="18043" y="10623"/>
                    <a:pt x="18049" y="10493"/>
                    <a:pt x="18066" y="10297"/>
                  </a:cubicBezTo>
                  <a:close/>
                  <a:moveTo>
                    <a:pt x="8728" y="17253"/>
                  </a:moveTo>
                  <a:cubicBezTo>
                    <a:pt x="8660" y="17456"/>
                    <a:pt x="8586" y="17660"/>
                    <a:pt x="8513" y="17863"/>
                  </a:cubicBezTo>
                  <a:cubicBezTo>
                    <a:pt x="8586" y="17660"/>
                    <a:pt x="8654" y="17456"/>
                    <a:pt x="8728" y="17253"/>
                  </a:cubicBezTo>
                  <a:close/>
                  <a:moveTo>
                    <a:pt x="16097" y="20979"/>
                  </a:moveTo>
                  <a:cubicBezTo>
                    <a:pt x="15555" y="21443"/>
                    <a:pt x="15013" y="21906"/>
                    <a:pt x="14465" y="22374"/>
                  </a:cubicBezTo>
                  <a:cubicBezTo>
                    <a:pt x="15007" y="21906"/>
                    <a:pt x="15555" y="21443"/>
                    <a:pt x="16097" y="20979"/>
                  </a:cubicBezTo>
                  <a:close/>
                  <a:moveTo>
                    <a:pt x="6676" y="23533"/>
                  </a:moveTo>
                  <a:cubicBezTo>
                    <a:pt x="6704" y="23533"/>
                    <a:pt x="6727" y="23544"/>
                    <a:pt x="6749" y="23556"/>
                  </a:cubicBezTo>
                  <a:cubicBezTo>
                    <a:pt x="6727" y="23544"/>
                    <a:pt x="6704" y="23539"/>
                    <a:pt x="6676" y="23533"/>
                  </a:cubicBezTo>
                  <a:close/>
                  <a:moveTo>
                    <a:pt x="6354" y="23929"/>
                  </a:moveTo>
                  <a:cubicBezTo>
                    <a:pt x="6405" y="24093"/>
                    <a:pt x="6438" y="24223"/>
                    <a:pt x="6461" y="24324"/>
                  </a:cubicBezTo>
                  <a:cubicBezTo>
                    <a:pt x="6438" y="24223"/>
                    <a:pt x="6405" y="24098"/>
                    <a:pt x="6354" y="23929"/>
                  </a:cubicBezTo>
                  <a:close/>
                  <a:moveTo>
                    <a:pt x="12730" y="26026"/>
                  </a:moveTo>
                  <a:cubicBezTo>
                    <a:pt x="12521" y="26144"/>
                    <a:pt x="12306" y="26263"/>
                    <a:pt x="12091" y="26376"/>
                  </a:cubicBezTo>
                  <a:cubicBezTo>
                    <a:pt x="12306" y="26263"/>
                    <a:pt x="12515" y="26144"/>
                    <a:pt x="12730" y="26026"/>
                  </a:cubicBezTo>
                  <a:close/>
                  <a:moveTo>
                    <a:pt x="19658" y="0"/>
                  </a:moveTo>
                  <a:cubicBezTo>
                    <a:pt x="19518" y="0"/>
                    <a:pt x="19360" y="45"/>
                    <a:pt x="19174" y="131"/>
                  </a:cubicBezTo>
                  <a:cubicBezTo>
                    <a:pt x="18518" y="437"/>
                    <a:pt x="17891" y="793"/>
                    <a:pt x="17258" y="1126"/>
                  </a:cubicBezTo>
                  <a:cubicBezTo>
                    <a:pt x="16540" y="1595"/>
                    <a:pt x="15827" y="2064"/>
                    <a:pt x="15115" y="2534"/>
                  </a:cubicBezTo>
                  <a:cubicBezTo>
                    <a:pt x="14833" y="2748"/>
                    <a:pt x="14556" y="2958"/>
                    <a:pt x="14273" y="3172"/>
                  </a:cubicBezTo>
                  <a:cubicBezTo>
                    <a:pt x="14132" y="3291"/>
                    <a:pt x="13996" y="3404"/>
                    <a:pt x="13855" y="3523"/>
                  </a:cubicBezTo>
                  <a:cubicBezTo>
                    <a:pt x="13713" y="3636"/>
                    <a:pt x="13572" y="3749"/>
                    <a:pt x="13431" y="3868"/>
                  </a:cubicBezTo>
                  <a:cubicBezTo>
                    <a:pt x="13193" y="4049"/>
                    <a:pt x="12956" y="4224"/>
                    <a:pt x="12719" y="4405"/>
                  </a:cubicBezTo>
                  <a:cubicBezTo>
                    <a:pt x="12295" y="4744"/>
                    <a:pt x="11865" y="5083"/>
                    <a:pt x="11441" y="5416"/>
                  </a:cubicBezTo>
                  <a:cubicBezTo>
                    <a:pt x="10486" y="3947"/>
                    <a:pt x="9186" y="2839"/>
                    <a:pt x="7750" y="1872"/>
                  </a:cubicBezTo>
                  <a:cubicBezTo>
                    <a:pt x="6110" y="776"/>
                    <a:pt x="4334" y="309"/>
                    <a:pt x="2462" y="309"/>
                  </a:cubicBezTo>
                  <a:cubicBezTo>
                    <a:pt x="1941" y="309"/>
                    <a:pt x="1412" y="345"/>
                    <a:pt x="876" y="414"/>
                  </a:cubicBezTo>
                  <a:cubicBezTo>
                    <a:pt x="712" y="437"/>
                    <a:pt x="543" y="470"/>
                    <a:pt x="390" y="544"/>
                  </a:cubicBezTo>
                  <a:cubicBezTo>
                    <a:pt x="51" y="714"/>
                    <a:pt x="0" y="1007"/>
                    <a:pt x="260" y="1301"/>
                  </a:cubicBezTo>
                  <a:cubicBezTo>
                    <a:pt x="396" y="1443"/>
                    <a:pt x="565" y="1550"/>
                    <a:pt x="712" y="1686"/>
                  </a:cubicBezTo>
                  <a:cubicBezTo>
                    <a:pt x="1752" y="2607"/>
                    <a:pt x="2510" y="3692"/>
                    <a:pt x="2730" y="5100"/>
                  </a:cubicBezTo>
                  <a:cubicBezTo>
                    <a:pt x="2968" y="6620"/>
                    <a:pt x="2979" y="8124"/>
                    <a:pt x="2617" y="9633"/>
                  </a:cubicBezTo>
                  <a:cubicBezTo>
                    <a:pt x="2267" y="11114"/>
                    <a:pt x="1928" y="12595"/>
                    <a:pt x="1622" y="14088"/>
                  </a:cubicBezTo>
                  <a:cubicBezTo>
                    <a:pt x="1046" y="16914"/>
                    <a:pt x="1374" y="19638"/>
                    <a:pt x="2646" y="22233"/>
                  </a:cubicBezTo>
                  <a:cubicBezTo>
                    <a:pt x="2877" y="22696"/>
                    <a:pt x="3239" y="23092"/>
                    <a:pt x="3539" y="23522"/>
                  </a:cubicBezTo>
                  <a:cubicBezTo>
                    <a:pt x="3680" y="23539"/>
                    <a:pt x="3816" y="23556"/>
                    <a:pt x="3957" y="23573"/>
                  </a:cubicBezTo>
                  <a:cubicBezTo>
                    <a:pt x="4059" y="23714"/>
                    <a:pt x="4160" y="23850"/>
                    <a:pt x="4375" y="24138"/>
                  </a:cubicBezTo>
                  <a:cubicBezTo>
                    <a:pt x="4081" y="24025"/>
                    <a:pt x="3968" y="23985"/>
                    <a:pt x="3850" y="23940"/>
                  </a:cubicBezTo>
                  <a:lnTo>
                    <a:pt x="3850" y="23940"/>
                  </a:lnTo>
                  <a:cubicBezTo>
                    <a:pt x="4449" y="24539"/>
                    <a:pt x="5048" y="25138"/>
                    <a:pt x="5641" y="25738"/>
                  </a:cubicBezTo>
                  <a:cubicBezTo>
                    <a:pt x="5901" y="25907"/>
                    <a:pt x="6161" y="26082"/>
                    <a:pt x="6416" y="26252"/>
                  </a:cubicBezTo>
                  <a:cubicBezTo>
                    <a:pt x="7433" y="26755"/>
                    <a:pt x="8490" y="27151"/>
                    <a:pt x="9627" y="27281"/>
                  </a:cubicBezTo>
                  <a:cubicBezTo>
                    <a:pt x="10140" y="27405"/>
                    <a:pt x="10639" y="27462"/>
                    <a:pt x="11124" y="27462"/>
                  </a:cubicBezTo>
                  <a:cubicBezTo>
                    <a:pt x="12741" y="27462"/>
                    <a:pt x="14210" y="26824"/>
                    <a:pt x="15601" y="25884"/>
                  </a:cubicBezTo>
                  <a:cubicBezTo>
                    <a:pt x="17732" y="24454"/>
                    <a:pt x="19332" y="22482"/>
                    <a:pt x="20971" y="20548"/>
                  </a:cubicBezTo>
                  <a:cubicBezTo>
                    <a:pt x="22062" y="19265"/>
                    <a:pt x="23193" y="18005"/>
                    <a:pt x="24397" y="16829"/>
                  </a:cubicBezTo>
                  <a:cubicBezTo>
                    <a:pt x="25759" y="15501"/>
                    <a:pt x="27359" y="14483"/>
                    <a:pt x="29224" y="13991"/>
                  </a:cubicBezTo>
                  <a:cubicBezTo>
                    <a:pt x="29976" y="13799"/>
                    <a:pt x="30767" y="13737"/>
                    <a:pt x="31547" y="13675"/>
                  </a:cubicBezTo>
                  <a:cubicBezTo>
                    <a:pt x="31566" y="13674"/>
                    <a:pt x="31584" y="13673"/>
                    <a:pt x="31603" y="13673"/>
                  </a:cubicBezTo>
                  <a:cubicBezTo>
                    <a:pt x="31709" y="13673"/>
                    <a:pt x="31818" y="13689"/>
                    <a:pt x="31921" y="13689"/>
                  </a:cubicBezTo>
                  <a:cubicBezTo>
                    <a:pt x="32069" y="13689"/>
                    <a:pt x="32205" y="13656"/>
                    <a:pt x="32305" y="13494"/>
                  </a:cubicBezTo>
                  <a:cubicBezTo>
                    <a:pt x="32497" y="13183"/>
                    <a:pt x="32373" y="12895"/>
                    <a:pt x="32146" y="12652"/>
                  </a:cubicBezTo>
                  <a:cubicBezTo>
                    <a:pt x="31779" y="12262"/>
                    <a:pt x="31423" y="11860"/>
                    <a:pt x="31022" y="11510"/>
                  </a:cubicBezTo>
                  <a:cubicBezTo>
                    <a:pt x="28963" y="9728"/>
                    <a:pt x="26641" y="8864"/>
                    <a:pt x="24073" y="8864"/>
                  </a:cubicBezTo>
                  <a:cubicBezTo>
                    <a:pt x="23448" y="8864"/>
                    <a:pt x="22807" y="8915"/>
                    <a:pt x="22153" y="9017"/>
                  </a:cubicBezTo>
                  <a:cubicBezTo>
                    <a:pt x="21717" y="8763"/>
                    <a:pt x="22085" y="8305"/>
                    <a:pt x="21893" y="7983"/>
                  </a:cubicBezTo>
                  <a:cubicBezTo>
                    <a:pt x="21881" y="7491"/>
                    <a:pt x="21870" y="7005"/>
                    <a:pt x="21859" y="6513"/>
                  </a:cubicBezTo>
                  <a:cubicBezTo>
                    <a:pt x="21751" y="5727"/>
                    <a:pt x="21650" y="4947"/>
                    <a:pt x="21548" y="4162"/>
                  </a:cubicBezTo>
                  <a:lnTo>
                    <a:pt x="21152" y="2635"/>
                  </a:lnTo>
                  <a:cubicBezTo>
                    <a:pt x="21050" y="2375"/>
                    <a:pt x="20954" y="2110"/>
                    <a:pt x="20858" y="1850"/>
                  </a:cubicBezTo>
                  <a:cubicBezTo>
                    <a:pt x="20672" y="1392"/>
                    <a:pt x="20530" y="906"/>
                    <a:pt x="20293" y="476"/>
                  </a:cubicBezTo>
                  <a:cubicBezTo>
                    <a:pt x="20107" y="151"/>
                    <a:pt x="19913" y="0"/>
                    <a:pt x="1965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358" name="Google Shape;12358;p19"/>
            <p:cNvGrpSpPr/>
            <p:nvPr/>
          </p:nvGrpSpPr>
          <p:grpSpPr>
            <a:xfrm rot="-9249779">
              <a:off x="7689258" y="512655"/>
              <a:ext cx="813669" cy="523098"/>
              <a:chOff x="1832825" y="-1358775"/>
              <a:chExt cx="1910600" cy="1228300"/>
            </a:xfrm>
          </p:grpSpPr>
          <p:sp>
            <p:nvSpPr>
              <p:cNvPr id="12359" name="Google Shape;12359;p19"/>
              <p:cNvSpPr/>
              <p:nvPr/>
            </p:nvSpPr>
            <p:spPr>
              <a:xfrm>
                <a:off x="2461825" y="-664650"/>
                <a:ext cx="53150" cy="92925"/>
              </a:xfrm>
              <a:custGeom>
                <a:avLst/>
                <a:gdLst/>
                <a:ahLst/>
                <a:cxnLst/>
                <a:rect l="l" t="t" r="r" b="b"/>
                <a:pathLst>
                  <a:path w="2126" h="3717" extrusionOk="0">
                    <a:moveTo>
                      <a:pt x="1351" y="1"/>
                    </a:moveTo>
                    <a:cubicBezTo>
                      <a:pt x="1289" y="187"/>
                      <a:pt x="1227" y="368"/>
                      <a:pt x="1148" y="549"/>
                    </a:cubicBezTo>
                    <a:cubicBezTo>
                      <a:pt x="769" y="1402"/>
                      <a:pt x="385" y="2256"/>
                      <a:pt x="0" y="3109"/>
                    </a:cubicBezTo>
                    <a:cubicBezTo>
                      <a:pt x="80" y="3251"/>
                      <a:pt x="136" y="3403"/>
                      <a:pt x="238" y="3522"/>
                    </a:cubicBezTo>
                    <a:cubicBezTo>
                      <a:pt x="326" y="3621"/>
                      <a:pt x="427" y="3717"/>
                      <a:pt x="541" y="3717"/>
                    </a:cubicBezTo>
                    <a:cubicBezTo>
                      <a:pt x="611" y="3717"/>
                      <a:pt x="685" y="3682"/>
                      <a:pt x="764" y="3590"/>
                    </a:cubicBezTo>
                    <a:cubicBezTo>
                      <a:pt x="792" y="3460"/>
                      <a:pt x="798" y="3313"/>
                      <a:pt x="854" y="3194"/>
                    </a:cubicBezTo>
                    <a:cubicBezTo>
                      <a:pt x="1272" y="2295"/>
                      <a:pt x="1702" y="1408"/>
                      <a:pt x="2126" y="515"/>
                    </a:cubicBezTo>
                    <a:cubicBezTo>
                      <a:pt x="1871" y="345"/>
                      <a:pt x="1611" y="176"/>
                      <a:pt x="135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0" name="Google Shape;12360;p19"/>
              <p:cNvSpPr/>
              <p:nvPr/>
            </p:nvSpPr>
            <p:spPr>
              <a:xfrm>
                <a:off x="1832825" y="-1358775"/>
                <a:ext cx="1910600" cy="1228300"/>
              </a:xfrm>
              <a:custGeom>
                <a:avLst/>
                <a:gdLst/>
                <a:ahLst/>
                <a:cxnLst/>
                <a:rect l="l" t="t" r="r" b="b"/>
                <a:pathLst>
                  <a:path w="76424" h="49132" extrusionOk="0">
                    <a:moveTo>
                      <a:pt x="16263" y="23656"/>
                    </a:moveTo>
                    <a:lnTo>
                      <a:pt x="16263" y="23656"/>
                    </a:lnTo>
                    <a:cubicBezTo>
                      <a:pt x="16297" y="23667"/>
                      <a:pt x="16337" y="23684"/>
                      <a:pt x="16376" y="23701"/>
                    </a:cubicBezTo>
                    <a:cubicBezTo>
                      <a:pt x="16337" y="23690"/>
                      <a:pt x="16297" y="23673"/>
                      <a:pt x="16263" y="23656"/>
                    </a:cubicBezTo>
                    <a:close/>
                    <a:moveTo>
                      <a:pt x="12900" y="26838"/>
                    </a:moveTo>
                    <a:cubicBezTo>
                      <a:pt x="12777" y="27041"/>
                      <a:pt x="12648" y="27125"/>
                      <a:pt x="12504" y="27125"/>
                    </a:cubicBezTo>
                    <a:cubicBezTo>
                      <a:pt x="12404" y="27125"/>
                      <a:pt x="12295" y="27084"/>
                      <a:pt x="12176" y="27014"/>
                    </a:cubicBezTo>
                    <a:cubicBezTo>
                      <a:pt x="12176" y="27014"/>
                      <a:pt x="12171" y="27008"/>
                      <a:pt x="12171" y="27008"/>
                    </a:cubicBezTo>
                    <a:lnTo>
                      <a:pt x="12171" y="27008"/>
                    </a:lnTo>
                    <a:cubicBezTo>
                      <a:pt x="12295" y="27079"/>
                      <a:pt x="12404" y="27119"/>
                      <a:pt x="12505" y="27119"/>
                    </a:cubicBezTo>
                    <a:cubicBezTo>
                      <a:pt x="12652" y="27119"/>
                      <a:pt x="12779" y="27033"/>
                      <a:pt x="12900" y="26838"/>
                    </a:cubicBezTo>
                    <a:close/>
                    <a:moveTo>
                      <a:pt x="2936" y="29580"/>
                    </a:moveTo>
                    <a:lnTo>
                      <a:pt x="2936" y="29580"/>
                    </a:lnTo>
                    <a:cubicBezTo>
                      <a:pt x="3631" y="29755"/>
                      <a:pt x="4184" y="29891"/>
                      <a:pt x="4732" y="30021"/>
                    </a:cubicBezTo>
                    <a:cubicBezTo>
                      <a:pt x="4732" y="30027"/>
                      <a:pt x="4732" y="30027"/>
                      <a:pt x="4732" y="30027"/>
                    </a:cubicBezTo>
                    <a:cubicBezTo>
                      <a:pt x="4179" y="29891"/>
                      <a:pt x="3631" y="29755"/>
                      <a:pt x="2936" y="29580"/>
                    </a:cubicBezTo>
                    <a:close/>
                    <a:moveTo>
                      <a:pt x="43561" y="30979"/>
                    </a:moveTo>
                    <a:lnTo>
                      <a:pt x="43561" y="30979"/>
                    </a:lnTo>
                    <a:cubicBezTo>
                      <a:pt x="43605" y="31057"/>
                      <a:pt x="43628" y="31130"/>
                      <a:pt x="43633" y="31191"/>
                    </a:cubicBezTo>
                    <a:cubicBezTo>
                      <a:pt x="43661" y="31163"/>
                      <a:pt x="43695" y="31140"/>
                      <a:pt x="43718" y="31117"/>
                    </a:cubicBezTo>
                    <a:cubicBezTo>
                      <a:pt x="43828" y="31233"/>
                      <a:pt x="43938" y="31353"/>
                      <a:pt x="44093" y="31518"/>
                    </a:cubicBezTo>
                    <a:lnTo>
                      <a:pt x="44093" y="31518"/>
                    </a:lnTo>
                    <a:cubicBezTo>
                      <a:pt x="43975" y="31394"/>
                      <a:pt x="43876" y="31306"/>
                      <a:pt x="43714" y="31306"/>
                    </a:cubicBezTo>
                    <a:cubicBezTo>
                      <a:pt x="43684" y="31306"/>
                      <a:pt x="43652" y="31309"/>
                      <a:pt x="43616" y="31315"/>
                    </a:cubicBezTo>
                    <a:cubicBezTo>
                      <a:pt x="43605" y="31349"/>
                      <a:pt x="43588" y="31372"/>
                      <a:pt x="43565" y="31389"/>
                    </a:cubicBezTo>
                    <a:cubicBezTo>
                      <a:pt x="43582" y="31366"/>
                      <a:pt x="43594" y="31344"/>
                      <a:pt x="43605" y="31315"/>
                    </a:cubicBezTo>
                    <a:lnTo>
                      <a:pt x="43616" y="31315"/>
                    </a:lnTo>
                    <a:cubicBezTo>
                      <a:pt x="43628" y="31281"/>
                      <a:pt x="43633" y="31242"/>
                      <a:pt x="43633" y="31191"/>
                    </a:cubicBezTo>
                    <a:lnTo>
                      <a:pt x="43633" y="31191"/>
                    </a:lnTo>
                    <a:cubicBezTo>
                      <a:pt x="43628" y="31191"/>
                      <a:pt x="43628" y="31197"/>
                      <a:pt x="43628" y="31197"/>
                    </a:cubicBezTo>
                    <a:cubicBezTo>
                      <a:pt x="43628" y="31130"/>
                      <a:pt x="43605" y="31057"/>
                      <a:pt x="43561" y="30979"/>
                    </a:cubicBezTo>
                    <a:close/>
                    <a:moveTo>
                      <a:pt x="56663" y="31870"/>
                    </a:moveTo>
                    <a:cubicBezTo>
                      <a:pt x="56781" y="32107"/>
                      <a:pt x="56906" y="32350"/>
                      <a:pt x="57013" y="32570"/>
                    </a:cubicBezTo>
                    <a:cubicBezTo>
                      <a:pt x="56900" y="32350"/>
                      <a:pt x="56781" y="32107"/>
                      <a:pt x="56663" y="31870"/>
                    </a:cubicBezTo>
                    <a:close/>
                    <a:moveTo>
                      <a:pt x="41932" y="31615"/>
                    </a:moveTo>
                    <a:cubicBezTo>
                      <a:pt x="41920" y="31694"/>
                      <a:pt x="41971" y="31756"/>
                      <a:pt x="42168" y="31812"/>
                    </a:cubicBezTo>
                    <a:lnTo>
                      <a:pt x="42168" y="31812"/>
                    </a:lnTo>
                    <a:cubicBezTo>
                      <a:pt x="42163" y="31844"/>
                      <a:pt x="42158" y="31871"/>
                      <a:pt x="42152" y="31898"/>
                    </a:cubicBezTo>
                    <a:cubicBezTo>
                      <a:pt x="42157" y="31881"/>
                      <a:pt x="42161" y="31865"/>
                      <a:pt x="42163" y="31851"/>
                    </a:cubicBezTo>
                    <a:lnTo>
                      <a:pt x="42163" y="31851"/>
                    </a:lnTo>
                    <a:cubicBezTo>
                      <a:pt x="42099" y="32275"/>
                      <a:pt x="42055" y="32627"/>
                      <a:pt x="42005" y="33028"/>
                    </a:cubicBezTo>
                    <a:cubicBezTo>
                      <a:pt x="42056" y="32615"/>
                      <a:pt x="42101" y="32254"/>
                      <a:pt x="42147" y="31898"/>
                    </a:cubicBezTo>
                    <a:cubicBezTo>
                      <a:pt x="41949" y="31801"/>
                      <a:pt x="41909" y="31711"/>
                      <a:pt x="41932" y="31615"/>
                    </a:cubicBezTo>
                    <a:close/>
                    <a:moveTo>
                      <a:pt x="2782" y="33373"/>
                    </a:moveTo>
                    <a:cubicBezTo>
                      <a:pt x="2720" y="33401"/>
                      <a:pt x="2663" y="33441"/>
                      <a:pt x="2607" y="33480"/>
                    </a:cubicBezTo>
                    <a:cubicBezTo>
                      <a:pt x="2663" y="33435"/>
                      <a:pt x="2720" y="33401"/>
                      <a:pt x="2782" y="33373"/>
                    </a:cubicBezTo>
                    <a:close/>
                    <a:moveTo>
                      <a:pt x="6264" y="7733"/>
                    </a:moveTo>
                    <a:cubicBezTo>
                      <a:pt x="7027" y="8897"/>
                      <a:pt x="7796" y="10056"/>
                      <a:pt x="8548" y="11226"/>
                    </a:cubicBezTo>
                    <a:cubicBezTo>
                      <a:pt x="8847" y="11695"/>
                      <a:pt x="9101" y="12193"/>
                      <a:pt x="9378" y="12673"/>
                    </a:cubicBezTo>
                    <a:cubicBezTo>
                      <a:pt x="9944" y="13911"/>
                      <a:pt x="10515" y="15149"/>
                      <a:pt x="11080" y="16387"/>
                    </a:cubicBezTo>
                    <a:cubicBezTo>
                      <a:pt x="11232" y="16754"/>
                      <a:pt x="11379" y="17127"/>
                      <a:pt x="11526" y="17495"/>
                    </a:cubicBezTo>
                    <a:cubicBezTo>
                      <a:pt x="12007" y="18902"/>
                      <a:pt x="12487" y="20310"/>
                      <a:pt x="12968" y="21712"/>
                    </a:cubicBezTo>
                    <a:cubicBezTo>
                      <a:pt x="13132" y="22288"/>
                      <a:pt x="13296" y="22865"/>
                      <a:pt x="13460" y="23441"/>
                    </a:cubicBezTo>
                    <a:cubicBezTo>
                      <a:pt x="13578" y="23910"/>
                      <a:pt x="13697" y="24380"/>
                      <a:pt x="13810" y="24849"/>
                    </a:cubicBezTo>
                    <a:cubicBezTo>
                      <a:pt x="14031" y="25736"/>
                      <a:pt x="14245" y="26629"/>
                      <a:pt x="14460" y="27517"/>
                    </a:cubicBezTo>
                    <a:cubicBezTo>
                      <a:pt x="14731" y="28970"/>
                      <a:pt x="14997" y="30422"/>
                      <a:pt x="15268" y="31869"/>
                    </a:cubicBezTo>
                    <a:lnTo>
                      <a:pt x="15314" y="32107"/>
                    </a:lnTo>
                    <a:cubicBezTo>
                      <a:pt x="15370" y="32418"/>
                      <a:pt x="15421" y="32728"/>
                      <a:pt x="15478" y="33034"/>
                    </a:cubicBezTo>
                    <a:cubicBezTo>
                      <a:pt x="15562" y="33672"/>
                      <a:pt x="15653" y="34311"/>
                      <a:pt x="15721" y="34950"/>
                    </a:cubicBezTo>
                    <a:cubicBezTo>
                      <a:pt x="15766" y="35391"/>
                      <a:pt x="15783" y="35837"/>
                      <a:pt x="15811" y="36278"/>
                    </a:cubicBezTo>
                    <a:cubicBezTo>
                      <a:pt x="15721" y="36295"/>
                      <a:pt x="15636" y="36312"/>
                      <a:pt x="15545" y="36329"/>
                    </a:cubicBezTo>
                    <a:cubicBezTo>
                      <a:pt x="15512" y="36301"/>
                      <a:pt x="15472" y="36267"/>
                      <a:pt x="15432" y="36239"/>
                    </a:cubicBezTo>
                    <a:lnTo>
                      <a:pt x="15427" y="36233"/>
                    </a:lnTo>
                    <a:cubicBezTo>
                      <a:pt x="15093" y="34645"/>
                      <a:pt x="14777" y="33051"/>
                      <a:pt x="14421" y="31468"/>
                    </a:cubicBezTo>
                    <a:cubicBezTo>
                      <a:pt x="14155" y="30292"/>
                      <a:pt x="13850" y="29128"/>
                      <a:pt x="13561" y="27958"/>
                    </a:cubicBezTo>
                    <a:cubicBezTo>
                      <a:pt x="13522" y="27845"/>
                      <a:pt x="13488" y="27737"/>
                      <a:pt x="13448" y="27624"/>
                    </a:cubicBezTo>
                    <a:cubicBezTo>
                      <a:pt x="13200" y="26646"/>
                      <a:pt x="12945" y="25674"/>
                      <a:pt x="12697" y="24696"/>
                    </a:cubicBezTo>
                    <a:cubicBezTo>
                      <a:pt x="12680" y="24628"/>
                      <a:pt x="12663" y="24555"/>
                      <a:pt x="12651" y="24481"/>
                    </a:cubicBezTo>
                    <a:cubicBezTo>
                      <a:pt x="12544" y="24131"/>
                      <a:pt x="12436" y="23780"/>
                      <a:pt x="12329" y="23424"/>
                    </a:cubicBezTo>
                    <a:cubicBezTo>
                      <a:pt x="12290" y="23277"/>
                      <a:pt x="12256" y="23125"/>
                      <a:pt x="12216" y="22972"/>
                    </a:cubicBezTo>
                    <a:cubicBezTo>
                      <a:pt x="12131" y="22712"/>
                      <a:pt x="12041" y="22446"/>
                      <a:pt x="11956" y="22186"/>
                    </a:cubicBezTo>
                    <a:cubicBezTo>
                      <a:pt x="11911" y="22028"/>
                      <a:pt x="11866" y="21876"/>
                      <a:pt x="11815" y="21717"/>
                    </a:cubicBezTo>
                    <a:cubicBezTo>
                      <a:pt x="11702" y="21378"/>
                      <a:pt x="11589" y="21033"/>
                      <a:pt x="11476" y="20688"/>
                    </a:cubicBezTo>
                    <a:cubicBezTo>
                      <a:pt x="11317" y="20197"/>
                      <a:pt x="11165" y="19699"/>
                      <a:pt x="10995" y="19207"/>
                    </a:cubicBezTo>
                    <a:cubicBezTo>
                      <a:pt x="10859" y="18829"/>
                      <a:pt x="10695" y="18456"/>
                      <a:pt x="10549" y="18083"/>
                    </a:cubicBezTo>
                    <a:cubicBezTo>
                      <a:pt x="10396" y="17698"/>
                      <a:pt x="10243" y="17320"/>
                      <a:pt x="10091" y="16935"/>
                    </a:cubicBezTo>
                    <a:cubicBezTo>
                      <a:pt x="9989" y="16675"/>
                      <a:pt x="9887" y="16415"/>
                      <a:pt x="9780" y="16155"/>
                    </a:cubicBezTo>
                    <a:cubicBezTo>
                      <a:pt x="9605" y="15709"/>
                      <a:pt x="9429" y="15262"/>
                      <a:pt x="9248" y="14821"/>
                    </a:cubicBezTo>
                    <a:cubicBezTo>
                      <a:pt x="8824" y="13832"/>
                      <a:pt x="8401" y="12848"/>
                      <a:pt x="7977" y="11865"/>
                    </a:cubicBezTo>
                    <a:cubicBezTo>
                      <a:pt x="7445" y="10779"/>
                      <a:pt x="6920" y="9694"/>
                      <a:pt x="6394" y="8609"/>
                    </a:cubicBezTo>
                    <a:cubicBezTo>
                      <a:pt x="6258" y="8332"/>
                      <a:pt x="6123" y="8055"/>
                      <a:pt x="5987" y="7778"/>
                    </a:cubicBezTo>
                    <a:cubicBezTo>
                      <a:pt x="6077" y="7761"/>
                      <a:pt x="6173" y="7744"/>
                      <a:pt x="6264" y="7733"/>
                    </a:cubicBezTo>
                    <a:close/>
                    <a:moveTo>
                      <a:pt x="51309" y="39534"/>
                    </a:moveTo>
                    <a:lnTo>
                      <a:pt x="51309" y="39534"/>
                    </a:lnTo>
                    <a:cubicBezTo>
                      <a:pt x="51321" y="39642"/>
                      <a:pt x="51389" y="39760"/>
                      <a:pt x="51468" y="39890"/>
                    </a:cubicBezTo>
                    <a:cubicBezTo>
                      <a:pt x="51479" y="39873"/>
                      <a:pt x="51490" y="39862"/>
                      <a:pt x="51502" y="39851"/>
                    </a:cubicBezTo>
                    <a:lnTo>
                      <a:pt x="51634" y="40077"/>
                    </a:lnTo>
                    <a:lnTo>
                      <a:pt x="51634" y="40077"/>
                    </a:lnTo>
                    <a:cubicBezTo>
                      <a:pt x="51587" y="40003"/>
                      <a:pt x="51534" y="39937"/>
                      <a:pt x="51468" y="39890"/>
                    </a:cubicBezTo>
                    <a:cubicBezTo>
                      <a:pt x="51451" y="39890"/>
                      <a:pt x="51439" y="39896"/>
                      <a:pt x="51422" y="39902"/>
                    </a:cubicBezTo>
                    <a:cubicBezTo>
                      <a:pt x="51377" y="39749"/>
                      <a:pt x="51315" y="39636"/>
                      <a:pt x="51309" y="39534"/>
                    </a:cubicBezTo>
                    <a:close/>
                    <a:moveTo>
                      <a:pt x="65462" y="29669"/>
                    </a:moveTo>
                    <a:cubicBezTo>
                      <a:pt x="65594" y="29669"/>
                      <a:pt x="65731" y="29708"/>
                      <a:pt x="65876" y="29783"/>
                    </a:cubicBezTo>
                    <a:cubicBezTo>
                      <a:pt x="64604" y="30405"/>
                      <a:pt x="63185" y="30394"/>
                      <a:pt x="61868" y="30784"/>
                    </a:cubicBezTo>
                    <a:cubicBezTo>
                      <a:pt x="60602" y="31044"/>
                      <a:pt x="59336" y="31310"/>
                      <a:pt x="58064" y="31570"/>
                    </a:cubicBezTo>
                    <a:cubicBezTo>
                      <a:pt x="58002" y="31581"/>
                      <a:pt x="57940" y="31598"/>
                      <a:pt x="57878" y="31615"/>
                    </a:cubicBezTo>
                    <a:cubicBezTo>
                      <a:pt x="57471" y="31700"/>
                      <a:pt x="57069" y="31784"/>
                      <a:pt x="56662" y="31869"/>
                    </a:cubicBezTo>
                    <a:cubicBezTo>
                      <a:pt x="55735" y="32084"/>
                      <a:pt x="54808" y="32305"/>
                      <a:pt x="53881" y="32519"/>
                    </a:cubicBezTo>
                    <a:cubicBezTo>
                      <a:pt x="53881" y="32519"/>
                      <a:pt x="53881" y="32519"/>
                      <a:pt x="53881" y="32519"/>
                    </a:cubicBezTo>
                    <a:lnTo>
                      <a:pt x="53881" y="32519"/>
                    </a:lnTo>
                    <a:cubicBezTo>
                      <a:pt x="53537" y="32610"/>
                      <a:pt x="53192" y="32700"/>
                      <a:pt x="52847" y="32791"/>
                    </a:cubicBezTo>
                    <a:cubicBezTo>
                      <a:pt x="52310" y="32932"/>
                      <a:pt x="51779" y="33073"/>
                      <a:pt x="51247" y="33215"/>
                    </a:cubicBezTo>
                    <a:cubicBezTo>
                      <a:pt x="51129" y="33254"/>
                      <a:pt x="51010" y="33294"/>
                      <a:pt x="50891" y="33339"/>
                    </a:cubicBezTo>
                    <a:cubicBezTo>
                      <a:pt x="50733" y="33373"/>
                      <a:pt x="50580" y="33412"/>
                      <a:pt x="50422" y="33452"/>
                    </a:cubicBezTo>
                    <a:cubicBezTo>
                      <a:pt x="49269" y="33774"/>
                      <a:pt x="48116" y="34102"/>
                      <a:pt x="46957" y="34424"/>
                    </a:cubicBezTo>
                    <a:cubicBezTo>
                      <a:pt x="46194" y="34656"/>
                      <a:pt x="45431" y="34882"/>
                      <a:pt x="44668" y="35108"/>
                    </a:cubicBezTo>
                    <a:cubicBezTo>
                      <a:pt x="43198" y="35583"/>
                      <a:pt x="41723" y="36041"/>
                      <a:pt x="40259" y="36527"/>
                    </a:cubicBezTo>
                    <a:cubicBezTo>
                      <a:pt x="38122" y="37239"/>
                      <a:pt x="35997" y="37963"/>
                      <a:pt x="33865" y="38692"/>
                    </a:cubicBezTo>
                    <a:cubicBezTo>
                      <a:pt x="32616" y="39122"/>
                      <a:pt x="31378" y="39585"/>
                      <a:pt x="30135" y="40026"/>
                    </a:cubicBezTo>
                    <a:cubicBezTo>
                      <a:pt x="29863" y="40122"/>
                      <a:pt x="29575" y="40179"/>
                      <a:pt x="29298" y="40252"/>
                    </a:cubicBezTo>
                    <a:cubicBezTo>
                      <a:pt x="29276" y="40190"/>
                      <a:pt x="29247" y="40122"/>
                      <a:pt x="29225" y="40060"/>
                    </a:cubicBezTo>
                    <a:cubicBezTo>
                      <a:pt x="29649" y="39811"/>
                      <a:pt x="30056" y="39529"/>
                      <a:pt x="30502" y="39314"/>
                    </a:cubicBezTo>
                    <a:cubicBezTo>
                      <a:pt x="33685" y="37748"/>
                      <a:pt x="36963" y="36414"/>
                      <a:pt x="40315" y="35250"/>
                    </a:cubicBezTo>
                    <a:cubicBezTo>
                      <a:pt x="41485" y="34843"/>
                      <a:pt x="42650" y="34419"/>
                      <a:pt x="43814" y="34000"/>
                    </a:cubicBezTo>
                    <a:cubicBezTo>
                      <a:pt x="43888" y="33978"/>
                      <a:pt x="43967" y="33961"/>
                      <a:pt x="44046" y="33938"/>
                    </a:cubicBezTo>
                    <a:cubicBezTo>
                      <a:pt x="45041" y="33650"/>
                      <a:pt x="46036" y="33362"/>
                      <a:pt x="47030" y="33073"/>
                    </a:cubicBezTo>
                    <a:cubicBezTo>
                      <a:pt x="47313" y="32994"/>
                      <a:pt x="47596" y="32915"/>
                      <a:pt x="47873" y="32830"/>
                    </a:cubicBezTo>
                    <a:cubicBezTo>
                      <a:pt x="48794" y="32621"/>
                      <a:pt x="49721" y="32412"/>
                      <a:pt x="50642" y="32203"/>
                    </a:cubicBezTo>
                    <a:lnTo>
                      <a:pt x="53231" y="31683"/>
                    </a:lnTo>
                    <a:cubicBezTo>
                      <a:pt x="54249" y="31485"/>
                      <a:pt x="55266" y="31281"/>
                      <a:pt x="56284" y="31078"/>
                    </a:cubicBezTo>
                    <a:cubicBezTo>
                      <a:pt x="56368" y="31067"/>
                      <a:pt x="56448" y="31055"/>
                      <a:pt x="56532" y="31038"/>
                    </a:cubicBezTo>
                    <a:cubicBezTo>
                      <a:pt x="56792" y="30631"/>
                      <a:pt x="56764" y="30168"/>
                      <a:pt x="56809" y="29727"/>
                    </a:cubicBezTo>
                    <a:lnTo>
                      <a:pt x="56809" y="29727"/>
                    </a:lnTo>
                    <a:cubicBezTo>
                      <a:pt x="56770" y="30168"/>
                      <a:pt x="56792" y="30631"/>
                      <a:pt x="56532" y="31038"/>
                    </a:cubicBezTo>
                    <a:lnTo>
                      <a:pt x="59924" y="30405"/>
                    </a:lnTo>
                    <a:cubicBezTo>
                      <a:pt x="60947" y="30247"/>
                      <a:pt x="61970" y="30083"/>
                      <a:pt x="62993" y="29942"/>
                    </a:cubicBezTo>
                    <a:cubicBezTo>
                      <a:pt x="63796" y="29834"/>
                      <a:pt x="64604" y="29755"/>
                      <a:pt x="65413" y="29670"/>
                    </a:cubicBezTo>
                    <a:cubicBezTo>
                      <a:pt x="65429" y="29669"/>
                      <a:pt x="65446" y="29669"/>
                      <a:pt x="65462" y="29669"/>
                    </a:cubicBezTo>
                    <a:close/>
                    <a:moveTo>
                      <a:pt x="37947" y="41089"/>
                    </a:moveTo>
                    <a:cubicBezTo>
                      <a:pt x="37947" y="41094"/>
                      <a:pt x="37947" y="41100"/>
                      <a:pt x="37947" y="41106"/>
                    </a:cubicBezTo>
                    <a:cubicBezTo>
                      <a:pt x="37958" y="41106"/>
                      <a:pt x="37975" y="41111"/>
                      <a:pt x="37986" y="41111"/>
                    </a:cubicBezTo>
                    <a:cubicBezTo>
                      <a:pt x="38020" y="41190"/>
                      <a:pt x="38054" y="41258"/>
                      <a:pt x="38094" y="41315"/>
                    </a:cubicBezTo>
                    <a:cubicBezTo>
                      <a:pt x="38037" y="41241"/>
                      <a:pt x="37986" y="41168"/>
                      <a:pt x="37930" y="41094"/>
                    </a:cubicBezTo>
                    <a:cubicBezTo>
                      <a:pt x="37935" y="41089"/>
                      <a:pt x="37941" y="41089"/>
                      <a:pt x="37947" y="41089"/>
                    </a:cubicBezTo>
                    <a:close/>
                    <a:moveTo>
                      <a:pt x="18306" y="42382"/>
                    </a:moveTo>
                    <a:cubicBezTo>
                      <a:pt x="18242" y="42470"/>
                      <a:pt x="18188" y="42566"/>
                      <a:pt x="18174" y="42694"/>
                    </a:cubicBezTo>
                    <a:cubicBezTo>
                      <a:pt x="18174" y="42700"/>
                      <a:pt x="18174" y="42705"/>
                      <a:pt x="18174" y="42717"/>
                    </a:cubicBezTo>
                    <a:cubicBezTo>
                      <a:pt x="17942" y="42615"/>
                      <a:pt x="17773" y="42536"/>
                      <a:pt x="17603" y="42462"/>
                    </a:cubicBezTo>
                    <a:lnTo>
                      <a:pt x="17603" y="42462"/>
                    </a:lnTo>
                    <a:cubicBezTo>
                      <a:pt x="17790" y="42541"/>
                      <a:pt x="17970" y="42626"/>
                      <a:pt x="18174" y="42694"/>
                    </a:cubicBezTo>
                    <a:lnTo>
                      <a:pt x="18129" y="42626"/>
                    </a:lnTo>
                    <a:cubicBezTo>
                      <a:pt x="18190" y="42542"/>
                      <a:pt x="18246" y="42462"/>
                      <a:pt x="18306" y="42382"/>
                    </a:cubicBezTo>
                    <a:close/>
                    <a:moveTo>
                      <a:pt x="1" y="0"/>
                    </a:moveTo>
                    <a:lnTo>
                      <a:pt x="1" y="0"/>
                    </a:lnTo>
                    <a:cubicBezTo>
                      <a:pt x="69" y="232"/>
                      <a:pt x="199" y="407"/>
                      <a:pt x="289" y="605"/>
                    </a:cubicBezTo>
                    <a:cubicBezTo>
                      <a:pt x="594" y="1300"/>
                      <a:pt x="1018" y="1973"/>
                      <a:pt x="1160" y="2702"/>
                    </a:cubicBezTo>
                    <a:cubicBezTo>
                      <a:pt x="1555" y="4748"/>
                      <a:pt x="1747" y="6817"/>
                      <a:pt x="1177" y="8880"/>
                    </a:cubicBezTo>
                    <a:cubicBezTo>
                      <a:pt x="1080" y="9231"/>
                      <a:pt x="984" y="9587"/>
                      <a:pt x="917" y="9943"/>
                    </a:cubicBezTo>
                    <a:cubicBezTo>
                      <a:pt x="640" y="11407"/>
                      <a:pt x="323" y="12865"/>
                      <a:pt x="125" y="14341"/>
                    </a:cubicBezTo>
                    <a:cubicBezTo>
                      <a:pt x="1" y="15285"/>
                      <a:pt x="86" y="16257"/>
                      <a:pt x="662" y="17093"/>
                    </a:cubicBezTo>
                    <a:cubicBezTo>
                      <a:pt x="1182" y="18060"/>
                      <a:pt x="1940" y="18772"/>
                      <a:pt x="2963" y="19185"/>
                    </a:cubicBezTo>
                    <a:lnTo>
                      <a:pt x="4913" y="20462"/>
                    </a:lnTo>
                    <a:cubicBezTo>
                      <a:pt x="5032" y="20598"/>
                      <a:pt x="5145" y="20739"/>
                      <a:pt x="5258" y="20875"/>
                    </a:cubicBezTo>
                    <a:cubicBezTo>
                      <a:pt x="5320" y="21107"/>
                      <a:pt x="5376" y="21339"/>
                      <a:pt x="5439" y="21570"/>
                    </a:cubicBezTo>
                    <a:cubicBezTo>
                      <a:pt x="5456" y="21853"/>
                      <a:pt x="5472" y="22141"/>
                      <a:pt x="5484" y="22429"/>
                    </a:cubicBezTo>
                    <a:cubicBezTo>
                      <a:pt x="5099" y="23323"/>
                      <a:pt x="4715" y="24221"/>
                      <a:pt x="4331" y="25114"/>
                    </a:cubicBezTo>
                    <a:cubicBezTo>
                      <a:pt x="4093" y="25572"/>
                      <a:pt x="3850" y="26030"/>
                      <a:pt x="3607" y="26488"/>
                    </a:cubicBezTo>
                    <a:lnTo>
                      <a:pt x="3455" y="26759"/>
                    </a:lnTo>
                    <a:cubicBezTo>
                      <a:pt x="3336" y="27025"/>
                      <a:pt x="3217" y="27291"/>
                      <a:pt x="3104" y="27556"/>
                    </a:cubicBezTo>
                    <a:cubicBezTo>
                      <a:pt x="3070" y="27596"/>
                      <a:pt x="3048" y="27647"/>
                      <a:pt x="3031" y="27698"/>
                    </a:cubicBezTo>
                    <a:cubicBezTo>
                      <a:pt x="2918" y="27963"/>
                      <a:pt x="2810" y="28229"/>
                      <a:pt x="2697" y="28495"/>
                    </a:cubicBezTo>
                    <a:cubicBezTo>
                      <a:pt x="2663" y="28540"/>
                      <a:pt x="2635" y="28585"/>
                      <a:pt x="2618" y="28642"/>
                    </a:cubicBezTo>
                    <a:cubicBezTo>
                      <a:pt x="1974" y="29880"/>
                      <a:pt x="1781" y="31208"/>
                      <a:pt x="1860" y="32587"/>
                    </a:cubicBezTo>
                    <a:cubicBezTo>
                      <a:pt x="1900" y="32615"/>
                      <a:pt x="1940" y="32649"/>
                      <a:pt x="1974" y="32678"/>
                    </a:cubicBezTo>
                    <a:cubicBezTo>
                      <a:pt x="1990" y="32881"/>
                      <a:pt x="2007" y="33079"/>
                      <a:pt x="2024" y="33282"/>
                    </a:cubicBezTo>
                    <a:cubicBezTo>
                      <a:pt x="2115" y="33429"/>
                      <a:pt x="2211" y="33582"/>
                      <a:pt x="2301" y="33729"/>
                    </a:cubicBezTo>
                    <a:cubicBezTo>
                      <a:pt x="2330" y="33797"/>
                      <a:pt x="2358" y="33870"/>
                      <a:pt x="2386" y="33938"/>
                    </a:cubicBezTo>
                    <a:cubicBezTo>
                      <a:pt x="2776" y="34684"/>
                      <a:pt x="3353" y="35250"/>
                      <a:pt x="4088" y="35657"/>
                    </a:cubicBezTo>
                    <a:cubicBezTo>
                      <a:pt x="4184" y="35724"/>
                      <a:pt x="4274" y="35787"/>
                      <a:pt x="4370" y="35849"/>
                    </a:cubicBezTo>
                    <a:cubicBezTo>
                      <a:pt x="4562" y="35967"/>
                      <a:pt x="4749" y="36086"/>
                      <a:pt x="4936" y="36205"/>
                    </a:cubicBezTo>
                    <a:cubicBezTo>
                      <a:pt x="4986" y="36239"/>
                      <a:pt x="5037" y="36273"/>
                      <a:pt x="5088" y="36307"/>
                    </a:cubicBezTo>
                    <a:cubicBezTo>
                      <a:pt x="5258" y="36408"/>
                      <a:pt x="5416" y="36521"/>
                      <a:pt x="5591" y="36612"/>
                    </a:cubicBezTo>
                    <a:cubicBezTo>
                      <a:pt x="7021" y="37358"/>
                      <a:pt x="8451" y="38098"/>
                      <a:pt x="9882" y="38845"/>
                    </a:cubicBezTo>
                    <a:cubicBezTo>
                      <a:pt x="10803" y="39523"/>
                      <a:pt x="11753" y="40167"/>
                      <a:pt x="12646" y="40885"/>
                    </a:cubicBezTo>
                    <a:cubicBezTo>
                      <a:pt x="14093" y="42055"/>
                      <a:pt x="14946" y="43593"/>
                      <a:pt x="15263" y="45430"/>
                    </a:cubicBezTo>
                    <a:lnTo>
                      <a:pt x="15263" y="45441"/>
                    </a:lnTo>
                    <a:cubicBezTo>
                      <a:pt x="15365" y="46323"/>
                      <a:pt x="15495" y="47205"/>
                      <a:pt x="15551" y="48092"/>
                    </a:cubicBezTo>
                    <a:cubicBezTo>
                      <a:pt x="15574" y="48488"/>
                      <a:pt x="15658" y="48827"/>
                      <a:pt x="15975" y="49036"/>
                    </a:cubicBezTo>
                    <a:cubicBezTo>
                      <a:pt x="16076" y="49104"/>
                      <a:pt x="16174" y="49131"/>
                      <a:pt x="16269" y="49131"/>
                    </a:cubicBezTo>
                    <a:cubicBezTo>
                      <a:pt x="16491" y="49131"/>
                      <a:pt x="16695" y="48979"/>
                      <a:pt x="16885" y="48833"/>
                    </a:cubicBezTo>
                    <a:cubicBezTo>
                      <a:pt x="16908" y="48816"/>
                      <a:pt x="16930" y="48793"/>
                      <a:pt x="16953" y="48782"/>
                    </a:cubicBezTo>
                    <a:cubicBezTo>
                      <a:pt x="18835" y="47572"/>
                      <a:pt x="20791" y="46504"/>
                      <a:pt x="22899" y="45729"/>
                    </a:cubicBezTo>
                    <a:cubicBezTo>
                      <a:pt x="23131" y="45645"/>
                      <a:pt x="23352" y="45515"/>
                      <a:pt x="23578" y="45407"/>
                    </a:cubicBezTo>
                    <a:cubicBezTo>
                      <a:pt x="24397" y="45255"/>
                      <a:pt x="25228" y="45119"/>
                      <a:pt x="26042" y="44938"/>
                    </a:cubicBezTo>
                    <a:cubicBezTo>
                      <a:pt x="27241" y="44678"/>
                      <a:pt x="28440" y="44489"/>
                      <a:pt x="29647" y="44489"/>
                    </a:cubicBezTo>
                    <a:cubicBezTo>
                      <a:pt x="30278" y="44489"/>
                      <a:pt x="30911" y="44541"/>
                      <a:pt x="31548" y="44661"/>
                    </a:cubicBezTo>
                    <a:cubicBezTo>
                      <a:pt x="32458" y="44831"/>
                      <a:pt x="33368" y="44989"/>
                      <a:pt x="34278" y="45153"/>
                    </a:cubicBezTo>
                    <a:cubicBezTo>
                      <a:pt x="35708" y="45571"/>
                      <a:pt x="37127" y="46012"/>
                      <a:pt x="38563" y="46402"/>
                    </a:cubicBezTo>
                    <a:cubicBezTo>
                      <a:pt x="39586" y="46685"/>
                      <a:pt x="40626" y="46905"/>
                      <a:pt x="41660" y="47154"/>
                    </a:cubicBezTo>
                    <a:lnTo>
                      <a:pt x="44283" y="47453"/>
                    </a:lnTo>
                    <a:cubicBezTo>
                      <a:pt x="44769" y="47436"/>
                      <a:pt x="45255" y="47420"/>
                      <a:pt x="45742" y="47408"/>
                    </a:cubicBezTo>
                    <a:cubicBezTo>
                      <a:pt x="46414" y="47301"/>
                      <a:pt x="47081" y="47205"/>
                      <a:pt x="47754" y="47097"/>
                    </a:cubicBezTo>
                    <a:cubicBezTo>
                      <a:pt x="47957" y="47018"/>
                      <a:pt x="48178" y="46956"/>
                      <a:pt x="48370" y="46849"/>
                    </a:cubicBezTo>
                    <a:cubicBezTo>
                      <a:pt x="49625" y="46148"/>
                      <a:pt x="50484" y="45192"/>
                      <a:pt x="50411" y="43644"/>
                    </a:cubicBezTo>
                    <a:cubicBezTo>
                      <a:pt x="50405" y="43474"/>
                      <a:pt x="50388" y="43304"/>
                      <a:pt x="50377" y="43141"/>
                    </a:cubicBezTo>
                    <a:cubicBezTo>
                      <a:pt x="50394" y="42892"/>
                      <a:pt x="50416" y="42637"/>
                      <a:pt x="50433" y="42389"/>
                    </a:cubicBezTo>
                    <a:cubicBezTo>
                      <a:pt x="50507" y="41965"/>
                      <a:pt x="50580" y="41535"/>
                      <a:pt x="50654" y="41106"/>
                    </a:cubicBezTo>
                    <a:cubicBezTo>
                      <a:pt x="51004" y="40800"/>
                      <a:pt x="51349" y="40489"/>
                      <a:pt x="51694" y="40179"/>
                    </a:cubicBezTo>
                    <a:cubicBezTo>
                      <a:pt x="51818" y="40184"/>
                      <a:pt x="51942" y="40190"/>
                      <a:pt x="52067" y="40196"/>
                    </a:cubicBezTo>
                    <a:cubicBezTo>
                      <a:pt x="52146" y="40184"/>
                      <a:pt x="52219" y="40173"/>
                      <a:pt x="52293" y="40162"/>
                    </a:cubicBezTo>
                    <a:cubicBezTo>
                      <a:pt x="52615" y="40111"/>
                      <a:pt x="52937" y="40066"/>
                      <a:pt x="53254" y="40020"/>
                    </a:cubicBezTo>
                    <a:cubicBezTo>
                      <a:pt x="54164" y="40071"/>
                      <a:pt x="55074" y="40122"/>
                      <a:pt x="55984" y="40173"/>
                    </a:cubicBezTo>
                    <a:cubicBezTo>
                      <a:pt x="56387" y="40180"/>
                      <a:pt x="56795" y="40220"/>
                      <a:pt x="57196" y="40220"/>
                    </a:cubicBezTo>
                    <a:cubicBezTo>
                      <a:pt x="57403" y="40220"/>
                      <a:pt x="57608" y="40209"/>
                      <a:pt x="57810" y="40179"/>
                    </a:cubicBezTo>
                    <a:cubicBezTo>
                      <a:pt x="59879" y="39879"/>
                      <a:pt x="61575" y="38850"/>
                      <a:pt x="63016" y="37369"/>
                    </a:cubicBezTo>
                    <a:cubicBezTo>
                      <a:pt x="63717" y="36651"/>
                      <a:pt x="64384" y="35905"/>
                      <a:pt x="65068" y="35170"/>
                    </a:cubicBezTo>
                    <a:lnTo>
                      <a:pt x="65068" y="35165"/>
                    </a:lnTo>
                    <a:cubicBezTo>
                      <a:pt x="65769" y="34136"/>
                      <a:pt x="66543" y="33175"/>
                      <a:pt x="67600" y="32485"/>
                    </a:cubicBezTo>
                    <a:cubicBezTo>
                      <a:pt x="68318" y="32005"/>
                      <a:pt x="69042" y="31519"/>
                      <a:pt x="69810" y="31129"/>
                    </a:cubicBezTo>
                    <a:cubicBezTo>
                      <a:pt x="70579" y="30744"/>
                      <a:pt x="71393" y="30411"/>
                      <a:pt x="72218" y="30174"/>
                    </a:cubicBezTo>
                    <a:cubicBezTo>
                      <a:pt x="73315" y="29851"/>
                      <a:pt x="74445" y="29637"/>
                      <a:pt x="75565" y="29382"/>
                    </a:cubicBezTo>
                    <a:cubicBezTo>
                      <a:pt x="75853" y="29348"/>
                      <a:pt x="76136" y="29314"/>
                      <a:pt x="76424" y="29280"/>
                    </a:cubicBezTo>
                    <a:cubicBezTo>
                      <a:pt x="76407" y="29196"/>
                      <a:pt x="76390" y="29111"/>
                      <a:pt x="76373" y="29026"/>
                    </a:cubicBezTo>
                    <a:cubicBezTo>
                      <a:pt x="76198" y="28975"/>
                      <a:pt x="76023" y="28919"/>
                      <a:pt x="75847" y="28868"/>
                    </a:cubicBezTo>
                    <a:cubicBezTo>
                      <a:pt x="75531" y="28749"/>
                      <a:pt x="75226" y="28591"/>
                      <a:pt x="74898" y="28523"/>
                    </a:cubicBezTo>
                    <a:cubicBezTo>
                      <a:pt x="73694" y="28246"/>
                      <a:pt x="72490" y="27929"/>
                      <a:pt x="71263" y="27766"/>
                    </a:cubicBezTo>
                    <a:cubicBezTo>
                      <a:pt x="69008" y="27460"/>
                      <a:pt x="66741" y="27200"/>
                      <a:pt x="64474" y="27019"/>
                    </a:cubicBezTo>
                    <a:cubicBezTo>
                      <a:pt x="63728" y="26961"/>
                      <a:pt x="62979" y="26948"/>
                      <a:pt x="62229" y="26948"/>
                    </a:cubicBezTo>
                    <a:cubicBezTo>
                      <a:pt x="61591" y="26948"/>
                      <a:pt x="60952" y="26958"/>
                      <a:pt x="60314" y="26958"/>
                    </a:cubicBezTo>
                    <a:cubicBezTo>
                      <a:pt x="60240" y="26958"/>
                      <a:pt x="60167" y="26957"/>
                      <a:pt x="60094" y="26957"/>
                    </a:cubicBezTo>
                    <a:cubicBezTo>
                      <a:pt x="59935" y="26957"/>
                      <a:pt x="59777" y="27048"/>
                      <a:pt x="59619" y="27093"/>
                    </a:cubicBezTo>
                    <a:cubicBezTo>
                      <a:pt x="58646" y="27161"/>
                      <a:pt x="57674" y="27229"/>
                      <a:pt x="56702" y="27296"/>
                    </a:cubicBezTo>
                    <a:cubicBezTo>
                      <a:pt x="56335" y="27336"/>
                      <a:pt x="55967" y="27375"/>
                      <a:pt x="55605" y="27415"/>
                    </a:cubicBezTo>
                    <a:cubicBezTo>
                      <a:pt x="54707" y="27539"/>
                      <a:pt x="53802" y="27658"/>
                      <a:pt x="52903" y="27777"/>
                    </a:cubicBezTo>
                    <a:cubicBezTo>
                      <a:pt x="52547" y="27833"/>
                      <a:pt x="52191" y="27896"/>
                      <a:pt x="51829" y="27952"/>
                    </a:cubicBezTo>
                    <a:cubicBezTo>
                      <a:pt x="50976" y="28127"/>
                      <a:pt x="50117" y="28302"/>
                      <a:pt x="49263" y="28478"/>
                    </a:cubicBezTo>
                    <a:lnTo>
                      <a:pt x="49258" y="28478"/>
                    </a:lnTo>
                    <a:cubicBezTo>
                      <a:pt x="48975" y="28557"/>
                      <a:pt x="48698" y="28630"/>
                      <a:pt x="48421" y="28704"/>
                    </a:cubicBezTo>
                    <a:cubicBezTo>
                      <a:pt x="47890" y="28834"/>
                      <a:pt x="47353" y="28964"/>
                      <a:pt x="46821" y="29088"/>
                    </a:cubicBezTo>
                    <a:lnTo>
                      <a:pt x="45549" y="29467"/>
                    </a:lnTo>
                    <a:cubicBezTo>
                      <a:pt x="44933" y="29665"/>
                      <a:pt x="44317" y="29868"/>
                      <a:pt x="43701" y="30066"/>
                    </a:cubicBezTo>
                    <a:cubicBezTo>
                      <a:pt x="43633" y="30089"/>
                      <a:pt x="43560" y="30111"/>
                      <a:pt x="43486" y="30134"/>
                    </a:cubicBezTo>
                    <a:cubicBezTo>
                      <a:pt x="42616" y="30450"/>
                      <a:pt x="41740" y="30767"/>
                      <a:pt x="40869" y="31078"/>
                    </a:cubicBezTo>
                    <a:cubicBezTo>
                      <a:pt x="39264" y="31768"/>
                      <a:pt x="37658" y="32457"/>
                      <a:pt x="36047" y="33147"/>
                    </a:cubicBezTo>
                    <a:cubicBezTo>
                      <a:pt x="35838" y="33271"/>
                      <a:pt x="35623" y="33395"/>
                      <a:pt x="35409" y="33520"/>
                    </a:cubicBezTo>
                    <a:cubicBezTo>
                      <a:pt x="35228" y="33582"/>
                      <a:pt x="35024" y="33616"/>
                      <a:pt x="34860" y="33712"/>
                    </a:cubicBezTo>
                    <a:cubicBezTo>
                      <a:pt x="32577" y="35029"/>
                      <a:pt x="30282" y="36324"/>
                      <a:pt x="28026" y="37691"/>
                    </a:cubicBezTo>
                    <a:cubicBezTo>
                      <a:pt x="27077" y="38268"/>
                      <a:pt x="26212" y="38997"/>
                      <a:pt x="25313" y="39659"/>
                    </a:cubicBezTo>
                    <a:cubicBezTo>
                      <a:pt x="24256" y="40456"/>
                      <a:pt x="23188" y="41230"/>
                      <a:pt x="22153" y="42050"/>
                    </a:cubicBezTo>
                    <a:cubicBezTo>
                      <a:pt x="21481" y="42581"/>
                      <a:pt x="20848" y="43174"/>
                      <a:pt x="20198" y="43740"/>
                    </a:cubicBezTo>
                    <a:cubicBezTo>
                      <a:pt x="20452" y="42965"/>
                      <a:pt x="20848" y="42293"/>
                      <a:pt x="21192" y="41597"/>
                    </a:cubicBezTo>
                    <a:cubicBezTo>
                      <a:pt x="22329" y="39274"/>
                      <a:pt x="23470" y="36957"/>
                      <a:pt x="24573" y="34616"/>
                    </a:cubicBezTo>
                    <a:cubicBezTo>
                      <a:pt x="25070" y="33554"/>
                      <a:pt x="25477" y="32446"/>
                      <a:pt x="25924" y="31361"/>
                    </a:cubicBezTo>
                    <a:lnTo>
                      <a:pt x="25924" y="31361"/>
                    </a:lnTo>
                    <a:cubicBezTo>
                      <a:pt x="25846" y="31449"/>
                      <a:pt x="25772" y="31483"/>
                      <a:pt x="25704" y="31483"/>
                    </a:cubicBezTo>
                    <a:cubicBezTo>
                      <a:pt x="25588" y="31483"/>
                      <a:pt x="25487" y="31386"/>
                      <a:pt x="25398" y="31287"/>
                    </a:cubicBezTo>
                    <a:cubicBezTo>
                      <a:pt x="25296" y="31168"/>
                      <a:pt x="25234" y="31016"/>
                      <a:pt x="25155" y="30880"/>
                    </a:cubicBezTo>
                    <a:cubicBezTo>
                      <a:pt x="24567" y="32022"/>
                      <a:pt x="23968" y="33164"/>
                      <a:pt x="23386" y="34311"/>
                    </a:cubicBezTo>
                    <a:cubicBezTo>
                      <a:pt x="22594" y="35888"/>
                      <a:pt x="21820" y="37471"/>
                      <a:pt x="21017" y="39042"/>
                    </a:cubicBezTo>
                    <a:cubicBezTo>
                      <a:pt x="20361" y="40309"/>
                      <a:pt x="19683" y="41563"/>
                      <a:pt x="19016" y="42824"/>
                    </a:cubicBezTo>
                    <a:cubicBezTo>
                      <a:pt x="18909" y="43118"/>
                      <a:pt x="18801" y="43412"/>
                      <a:pt x="18660" y="43796"/>
                    </a:cubicBezTo>
                    <a:cubicBezTo>
                      <a:pt x="18298" y="43316"/>
                      <a:pt x="18762" y="43135"/>
                      <a:pt x="18784" y="42852"/>
                    </a:cubicBezTo>
                    <a:lnTo>
                      <a:pt x="18343" y="42332"/>
                    </a:lnTo>
                    <a:cubicBezTo>
                      <a:pt x="18366" y="41965"/>
                      <a:pt x="18389" y="41597"/>
                      <a:pt x="18417" y="41230"/>
                    </a:cubicBezTo>
                    <a:cubicBezTo>
                      <a:pt x="18473" y="40393"/>
                      <a:pt x="18598" y="39557"/>
                      <a:pt x="18570" y="38726"/>
                    </a:cubicBezTo>
                    <a:cubicBezTo>
                      <a:pt x="18519" y="36962"/>
                      <a:pt x="18394" y="35199"/>
                      <a:pt x="18298" y="33435"/>
                    </a:cubicBezTo>
                    <a:cubicBezTo>
                      <a:pt x="18236" y="32740"/>
                      <a:pt x="18208" y="32045"/>
                      <a:pt x="18106" y="31355"/>
                    </a:cubicBezTo>
                    <a:cubicBezTo>
                      <a:pt x="17948" y="30264"/>
                      <a:pt x="17739" y="29184"/>
                      <a:pt x="17546" y="28099"/>
                    </a:cubicBezTo>
                    <a:cubicBezTo>
                      <a:pt x="17518" y="27941"/>
                      <a:pt x="17484" y="27788"/>
                      <a:pt x="17456" y="27635"/>
                    </a:cubicBezTo>
                    <a:cubicBezTo>
                      <a:pt x="17620" y="27025"/>
                      <a:pt x="17236" y="26539"/>
                      <a:pt x="17089" y="26002"/>
                    </a:cubicBezTo>
                    <a:cubicBezTo>
                      <a:pt x="16919" y="25227"/>
                      <a:pt x="16749" y="24447"/>
                      <a:pt x="16580" y="23673"/>
                    </a:cubicBezTo>
                    <a:cubicBezTo>
                      <a:pt x="16495" y="23402"/>
                      <a:pt x="16416" y="23130"/>
                      <a:pt x="16331" y="22859"/>
                    </a:cubicBezTo>
                    <a:cubicBezTo>
                      <a:pt x="16184" y="22356"/>
                      <a:pt x="16043" y="21859"/>
                      <a:pt x="15896" y="21355"/>
                    </a:cubicBezTo>
                    <a:cubicBezTo>
                      <a:pt x="15687" y="20751"/>
                      <a:pt x="15478" y="20140"/>
                      <a:pt x="15268" y="19535"/>
                    </a:cubicBezTo>
                    <a:cubicBezTo>
                      <a:pt x="15020" y="18670"/>
                      <a:pt x="14754" y="17817"/>
                      <a:pt x="14234" y="17071"/>
                    </a:cubicBezTo>
                    <a:cubicBezTo>
                      <a:pt x="14087" y="16686"/>
                      <a:pt x="13940" y="16308"/>
                      <a:pt x="13793" y="15923"/>
                    </a:cubicBezTo>
                    <a:cubicBezTo>
                      <a:pt x="13448" y="15166"/>
                      <a:pt x="13137" y="14391"/>
                      <a:pt x="12759" y="13645"/>
                    </a:cubicBezTo>
                    <a:cubicBezTo>
                      <a:pt x="12369" y="12888"/>
                      <a:pt x="11916" y="12159"/>
                      <a:pt x="11493" y="11413"/>
                    </a:cubicBezTo>
                    <a:cubicBezTo>
                      <a:pt x="8858" y="6404"/>
                      <a:pt x="5015" y="2617"/>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2361" name="Google Shape;12361;p19"/>
          <p:cNvGrpSpPr/>
          <p:nvPr/>
        </p:nvGrpSpPr>
        <p:grpSpPr>
          <a:xfrm>
            <a:off x="8028373" y="330420"/>
            <a:ext cx="740011" cy="636065"/>
            <a:chOff x="7615940" y="361497"/>
            <a:chExt cx="960305" cy="825415"/>
          </a:xfrm>
        </p:grpSpPr>
        <p:sp>
          <p:nvSpPr>
            <p:cNvPr id="12362" name="Google Shape;12362;p19"/>
            <p:cNvSpPr/>
            <p:nvPr/>
          </p:nvSpPr>
          <p:spPr>
            <a:xfrm rot="-9249779">
              <a:off x="7918451" y="727295"/>
              <a:ext cx="345988" cy="292382"/>
            </a:xfrm>
            <a:custGeom>
              <a:avLst/>
              <a:gdLst/>
              <a:ahLst/>
              <a:cxnLst/>
              <a:rect l="l" t="t" r="r" b="b"/>
              <a:pathLst>
                <a:path w="32497" h="27462" extrusionOk="0">
                  <a:moveTo>
                    <a:pt x="20749" y="4439"/>
                  </a:moveTo>
                  <a:cubicBezTo>
                    <a:pt x="20236" y="4682"/>
                    <a:pt x="20231" y="4727"/>
                    <a:pt x="20615" y="5173"/>
                  </a:cubicBezTo>
                  <a:cubicBezTo>
                    <a:pt x="20226" y="4727"/>
                    <a:pt x="20236" y="4682"/>
                    <a:pt x="20749" y="4439"/>
                  </a:cubicBezTo>
                  <a:close/>
                  <a:moveTo>
                    <a:pt x="18066" y="10297"/>
                  </a:moveTo>
                  <a:cubicBezTo>
                    <a:pt x="18049" y="10493"/>
                    <a:pt x="18043" y="10629"/>
                    <a:pt x="18032" y="10758"/>
                  </a:cubicBezTo>
                  <a:cubicBezTo>
                    <a:pt x="18043" y="10623"/>
                    <a:pt x="18049" y="10493"/>
                    <a:pt x="18066" y="10297"/>
                  </a:cubicBezTo>
                  <a:close/>
                  <a:moveTo>
                    <a:pt x="8728" y="17253"/>
                  </a:moveTo>
                  <a:cubicBezTo>
                    <a:pt x="8660" y="17456"/>
                    <a:pt x="8586" y="17660"/>
                    <a:pt x="8513" y="17863"/>
                  </a:cubicBezTo>
                  <a:cubicBezTo>
                    <a:pt x="8586" y="17660"/>
                    <a:pt x="8654" y="17456"/>
                    <a:pt x="8728" y="17253"/>
                  </a:cubicBezTo>
                  <a:close/>
                  <a:moveTo>
                    <a:pt x="16097" y="20979"/>
                  </a:moveTo>
                  <a:cubicBezTo>
                    <a:pt x="15555" y="21443"/>
                    <a:pt x="15013" y="21906"/>
                    <a:pt x="14465" y="22374"/>
                  </a:cubicBezTo>
                  <a:cubicBezTo>
                    <a:pt x="15007" y="21906"/>
                    <a:pt x="15555" y="21443"/>
                    <a:pt x="16097" y="20979"/>
                  </a:cubicBezTo>
                  <a:close/>
                  <a:moveTo>
                    <a:pt x="6676" y="23533"/>
                  </a:moveTo>
                  <a:cubicBezTo>
                    <a:pt x="6704" y="23533"/>
                    <a:pt x="6727" y="23544"/>
                    <a:pt x="6749" y="23556"/>
                  </a:cubicBezTo>
                  <a:cubicBezTo>
                    <a:pt x="6727" y="23544"/>
                    <a:pt x="6704" y="23539"/>
                    <a:pt x="6676" y="23533"/>
                  </a:cubicBezTo>
                  <a:close/>
                  <a:moveTo>
                    <a:pt x="6354" y="23929"/>
                  </a:moveTo>
                  <a:cubicBezTo>
                    <a:pt x="6405" y="24093"/>
                    <a:pt x="6438" y="24223"/>
                    <a:pt x="6461" y="24324"/>
                  </a:cubicBezTo>
                  <a:cubicBezTo>
                    <a:pt x="6438" y="24223"/>
                    <a:pt x="6405" y="24098"/>
                    <a:pt x="6354" y="23929"/>
                  </a:cubicBezTo>
                  <a:close/>
                  <a:moveTo>
                    <a:pt x="12730" y="26026"/>
                  </a:moveTo>
                  <a:cubicBezTo>
                    <a:pt x="12521" y="26144"/>
                    <a:pt x="12306" y="26263"/>
                    <a:pt x="12091" y="26376"/>
                  </a:cubicBezTo>
                  <a:cubicBezTo>
                    <a:pt x="12306" y="26263"/>
                    <a:pt x="12515" y="26144"/>
                    <a:pt x="12730" y="26026"/>
                  </a:cubicBezTo>
                  <a:close/>
                  <a:moveTo>
                    <a:pt x="19658" y="0"/>
                  </a:moveTo>
                  <a:cubicBezTo>
                    <a:pt x="19518" y="0"/>
                    <a:pt x="19360" y="45"/>
                    <a:pt x="19174" y="131"/>
                  </a:cubicBezTo>
                  <a:cubicBezTo>
                    <a:pt x="18518" y="437"/>
                    <a:pt x="17891" y="793"/>
                    <a:pt x="17258" y="1126"/>
                  </a:cubicBezTo>
                  <a:cubicBezTo>
                    <a:pt x="16540" y="1595"/>
                    <a:pt x="15827" y="2064"/>
                    <a:pt x="15115" y="2534"/>
                  </a:cubicBezTo>
                  <a:cubicBezTo>
                    <a:pt x="14833" y="2748"/>
                    <a:pt x="14556" y="2958"/>
                    <a:pt x="14273" y="3172"/>
                  </a:cubicBezTo>
                  <a:cubicBezTo>
                    <a:pt x="14132" y="3291"/>
                    <a:pt x="13996" y="3404"/>
                    <a:pt x="13855" y="3523"/>
                  </a:cubicBezTo>
                  <a:cubicBezTo>
                    <a:pt x="13713" y="3636"/>
                    <a:pt x="13572" y="3749"/>
                    <a:pt x="13431" y="3868"/>
                  </a:cubicBezTo>
                  <a:cubicBezTo>
                    <a:pt x="13193" y="4049"/>
                    <a:pt x="12956" y="4224"/>
                    <a:pt x="12719" y="4405"/>
                  </a:cubicBezTo>
                  <a:cubicBezTo>
                    <a:pt x="12295" y="4744"/>
                    <a:pt x="11865" y="5083"/>
                    <a:pt x="11441" y="5416"/>
                  </a:cubicBezTo>
                  <a:cubicBezTo>
                    <a:pt x="10486" y="3947"/>
                    <a:pt x="9186" y="2839"/>
                    <a:pt x="7750" y="1872"/>
                  </a:cubicBezTo>
                  <a:cubicBezTo>
                    <a:pt x="6110" y="776"/>
                    <a:pt x="4334" y="309"/>
                    <a:pt x="2462" y="309"/>
                  </a:cubicBezTo>
                  <a:cubicBezTo>
                    <a:pt x="1941" y="309"/>
                    <a:pt x="1412" y="345"/>
                    <a:pt x="876" y="414"/>
                  </a:cubicBezTo>
                  <a:cubicBezTo>
                    <a:pt x="712" y="437"/>
                    <a:pt x="543" y="470"/>
                    <a:pt x="390" y="544"/>
                  </a:cubicBezTo>
                  <a:cubicBezTo>
                    <a:pt x="51" y="714"/>
                    <a:pt x="0" y="1007"/>
                    <a:pt x="260" y="1301"/>
                  </a:cubicBezTo>
                  <a:cubicBezTo>
                    <a:pt x="396" y="1443"/>
                    <a:pt x="565" y="1550"/>
                    <a:pt x="712" y="1686"/>
                  </a:cubicBezTo>
                  <a:cubicBezTo>
                    <a:pt x="1752" y="2607"/>
                    <a:pt x="2510" y="3692"/>
                    <a:pt x="2730" y="5100"/>
                  </a:cubicBezTo>
                  <a:cubicBezTo>
                    <a:pt x="2968" y="6620"/>
                    <a:pt x="2979" y="8124"/>
                    <a:pt x="2617" y="9633"/>
                  </a:cubicBezTo>
                  <a:cubicBezTo>
                    <a:pt x="2267" y="11114"/>
                    <a:pt x="1928" y="12595"/>
                    <a:pt x="1622" y="14088"/>
                  </a:cubicBezTo>
                  <a:cubicBezTo>
                    <a:pt x="1046" y="16914"/>
                    <a:pt x="1374" y="19638"/>
                    <a:pt x="2646" y="22233"/>
                  </a:cubicBezTo>
                  <a:cubicBezTo>
                    <a:pt x="2877" y="22696"/>
                    <a:pt x="3239" y="23092"/>
                    <a:pt x="3539" y="23522"/>
                  </a:cubicBezTo>
                  <a:cubicBezTo>
                    <a:pt x="3680" y="23539"/>
                    <a:pt x="3816" y="23556"/>
                    <a:pt x="3957" y="23573"/>
                  </a:cubicBezTo>
                  <a:cubicBezTo>
                    <a:pt x="4059" y="23714"/>
                    <a:pt x="4160" y="23850"/>
                    <a:pt x="4375" y="24138"/>
                  </a:cubicBezTo>
                  <a:cubicBezTo>
                    <a:pt x="4081" y="24025"/>
                    <a:pt x="3968" y="23985"/>
                    <a:pt x="3850" y="23940"/>
                  </a:cubicBezTo>
                  <a:lnTo>
                    <a:pt x="3850" y="23940"/>
                  </a:lnTo>
                  <a:cubicBezTo>
                    <a:pt x="4449" y="24539"/>
                    <a:pt x="5048" y="25138"/>
                    <a:pt x="5641" y="25738"/>
                  </a:cubicBezTo>
                  <a:cubicBezTo>
                    <a:pt x="5901" y="25907"/>
                    <a:pt x="6161" y="26082"/>
                    <a:pt x="6416" y="26252"/>
                  </a:cubicBezTo>
                  <a:cubicBezTo>
                    <a:pt x="7433" y="26755"/>
                    <a:pt x="8490" y="27151"/>
                    <a:pt x="9627" y="27281"/>
                  </a:cubicBezTo>
                  <a:cubicBezTo>
                    <a:pt x="10140" y="27405"/>
                    <a:pt x="10639" y="27462"/>
                    <a:pt x="11124" y="27462"/>
                  </a:cubicBezTo>
                  <a:cubicBezTo>
                    <a:pt x="12741" y="27462"/>
                    <a:pt x="14210" y="26824"/>
                    <a:pt x="15601" y="25884"/>
                  </a:cubicBezTo>
                  <a:cubicBezTo>
                    <a:pt x="17732" y="24454"/>
                    <a:pt x="19332" y="22482"/>
                    <a:pt x="20971" y="20548"/>
                  </a:cubicBezTo>
                  <a:cubicBezTo>
                    <a:pt x="22062" y="19265"/>
                    <a:pt x="23193" y="18005"/>
                    <a:pt x="24397" y="16829"/>
                  </a:cubicBezTo>
                  <a:cubicBezTo>
                    <a:pt x="25759" y="15501"/>
                    <a:pt x="27359" y="14483"/>
                    <a:pt x="29224" y="13991"/>
                  </a:cubicBezTo>
                  <a:cubicBezTo>
                    <a:pt x="29976" y="13799"/>
                    <a:pt x="30767" y="13737"/>
                    <a:pt x="31547" y="13675"/>
                  </a:cubicBezTo>
                  <a:cubicBezTo>
                    <a:pt x="31566" y="13674"/>
                    <a:pt x="31584" y="13673"/>
                    <a:pt x="31603" y="13673"/>
                  </a:cubicBezTo>
                  <a:cubicBezTo>
                    <a:pt x="31709" y="13673"/>
                    <a:pt x="31818" y="13689"/>
                    <a:pt x="31921" y="13689"/>
                  </a:cubicBezTo>
                  <a:cubicBezTo>
                    <a:pt x="32069" y="13689"/>
                    <a:pt x="32205" y="13656"/>
                    <a:pt x="32305" y="13494"/>
                  </a:cubicBezTo>
                  <a:cubicBezTo>
                    <a:pt x="32497" y="13183"/>
                    <a:pt x="32373" y="12895"/>
                    <a:pt x="32146" y="12652"/>
                  </a:cubicBezTo>
                  <a:cubicBezTo>
                    <a:pt x="31779" y="12262"/>
                    <a:pt x="31423" y="11860"/>
                    <a:pt x="31022" y="11510"/>
                  </a:cubicBezTo>
                  <a:cubicBezTo>
                    <a:pt x="28963" y="9728"/>
                    <a:pt x="26641" y="8864"/>
                    <a:pt x="24073" y="8864"/>
                  </a:cubicBezTo>
                  <a:cubicBezTo>
                    <a:pt x="23448" y="8864"/>
                    <a:pt x="22807" y="8915"/>
                    <a:pt x="22153" y="9017"/>
                  </a:cubicBezTo>
                  <a:cubicBezTo>
                    <a:pt x="21717" y="8763"/>
                    <a:pt x="22085" y="8305"/>
                    <a:pt x="21893" y="7983"/>
                  </a:cubicBezTo>
                  <a:cubicBezTo>
                    <a:pt x="21881" y="7491"/>
                    <a:pt x="21870" y="7005"/>
                    <a:pt x="21859" y="6513"/>
                  </a:cubicBezTo>
                  <a:cubicBezTo>
                    <a:pt x="21751" y="5727"/>
                    <a:pt x="21650" y="4947"/>
                    <a:pt x="21548" y="4162"/>
                  </a:cubicBezTo>
                  <a:lnTo>
                    <a:pt x="21152" y="2635"/>
                  </a:lnTo>
                  <a:cubicBezTo>
                    <a:pt x="21050" y="2375"/>
                    <a:pt x="20954" y="2110"/>
                    <a:pt x="20858" y="1850"/>
                  </a:cubicBezTo>
                  <a:cubicBezTo>
                    <a:pt x="20672" y="1392"/>
                    <a:pt x="20530" y="906"/>
                    <a:pt x="20293" y="476"/>
                  </a:cubicBezTo>
                  <a:cubicBezTo>
                    <a:pt x="20107" y="151"/>
                    <a:pt x="19913" y="0"/>
                    <a:pt x="1965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363" name="Google Shape;12363;p19"/>
            <p:cNvGrpSpPr/>
            <p:nvPr/>
          </p:nvGrpSpPr>
          <p:grpSpPr>
            <a:xfrm rot="-9249779">
              <a:off x="7689258" y="512655"/>
              <a:ext cx="813669" cy="523098"/>
              <a:chOff x="1832825" y="-1358775"/>
              <a:chExt cx="1910600" cy="1228300"/>
            </a:xfrm>
          </p:grpSpPr>
          <p:sp>
            <p:nvSpPr>
              <p:cNvPr id="12364" name="Google Shape;12364;p19"/>
              <p:cNvSpPr/>
              <p:nvPr/>
            </p:nvSpPr>
            <p:spPr>
              <a:xfrm>
                <a:off x="2461825" y="-664650"/>
                <a:ext cx="53150" cy="92925"/>
              </a:xfrm>
              <a:custGeom>
                <a:avLst/>
                <a:gdLst/>
                <a:ahLst/>
                <a:cxnLst/>
                <a:rect l="l" t="t" r="r" b="b"/>
                <a:pathLst>
                  <a:path w="2126" h="3717" extrusionOk="0">
                    <a:moveTo>
                      <a:pt x="1351" y="1"/>
                    </a:moveTo>
                    <a:cubicBezTo>
                      <a:pt x="1289" y="187"/>
                      <a:pt x="1227" y="368"/>
                      <a:pt x="1148" y="549"/>
                    </a:cubicBezTo>
                    <a:cubicBezTo>
                      <a:pt x="769" y="1402"/>
                      <a:pt x="385" y="2256"/>
                      <a:pt x="0" y="3109"/>
                    </a:cubicBezTo>
                    <a:cubicBezTo>
                      <a:pt x="80" y="3251"/>
                      <a:pt x="136" y="3403"/>
                      <a:pt x="238" y="3522"/>
                    </a:cubicBezTo>
                    <a:cubicBezTo>
                      <a:pt x="326" y="3621"/>
                      <a:pt x="427" y="3717"/>
                      <a:pt x="541" y="3717"/>
                    </a:cubicBezTo>
                    <a:cubicBezTo>
                      <a:pt x="611" y="3717"/>
                      <a:pt x="685" y="3682"/>
                      <a:pt x="764" y="3590"/>
                    </a:cubicBezTo>
                    <a:cubicBezTo>
                      <a:pt x="792" y="3460"/>
                      <a:pt x="798" y="3313"/>
                      <a:pt x="854" y="3194"/>
                    </a:cubicBezTo>
                    <a:cubicBezTo>
                      <a:pt x="1272" y="2295"/>
                      <a:pt x="1702" y="1408"/>
                      <a:pt x="2126" y="515"/>
                    </a:cubicBezTo>
                    <a:cubicBezTo>
                      <a:pt x="1871" y="345"/>
                      <a:pt x="1611" y="176"/>
                      <a:pt x="135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5" name="Google Shape;12365;p19"/>
              <p:cNvSpPr/>
              <p:nvPr/>
            </p:nvSpPr>
            <p:spPr>
              <a:xfrm>
                <a:off x="1832825" y="-1358775"/>
                <a:ext cx="1910600" cy="1228300"/>
              </a:xfrm>
              <a:custGeom>
                <a:avLst/>
                <a:gdLst/>
                <a:ahLst/>
                <a:cxnLst/>
                <a:rect l="l" t="t" r="r" b="b"/>
                <a:pathLst>
                  <a:path w="76424" h="49132" extrusionOk="0">
                    <a:moveTo>
                      <a:pt x="16263" y="23656"/>
                    </a:moveTo>
                    <a:lnTo>
                      <a:pt x="16263" y="23656"/>
                    </a:lnTo>
                    <a:cubicBezTo>
                      <a:pt x="16297" y="23667"/>
                      <a:pt x="16337" y="23684"/>
                      <a:pt x="16376" y="23701"/>
                    </a:cubicBezTo>
                    <a:cubicBezTo>
                      <a:pt x="16337" y="23690"/>
                      <a:pt x="16297" y="23673"/>
                      <a:pt x="16263" y="23656"/>
                    </a:cubicBezTo>
                    <a:close/>
                    <a:moveTo>
                      <a:pt x="12900" y="26838"/>
                    </a:moveTo>
                    <a:cubicBezTo>
                      <a:pt x="12777" y="27041"/>
                      <a:pt x="12648" y="27125"/>
                      <a:pt x="12504" y="27125"/>
                    </a:cubicBezTo>
                    <a:cubicBezTo>
                      <a:pt x="12404" y="27125"/>
                      <a:pt x="12295" y="27084"/>
                      <a:pt x="12176" y="27014"/>
                    </a:cubicBezTo>
                    <a:cubicBezTo>
                      <a:pt x="12176" y="27014"/>
                      <a:pt x="12171" y="27008"/>
                      <a:pt x="12171" y="27008"/>
                    </a:cubicBezTo>
                    <a:lnTo>
                      <a:pt x="12171" y="27008"/>
                    </a:lnTo>
                    <a:cubicBezTo>
                      <a:pt x="12295" y="27079"/>
                      <a:pt x="12404" y="27119"/>
                      <a:pt x="12505" y="27119"/>
                    </a:cubicBezTo>
                    <a:cubicBezTo>
                      <a:pt x="12652" y="27119"/>
                      <a:pt x="12779" y="27033"/>
                      <a:pt x="12900" y="26838"/>
                    </a:cubicBezTo>
                    <a:close/>
                    <a:moveTo>
                      <a:pt x="2936" y="29580"/>
                    </a:moveTo>
                    <a:lnTo>
                      <a:pt x="2936" y="29580"/>
                    </a:lnTo>
                    <a:cubicBezTo>
                      <a:pt x="3631" y="29755"/>
                      <a:pt x="4184" y="29891"/>
                      <a:pt x="4732" y="30021"/>
                    </a:cubicBezTo>
                    <a:cubicBezTo>
                      <a:pt x="4732" y="30027"/>
                      <a:pt x="4732" y="30027"/>
                      <a:pt x="4732" y="30027"/>
                    </a:cubicBezTo>
                    <a:cubicBezTo>
                      <a:pt x="4179" y="29891"/>
                      <a:pt x="3631" y="29755"/>
                      <a:pt x="2936" y="29580"/>
                    </a:cubicBezTo>
                    <a:close/>
                    <a:moveTo>
                      <a:pt x="43561" y="30979"/>
                    </a:moveTo>
                    <a:lnTo>
                      <a:pt x="43561" y="30979"/>
                    </a:lnTo>
                    <a:cubicBezTo>
                      <a:pt x="43605" y="31057"/>
                      <a:pt x="43628" y="31130"/>
                      <a:pt x="43633" y="31191"/>
                    </a:cubicBezTo>
                    <a:cubicBezTo>
                      <a:pt x="43661" y="31163"/>
                      <a:pt x="43695" y="31140"/>
                      <a:pt x="43718" y="31117"/>
                    </a:cubicBezTo>
                    <a:cubicBezTo>
                      <a:pt x="43828" y="31233"/>
                      <a:pt x="43938" y="31353"/>
                      <a:pt x="44093" y="31518"/>
                    </a:cubicBezTo>
                    <a:lnTo>
                      <a:pt x="44093" y="31518"/>
                    </a:lnTo>
                    <a:cubicBezTo>
                      <a:pt x="43975" y="31394"/>
                      <a:pt x="43876" y="31306"/>
                      <a:pt x="43714" y="31306"/>
                    </a:cubicBezTo>
                    <a:cubicBezTo>
                      <a:pt x="43684" y="31306"/>
                      <a:pt x="43652" y="31309"/>
                      <a:pt x="43616" y="31315"/>
                    </a:cubicBezTo>
                    <a:cubicBezTo>
                      <a:pt x="43605" y="31349"/>
                      <a:pt x="43588" y="31372"/>
                      <a:pt x="43565" y="31389"/>
                    </a:cubicBezTo>
                    <a:cubicBezTo>
                      <a:pt x="43582" y="31366"/>
                      <a:pt x="43594" y="31344"/>
                      <a:pt x="43605" y="31315"/>
                    </a:cubicBezTo>
                    <a:lnTo>
                      <a:pt x="43616" y="31315"/>
                    </a:lnTo>
                    <a:cubicBezTo>
                      <a:pt x="43628" y="31281"/>
                      <a:pt x="43633" y="31242"/>
                      <a:pt x="43633" y="31191"/>
                    </a:cubicBezTo>
                    <a:lnTo>
                      <a:pt x="43633" y="31191"/>
                    </a:lnTo>
                    <a:cubicBezTo>
                      <a:pt x="43628" y="31191"/>
                      <a:pt x="43628" y="31197"/>
                      <a:pt x="43628" y="31197"/>
                    </a:cubicBezTo>
                    <a:cubicBezTo>
                      <a:pt x="43628" y="31130"/>
                      <a:pt x="43605" y="31057"/>
                      <a:pt x="43561" y="30979"/>
                    </a:cubicBezTo>
                    <a:close/>
                    <a:moveTo>
                      <a:pt x="56663" y="31870"/>
                    </a:moveTo>
                    <a:cubicBezTo>
                      <a:pt x="56781" y="32107"/>
                      <a:pt x="56906" y="32350"/>
                      <a:pt x="57013" y="32570"/>
                    </a:cubicBezTo>
                    <a:cubicBezTo>
                      <a:pt x="56900" y="32350"/>
                      <a:pt x="56781" y="32107"/>
                      <a:pt x="56663" y="31870"/>
                    </a:cubicBezTo>
                    <a:close/>
                    <a:moveTo>
                      <a:pt x="41932" y="31615"/>
                    </a:moveTo>
                    <a:cubicBezTo>
                      <a:pt x="41920" y="31694"/>
                      <a:pt x="41971" y="31756"/>
                      <a:pt x="42168" y="31812"/>
                    </a:cubicBezTo>
                    <a:lnTo>
                      <a:pt x="42168" y="31812"/>
                    </a:lnTo>
                    <a:cubicBezTo>
                      <a:pt x="42163" y="31844"/>
                      <a:pt x="42158" y="31871"/>
                      <a:pt x="42152" y="31898"/>
                    </a:cubicBezTo>
                    <a:cubicBezTo>
                      <a:pt x="42157" y="31881"/>
                      <a:pt x="42161" y="31865"/>
                      <a:pt x="42163" y="31851"/>
                    </a:cubicBezTo>
                    <a:lnTo>
                      <a:pt x="42163" y="31851"/>
                    </a:lnTo>
                    <a:cubicBezTo>
                      <a:pt x="42099" y="32275"/>
                      <a:pt x="42055" y="32627"/>
                      <a:pt x="42005" y="33028"/>
                    </a:cubicBezTo>
                    <a:cubicBezTo>
                      <a:pt x="42056" y="32615"/>
                      <a:pt x="42101" y="32254"/>
                      <a:pt x="42147" y="31898"/>
                    </a:cubicBezTo>
                    <a:cubicBezTo>
                      <a:pt x="41949" y="31801"/>
                      <a:pt x="41909" y="31711"/>
                      <a:pt x="41932" y="31615"/>
                    </a:cubicBezTo>
                    <a:close/>
                    <a:moveTo>
                      <a:pt x="2782" y="33373"/>
                    </a:moveTo>
                    <a:cubicBezTo>
                      <a:pt x="2720" y="33401"/>
                      <a:pt x="2663" y="33441"/>
                      <a:pt x="2607" y="33480"/>
                    </a:cubicBezTo>
                    <a:cubicBezTo>
                      <a:pt x="2663" y="33435"/>
                      <a:pt x="2720" y="33401"/>
                      <a:pt x="2782" y="33373"/>
                    </a:cubicBezTo>
                    <a:close/>
                    <a:moveTo>
                      <a:pt x="6264" y="7733"/>
                    </a:moveTo>
                    <a:cubicBezTo>
                      <a:pt x="7027" y="8897"/>
                      <a:pt x="7796" y="10056"/>
                      <a:pt x="8548" y="11226"/>
                    </a:cubicBezTo>
                    <a:cubicBezTo>
                      <a:pt x="8847" y="11695"/>
                      <a:pt x="9101" y="12193"/>
                      <a:pt x="9378" y="12673"/>
                    </a:cubicBezTo>
                    <a:cubicBezTo>
                      <a:pt x="9944" y="13911"/>
                      <a:pt x="10515" y="15149"/>
                      <a:pt x="11080" y="16387"/>
                    </a:cubicBezTo>
                    <a:cubicBezTo>
                      <a:pt x="11232" y="16754"/>
                      <a:pt x="11379" y="17127"/>
                      <a:pt x="11526" y="17495"/>
                    </a:cubicBezTo>
                    <a:cubicBezTo>
                      <a:pt x="12007" y="18902"/>
                      <a:pt x="12487" y="20310"/>
                      <a:pt x="12968" y="21712"/>
                    </a:cubicBezTo>
                    <a:cubicBezTo>
                      <a:pt x="13132" y="22288"/>
                      <a:pt x="13296" y="22865"/>
                      <a:pt x="13460" y="23441"/>
                    </a:cubicBezTo>
                    <a:cubicBezTo>
                      <a:pt x="13578" y="23910"/>
                      <a:pt x="13697" y="24380"/>
                      <a:pt x="13810" y="24849"/>
                    </a:cubicBezTo>
                    <a:cubicBezTo>
                      <a:pt x="14031" y="25736"/>
                      <a:pt x="14245" y="26629"/>
                      <a:pt x="14460" y="27517"/>
                    </a:cubicBezTo>
                    <a:cubicBezTo>
                      <a:pt x="14731" y="28970"/>
                      <a:pt x="14997" y="30422"/>
                      <a:pt x="15268" y="31869"/>
                    </a:cubicBezTo>
                    <a:lnTo>
                      <a:pt x="15314" y="32107"/>
                    </a:lnTo>
                    <a:cubicBezTo>
                      <a:pt x="15370" y="32418"/>
                      <a:pt x="15421" y="32728"/>
                      <a:pt x="15478" y="33034"/>
                    </a:cubicBezTo>
                    <a:cubicBezTo>
                      <a:pt x="15562" y="33672"/>
                      <a:pt x="15653" y="34311"/>
                      <a:pt x="15721" y="34950"/>
                    </a:cubicBezTo>
                    <a:cubicBezTo>
                      <a:pt x="15766" y="35391"/>
                      <a:pt x="15783" y="35837"/>
                      <a:pt x="15811" y="36278"/>
                    </a:cubicBezTo>
                    <a:cubicBezTo>
                      <a:pt x="15721" y="36295"/>
                      <a:pt x="15636" y="36312"/>
                      <a:pt x="15545" y="36329"/>
                    </a:cubicBezTo>
                    <a:cubicBezTo>
                      <a:pt x="15512" y="36301"/>
                      <a:pt x="15472" y="36267"/>
                      <a:pt x="15432" y="36239"/>
                    </a:cubicBezTo>
                    <a:lnTo>
                      <a:pt x="15427" y="36233"/>
                    </a:lnTo>
                    <a:cubicBezTo>
                      <a:pt x="15093" y="34645"/>
                      <a:pt x="14777" y="33051"/>
                      <a:pt x="14421" y="31468"/>
                    </a:cubicBezTo>
                    <a:cubicBezTo>
                      <a:pt x="14155" y="30292"/>
                      <a:pt x="13850" y="29128"/>
                      <a:pt x="13561" y="27958"/>
                    </a:cubicBezTo>
                    <a:cubicBezTo>
                      <a:pt x="13522" y="27845"/>
                      <a:pt x="13488" y="27737"/>
                      <a:pt x="13448" y="27624"/>
                    </a:cubicBezTo>
                    <a:cubicBezTo>
                      <a:pt x="13200" y="26646"/>
                      <a:pt x="12945" y="25674"/>
                      <a:pt x="12697" y="24696"/>
                    </a:cubicBezTo>
                    <a:cubicBezTo>
                      <a:pt x="12680" y="24628"/>
                      <a:pt x="12663" y="24555"/>
                      <a:pt x="12651" y="24481"/>
                    </a:cubicBezTo>
                    <a:cubicBezTo>
                      <a:pt x="12544" y="24131"/>
                      <a:pt x="12436" y="23780"/>
                      <a:pt x="12329" y="23424"/>
                    </a:cubicBezTo>
                    <a:cubicBezTo>
                      <a:pt x="12290" y="23277"/>
                      <a:pt x="12256" y="23125"/>
                      <a:pt x="12216" y="22972"/>
                    </a:cubicBezTo>
                    <a:cubicBezTo>
                      <a:pt x="12131" y="22712"/>
                      <a:pt x="12041" y="22446"/>
                      <a:pt x="11956" y="22186"/>
                    </a:cubicBezTo>
                    <a:cubicBezTo>
                      <a:pt x="11911" y="22028"/>
                      <a:pt x="11866" y="21876"/>
                      <a:pt x="11815" y="21717"/>
                    </a:cubicBezTo>
                    <a:cubicBezTo>
                      <a:pt x="11702" y="21378"/>
                      <a:pt x="11589" y="21033"/>
                      <a:pt x="11476" y="20688"/>
                    </a:cubicBezTo>
                    <a:cubicBezTo>
                      <a:pt x="11317" y="20197"/>
                      <a:pt x="11165" y="19699"/>
                      <a:pt x="10995" y="19207"/>
                    </a:cubicBezTo>
                    <a:cubicBezTo>
                      <a:pt x="10859" y="18829"/>
                      <a:pt x="10695" y="18456"/>
                      <a:pt x="10549" y="18083"/>
                    </a:cubicBezTo>
                    <a:cubicBezTo>
                      <a:pt x="10396" y="17698"/>
                      <a:pt x="10243" y="17320"/>
                      <a:pt x="10091" y="16935"/>
                    </a:cubicBezTo>
                    <a:cubicBezTo>
                      <a:pt x="9989" y="16675"/>
                      <a:pt x="9887" y="16415"/>
                      <a:pt x="9780" y="16155"/>
                    </a:cubicBezTo>
                    <a:cubicBezTo>
                      <a:pt x="9605" y="15709"/>
                      <a:pt x="9429" y="15262"/>
                      <a:pt x="9248" y="14821"/>
                    </a:cubicBezTo>
                    <a:cubicBezTo>
                      <a:pt x="8824" y="13832"/>
                      <a:pt x="8401" y="12848"/>
                      <a:pt x="7977" y="11865"/>
                    </a:cubicBezTo>
                    <a:cubicBezTo>
                      <a:pt x="7445" y="10779"/>
                      <a:pt x="6920" y="9694"/>
                      <a:pt x="6394" y="8609"/>
                    </a:cubicBezTo>
                    <a:cubicBezTo>
                      <a:pt x="6258" y="8332"/>
                      <a:pt x="6123" y="8055"/>
                      <a:pt x="5987" y="7778"/>
                    </a:cubicBezTo>
                    <a:cubicBezTo>
                      <a:pt x="6077" y="7761"/>
                      <a:pt x="6173" y="7744"/>
                      <a:pt x="6264" y="7733"/>
                    </a:cubicBezTo>
                    <a:close/>
                    <a:moveTo>
                      <a:pt x="51309" y="39534"/>
                    </a:moveTo>
                    <a:lnTo>
                      <a:pt x="51309" y="39534"/>
                    </a:lnTo>
                    <a:cubicBezTo>
                      <a:pt x="51321" y="39642"/>
                      <a:pt x="51389" y="39760"/>
                      <a:pt x="51468" y="39890"/>
                    </a:cubicBezTo>
                    <a:cubicBezTo>
                      <a:pt x="51479" y="39873"/>
                      <a:pt x="51490" y="39862"/>
                      <a:pt x="51502" y="39851"/>
                    </a:cubicBezTo>
                    <a:lnTo>
                      <a:pt x="51634" y="40077"/>
                    </a:lnTo>
                    <a:lnTo>
                      <a:pt x="51634" y="40077"/>
                    </a:lnTo>
                    <a:cubicBezTo>
                      <a:pt x="51587" y="40003"/>
                      <a:pt x="51534" y="39937"/>
                      <a:pt x="51468" y="39890"/>
                    </a:cubicBezTo>
                    <a:cubicBezTo>
                      <a:pt x="51451" y="39890"/>
                      <a:pt x="51439" y="39896"/>
                      <a:pt x="51422" y="39902"/>
                    </a:cubicBezTo>
                    <a:cubicBezTo>
                      <a:pt x="51377" y="39749"/>
                      <a:pt x="51315" y="39636"/>
                      <a:pt x="51309" y="39534"/>
                    </a:cubicBezTo>
                    <a:close/>
                    <a:moveTo>
                      <a:pt x="65462" y="29669"/>
                    </a:moveTo>
                    <a:cubicBezTo>
                      <a:pt x="65594" y="29669"/>
                      <a:pt x="65731" y="29708"/>
                      <a:pt x="65876" y="29783"/>
                    </a:cubicBezTo>
                    <a:cubicBezTo>
                      <a:pt x="64604" y="30405"/>
                      <a:pt x="63185" y="30394"/>
                      <a:pt x="61868" y="30784"/>
                    </a:cubicBezTo>
                    <a:cubicBezTo>
                      <a:pt x="60602" y="31044"/>
                      <a:pt x="59336" y="31310"/>
                      <a:pt x="58064" y="31570"/>
                    </a:cubicBezTo>
                    <a:cubicBezTo>
                      <a:pt x="58002" y="31581"/>
                      <a:pt x="57940" y="31598"/>
                      <a:pt x="57878" y="31615"/>
                    </a:cubicBezTo>
                    <a:cubicBezTo>
                      <a:pt x="57471" y="31700"/>
                      <a:pt x="57069" y="31784"/>
                      <a:pt x="56662" y="31869"/>
                    </a:cubicBezTo>
                    <a:cubicBezTo>
                      <a:pt x="55735" y="32084"/>
                      <a:pt x="54808" y="32305"/>
                      <a:pt x="53881" y="32519"/>
                    </a:cubicBezTo>
                    <a:cubicBezTo>
                      <a:pt x="53881" y="32519"/>
                      <a:pt x="53881" y="32519"/>
                      <a:pt x="53881" y="32519"/>
                    </a:cubicBezTo>
                    <a:lnTo>
                      <a:pt x="53881" y="32519"/>
                    </a:lnTo>
                    <a:cubicBezTo>
                      <a:pt x="53537" y="32610"/>
                      <a:pt x="53192" y="32700"/>
                      <a:pt x="52847" y="32791"/>
                    </a:cubicBezTo>
                    <a:cubicBezTo>
                      <a:pt x="52310" y="32932"/>
                      <a:pt x="51779" y="33073"/>
                      <a:pt x="51247" y="33215"/>
                    </a:cubicBezTo>
                    <a:cubicBezTo>
                      <a:pt x="51129" y="33254"/>
                      <a:pt x="51010" y="33294"/>
                      <a:pt x="50891" y="33339"/>
                    </a:cubicBezTo>
                    <a:cubicBezTo>
                      <a:pt x="50733" y="33373"/>
                      <a:pt x="50580" y="33412"/>
                      <a:pt x="50422" y="33452"/>
                    </a:cubicBezTo>
                    <a:cubicBezTo>
                      <a:pt x="49269" y="33774"/>
                      <a:pt x="48116" y="34102"/>
                      <a:pt x="46957" y="34424"/>
                    </a:cubicBezTo>
                    <a:cubicBezTo>
                      <a:pt x="46194" y="34656"/>
                      <a:pt x="45431" y="34882"/>
                      <a:pt x="44668" y="35108"/>
                    </a:cubicBezTo>
                    <a:cubicBezTo>
                      <a:pt x="43198" y="35583"/>
                      <a:pt x="41723" y="36041"/>
                      <a:pt x="40259" y="36527"/>
                    </a:cubicBezTo>
                    <a:cubicBezTo>
                      <a:pt x="38122" y="37239"/>
                      <a:pt x="35997" y="37963"/>
                      <a:pt x="33865" y="38692"/>
                    </a:cubicBezTo>
                    <a:cubicBezTo>
                      <a:pt x="32616" y="39122"/>
                      <a:pt x="31378" y="39585"/>
                      <a:pt x="30135" y="40026"/>
                    </a:cubicBezTo>
                    <a:cubicBezTo>
                      <a:pt x="29863" y="40122"/>
                      <a:pt x="29575" y="40179"/>
                      <a:pt x="29298" y="40252"/>
                    </a:cubicBezTo>
                    <a:cubicBezTo>
                      <a:pt x="29276" y="40190"/>
                      <a:pt x="29247" y="40122"/>
                      <a:pt x="29225" y="40060"/>
                    </a:cubicBezTo>
                    <a:cubicBezTo>
                      <a:pt x="29649" y="39811"/>
                      <a:pt x="30056" y="39529"/>
                      <a:pt x="30502" y="39314"/>
                    </a:cubicBezTo>
                    <a:cubicBezTo>
                      <a:pt x="33685" y="37748"/>
                      <a:pt x="36963" y="36414"/>
                      <a:pt x="40315" y="35250"/>
                    </a:cubicBezTo>
                    <a:cubicBezTo>
                      <a:pt x="41485" y="34843"/>
                      <a:pt x="42650" y="34419"/>
                      <a:pt x="43814" y="34000"/>
                    </a:cubicBezTo>
                    <a:cubicBezTo>
                      <a:pt x="43888" y="33978"/>
                      <a:pt x="43967" y="33961"/>
                      <a:pt x="44046" y="33938"/>
                    </a:cubicBezTo>
                    <a:cubicBezTo>
                      <a:pt x="45041" y="33650"/>
                      <a:pt x="46036" y="33362"/>
                      <a:pt x="47030" y="33073"/>
                    </a:cubicBezTo>
                    <a:cubicBezTo>
                      <a:pt x="47313" y="32994"/>
                      <a:pt x="47596" y="32915"/>
                      <a:pt x="47873" y="32830"/>
                    </a:cubicBezTo>
                    <a:cubicBezTo>
                      <a:pt x="48794" y="32621"/>
                      <a:pt x="49721" y="32412"/>
                      <a:pt x="50642" y="32203"/>
                    </a:cubicBezTo>
                    <a:lnTo>
                      <a:pt x="53231" y="31683"/>
                    </a:lnTo>
                    <a:cubicBezTo>
                      <a:pt x="54249" y="31485"/>
                      <a:pt x="55266" y="31281"/>
                      <a:pt x="56284" y="31078"/>
                    </a:cubicBezTo>
                    <a:cubicBezTo>
                      <a:pt x="56368" y="31067"/>
                      <a:pt x="56448" y="31055"/>
                      <a:pt x="56532" y="31038"/>
                    </a:cubicBezTo>
                    <a:cubicBezTo>
                      <a:pt x="56792" y="30631"/>
                      <a:pt x="56764" y="30168"/>
                      <a:pt x="56809" y="29727"/>
                    </a:cubicBezTo>
                    <a:lnTo>
                      <a:pt x="56809" y="29727"/>
                    </a:lnTo>
                    <a:cubicBezTo>
                      <a:pt x="56770" y="30168"/>
                      <a:pt x="56792" y="30631"/>
                      <a:pt x="56532" y="31038"/>
                    </a:cubicBezTo>
                    <a:lnTo>
                      <a:pt x="59924" y="30405"/>
                    </a:lnTo>
                    <a:cubicBezTo>
                      <a:pt x="60947" y="30247"/>
                      <a:pt x="61970" y="30083"/>
                      <a:pt x="62993" y="29942"/>
                    </a:cubicBezTo>
                    <a:cubicBezTo>
                      <a:pt x="63796" y="29834"/>
                      <a:pt x="64604" y="29755"/>
                      <a:pt x="65413" y="29670"/>
                    </a:cubicBezTo>
                    <a:cubicBezTo>
                      <a:pt x="65429" y="29669"/>
                      <a:pt x="65446" y="29669"/>
                      <a:pt x="65462" y="29669"/>
                    </a:cubicBezTo>
                    <a:close/>
                    <a:moveTo>
                      <a:pt x="37947" y="41089"/>
                    </a:moveTo>
                    <a:cubicBezTo>
                      <a:pt x="37947" y="41094"/>
                      <a:pt x="37947" y="41100"/>
                      <a:pt x="37947" y="41106"/>
                    </a:cubicBezTo>
                    <a:cubicBezTo>
                      <a:pt x="37958" y="41106"/>
                      <a:pt x="37975" y="41111"/>
                      <a:pt x="37986" y="41111"/>
                    </a:cubicBezTo>
                    <a:cubicBezTo>
                      <a:pt x="38020" y="41190"/>
                      <a:pt x="38054" y="41258"/>
                      <a:pt x="38094" y="41315"/>
                    </a:cubicBezTo>
                    <a:cubicBezTo>
                      <a:pt x="38037" y="41241"/>
                      <a:pt x="37986" y="41168"/>
                      <a:pt x="37930" y="41094"/>
                    </a:cubicBezTo>
                    <a:cubicBezTo>
                      <a:pt x="37935" y="41089"/>
                      <a:pt x="37941" y="41089"/>
                      <a:pt x="37947" y="41089"/>
                    </a:cubicBezTo>
                    <a:close/>
                    <a:moveTo>
                      <a:pt x="18306" y="42382"/>
                    </a:moveTo>
                    <a:cubicBezTo>
                      <a:pt x="18242" y="42470"/>
                      <a:pt x="18188" y="42566"/>
                      <a:pt x="18174" y="42694"/>
                    </a:cubicBezTo>
                    <a:cubicBezTo>
                      <a:pt x="18174" y="42700"/>
                      <a:pt x="18174" y="42705"/>
                      <a:pt x="18174" y="42717"/>
                    </a:cubicBezTo>
                    <a:cubicBezTo>
                      <a:pt x="17942" y="42615"/>
                      <a:pt x="17773" y="42536"/>
                      <a:pt x="17603" y="42462"/>
                    </a:cubicBezTo>
                    <a:lnTo>
                      <a:pt x="17603" y="42462"/>
                    </a:lnTo>
                    <a:cubicBezTo>
                      <a:pt x="17790" y="42541"/>
                      <a:pt x="17970" y="42626"/>
                      <a:pt x="18174" y="42694"/>
                    </a:cubicBezTo>
                    <a:lnTo>
                      <a:pt x="18129" y="42626"/>
                    </a:lnTo>
                    <a:cubicBezTo>
                      <a:pt x="18190" y="42542"/>
                      <a:pt x="18246" y="42462"/>
                      <a:pt x="18306" y="42382"/>
                    </a:cubicBezTo>
                    <a:close/>
                    <a:moveTo>
                      <a:pt x="1" y="0"/>
                    </a:moveTo>
                    <a:lnTo>
                      <a:pt x="1" y="0"/>
                    </a:lnTo>
                    <a:cubicBezTo>
                      <a:pt x="69" y="232"/>
                      <a:pt x="199" y="407"/>
                      <a:pt x="289" y="605"/>
                    </a:cubicBezTo>
                    <a:cubicBezTo>
                      <a:pt x="594" y="1300"/>
                      <a:pt x="1018" y="1973"/>
                      <a:pt x="1160" y="2702"/>
                    </a:cubicBezTo>
                    <a:cubicBezTo>
                      <a:pt x="1555" y="4748"/>
                      <a:pt x="1747" y="6817"/>
                      <a:pt x="1177" y="8880"/>
                    </a:cubicBezTo>
                    <a:cubicBezTo>
                      <a:pt x="1080" y="9231"/>
                      <a:pt x="984" y="9587"/>
                      <a:pt x="917" y="9943"/>
                    </a:cubicBezTo>
                    <a:cubicBezTo>
                      <a:pt x="640" y="11407"/>
                      <a:pt x="323" y="12865"/>
                      <a:pt x="125" y="14341"/>
                    </a:cubicBezTo>
                    <a:cubicBezTo>
                      <a:pt x="1" y="15285"/>
                      <a:pt x="86" y="16257"/>
                      <a:pt x="662" y="17093"/>
                    </a:cubicBezTo>
                    <a:cubicBezTo>
                      <a:pt x="1182" y="18060"/>
                      <a:pt x="1940" y="18772"/>
                      <a:pt x="2963" y="19185"/>
                    </a:cubicBezTo>
                    <a:lnTo>
                      <a:pt x="4913" y="20462"/>
                    </a:lnTo>
                    <a:cubicBezTo>
                      <a:pt x="5032" y="20598"/>
                      <a:pt x="5145" y="20739"/>
                      <a:pt x="5258" y="20875"/>
                    </a:cubicBezTo>
                    <a:cubicBezTo>
                      <a:pt x="5320" y="21107"/>
                      <a:pt x="5376" y="21339"/>
                      <a:pt x="5439" y="21570"/>
                    </a:cubicBezTo>
                    <a:cubicBezTo>
                      <a:pt x="5456" y="21853"/>
                      <a:pt x="5472" y="22141"/>
                      <a:pt x="5484" y="22429"/>
                    </a:cubicBezTo>
                    <a:cubicBezTo>
                      <a:pt x="5099" y="23323"/>
                      <a:pt x="4715" y="24221"/>
                      <a:pt x="4331" y="25114"/>
                    </a:cubicBezTo>
                    <a:cubicBezTo>
                      <a:pt x="4093" y="25572"/>
                      <a:pt x="3850" y="26030"/>
                      <a:pt x="3607" y="26488"/>
                    </a:cubicBezTo>
                    <a:lnTo>
                      <a:pt x="3455" y="26759"/>
                    </a:lnTo>
                    <a:cubicBezTo>
                      <a:pt x="3336" y="27025"/>
                      <a:pt x="3217" y="27291"/>
                      <a:pt x="3104" y="27556"/>
                    </a:cubicBezTo>
                    <a:cubicBezTo>
                      <a:pt x="3070" y="27596"/>
                      <a:pt x="3048" y="27647"/>
                      <a:pt x="3031" y="27698"/>
                    </a:cubicBezTo>
                    <a:cubicBezTo>
                      <a:pt x="2918" y="27963"/>
                      <a:pt x="2810" y="28229"/>
                      <a:pt x="2697" y="28495"/>
                    </a:cubicBezTo>
                    <a:cubicBezTo>
                      <a:pt x="2663" y="28540"/>
                      <a:pt x="2635" y="28585"/>
                      <a:pt x="2618" y="28642"/>
                    </a:cubicBezTo>
                    <a:cubicBezTo>
                      <a:pt x="1974" y="29880"/>
                      <a:pt x="1781" y="31208"/>
                      <a:pt x="1860" y="32587"/>
                    </a:cubicBezTo>
                    <a:cubicBezTo>
                      <a:pt x="1900" y="32615"/>
                      <a:pt x="1940" y="32649"/>
                      <a:pt x="1974" y="32678"/>
                    </a:cubicBezTo>
                    <a:cubicBezTo>
                      <a:pt x="1990" y="32881"/>
                      <a:pt x="2007" y="33079"/>
                      <a:pt x="2024" y="33282"/>
                    </a:cubicBezTo>
                    <a:cubicBezTo>
                      <a:pt x="2115" y="33429"/>
                      <a:pt x="2211" y="33582"/>
                      <a:pt x="2301" y="33729"/>
                    </a:cubicBezTo>
                    <a:cubicBezTo>
                      <a:pt x="2330" y="33797"/>
                      <a:pt x="2358" y="33870"/>
                      <a:pt x="2386" y="33938"/>
                    </a:cubicBezTo>
                    <a:cubicBezTo>
                      <a:pt x="2776" y="34684"/>
                      <a:pt x="3353" y="35250"/>
                      <a:pt x="4088" y="35657"/>
                    </a:cubicBezTo>
                    <a:cubicBezTo>
                      <a:pt x="4184" y="35724"/>
                      <a:pt x="4274" y="35787"/>
                      <a:pt x="4370" y="35849"/>
                    </a:cubicBezTo>
                    <a:cubicBezTo>
                      <a:pt x="4562" y="35967"/>
                      <a:pt x="4749" y="36086"/>
                      <a:pt x="4936" y="36205"/>
                    </a:cubicBezTo>
                    <a:cubicBezTo>
                      <a:pt x="4986" y="36239"/>
                      <a:pt x="5037" y="36273"/>
                      <a:pt x="5088" y="36307"/>
                    </a:cubicBezTo>
                    <a:cubicBezTo>
                      <a:pt x="5258" y="36408"/>
                      <a:pt x="5416" y="36521"/>
                      <a:pt x="5591" y="36612"/>
                    </a:cubicBezTo>
                    <a:cubicBezTo>
                      <a:pt x="7021" y="37358"/>
                      <a:pt x="8451" y="38098"/>
                      <a:pt x="9882" y="38845"/>
                    </a:cubicBezTo>
                    <a:cubicBezTo>
                      <a:pt x="10803" y="39523"/>
                      <a:pt x="11753" y="40167"/>
                      <a:pt x="12646" y="40885"/>
                    </a:cubicBezTo>
                    <a:cubicBezTo>
                      <a:pt x="14093" y="42055"/>
                      <a:pt x="14946" y="43593"/>
                      <a:pt x="15263" y="45430"/>
                    </a:cubicBezTo>
                    <a:lnTo>
                      <a:pt x="15263" y="45441"/>
                    </a:lnTo>
                    <a:cubicBezTo>
                      <a:pt x="15365" y="46323"/>
                      <a:pt x="15495" y="47205"/>
                      <a:pt x="15551" y="48092"/>
                    </a:cubicBezTo>
                    <a:cubicBezTo>
                      <a:pt x="15574" y="48488"/>
                      <a:pt x="15658" y="48827"/>
                      <a:pt x="15975" y="49036"/>
                    </a:cubicBezTo>
                    <a:cubicBezTo>
                      <a:pt x="16076" y="49104"/>
                      <a:pt x="16174" y="49131"/>
                      <a:pt x="16269" y="49131"/>
                    </a:cubicBezTo>
                    <a:cubicBezTo>
                      <a:pt x="16491" y="49131"/>
                      <a:pt x="16695" y="48979"/>
                      <a:pt x="16885" y="48833"/>
                    </a:cubicBezTo>
                    <a:cubicBezTo>
                      <a:pt x="16908" y="48816"/>
                      <a:pt x="16930" y="48793"/>
                      <a:pt x="16953" y="48782"/>
                    </a:cubicBezTo>
                    <a:cubicBezTo>
                      <a:pt x="18835" y="47572"/>
                      <a:pt x="20791" y="46504"/>
                      <a:pt x="22899" y="45729"/>
                    </a:cubicBezTo>
                    <a:cubicBezTo>
                      <a:pt x="23131" y="45645"/>
                      <a:pt x="23352" y="45515"/>
                      <a:pt x="23578" y="45407"/>
                    </a:cubicBezTo>
                    <a:cubicBezTo>
                      <a:pt x="24397" y="45255"/>
                      <a:pt x="25228" y="45119"/>
                      <a:pt x="26042" y="44938"/>
                    </a:cubicBezTo>
                    <a:cubicBezTo>
                      <a:pt x="27241" y="44678"/>
                      <a:pt x="28440" y="44489"/>
                      <a:pt x="29647" y="44489"/>
                    </a:cubicBezTo>
                    <a:cubicBezTo>
                      <a:pt x="30278" y="44489"/>
                      <a:pt x="30911" y="44541"/>
                      <a:pt x="31548" y="44661"/>
                    </a:cubicBezTo>
                    <a:cubicBezTo>
                      <a:pt x="32458" y="44831"/>
                      <a:pt x="33368" y="44989"/>
                      <a:pt x="34278" y="45153"/>
                    </a:cubicBezTo>
                    <a:cubicBezTo>
                      <a:pt x="35708" y="45571"/>
                      <a:pt x="37127" y="46012"/>
                      <a:pt x="38563" y="46402"/>
                    </a:cubicBezTo>
                    <a:cubicBezTo>
                      <a:pt x="39586" y="46685"/>
                      <a:pt x="40626" y="46905"/>
                      <a:pt x="41660" y="47154"/>
                    </a:cubicBezTo>
                    <a:lnTo>
                      <a:pt x="44283" y="47453"/>
                    </a:lnTo>
                    <a:cubicBezTo>
                      <a:pt x="44769" y="47436"/>
                      <a:pt x="45255" y="47420"/>
                      <a:pt x="45742" y="47408"/>
                    </a:cubicBezTo>
                    <a:cubicBezTo>
                      <a:pt x="46414" y="47301"/>
                      <a:pt x="47081" y="47205"/>
                      <a:pt x="47754" y="47097"/>
                    </a:cubicBezTo>
                    <a:cubicBezTo>
                      <a:pt x="47957" y="47018"/>
                      <a:pt x="48178" y="46956"/>
                      <a:pt x="48370" y="46849"/>
                    </a:cubicBezTo>
                    <a:cubicBezTo>
                      <a:pt x="49625" y="46148"/>
                      <a:pt x="50484" y="45192"/>
                      <a:pt x="50411" y="43644"/>
                    </a:cubicBezTo>
                    <a:cubicBezTo>
                      <a:pt x="50405" y="43474"/>
                      <a:pt x="50388" y="43304"/>
                      <a:pt x="50377" y="43141"/>
                    </a:cubicBezTo>
                    <a:cubicBezTo>
                      <a:pt x="50394" y="42892"/>
                      <a:pt x="50416" y="42637"/>
                      <a:pt x="50433" y="42389"/>
                    </a:cubicBezTo>
                    <a:cubicBezTo>
                      <a:pt x="50507" y="41965"/>
                      <a:pt x="50580" y="41535"/>
                      <a:pt x="50654" y="41106"/>
                    </a:cubicBezTo>
                    <a:cubicBezTo>
                      <a:pt x="51004" y="40800"/>
                      <a:pt x="51349" y="40489"/>
                      <a:pt x="51694" y="40179"/>
                    </a:cubicBezTo>
                    <a:cubicBezTo>
                      <a:pt x="51818" y="40184"/>
                      <a:pt x="51942" y="40190"/>
                      <a:pt x="52067" y="40196"/>
                    </a:cubicBezTo>
                    <a:cubicBezTo>
                      <a:pt x="52146" y="40184"/>
                      <a:pt x="52219" y="40173"/>
                      <a:pt x="52293" y="40162"/>
                    </a:cubicBezTo>
                    <a:cubicBezTo>
                      <a:pt x="52615" y="40111"/>
                      <a:pt x="52937" y="40066"/>
                      <a:pt x="53254" y="40020"/>
                    </a:cubicBezTo>
                    <a:cubicBezTo>
                      <a:pt x="54164" y="40071"/>
                      <a:pt x="55074" y="40122"/>
                      <a:pt x="55984" y="40173"/>
                    </a:cubicBezTo>
                    <a:cubicBezTo>
                      <a:pt x="56387" y="40180"/>
                      <a:pt x="56795" y="40220"/>
                      <a:pt x="57196" y="40220"/>
                    </a:cubicBezTo>
                    <a:cubicBezTo>
                      <a:pt x="57403" y="40220"/>
                      <a:pt x="57608" y="40209"/>
                      <a:pt x="57810" y="40179"/>
                    </a:cubicBezTo>
                    <a:cubicBezTo>
                      <a:pt x="59879" y="39879"/>
                      <a:pt x="61575" y="38850"/>
                      <a:pt x="63016" y="37369"/>
                    </a:cubicBezTo>
                    <a:cubicBezTo>
                      <a:pt x="63717" y="36651"/>
                      <a:pt x="64384" y="35905"/>
                      <a:pt x="65068" y="35170"/>
                    </a:cubicBezTo>
                    <a:lnTo>
                      <a:pt x="65068" y="35165"/>
                    </a:lnTo>
                    <a:cubicBezTo>
                      <a:pt x="65769" y="34136"/>
                      <a:pt x="66543" y="33175"/>
                      <a:pt x="67600" y="32485"/>
                    </a:cubicBezTo>
                    <a:cubicBezTo>
                      <a:pt x="68318" y="32005"/>
                      <a:pt x="69042" y="31519"/>
                      <a:pt x="69810" y="31129"/>
                    </a:cubicBezTo>
                    <a:cubicBezTo>
                      <a:pt x="70579" y="30744"/>
                      <a:pt x="71393" y="30411"/>
                      <a:pt x="72218" y="30174"/>
                    </a:cubicBezTo>
                    <a:cubicBezTo>
                      <a:pt x="73315" y="29851"/>
                      <a:pt x="74445" y="29637"/>
                      <a:pt x="75565" y="29382"/>
                    </a:cubicBezTo>
                    <a:cubicBezTo>
                      <a:pt x="75853" y="29348"/>
                      <a:pt x="76136" y="29314"/>
                      <a:pt x="76424" y="29280"/>
                    </a:cubicBezTo>
                    <a:cubicBezTo>
                      <a:pt x="76407" y="29196"/>
                      <a:pt x="76390" y="29111"/>
                      <a:pt x="76373" y="29026"/>
                    </a:cubicBezTo>
                    <a:cubicBezTo>
                      <a:pt x="76198" y="28975"/>
                      <a:pt x="76023" y="28919"/>
                      <a:pt x="75847" y="28868"/>
                    </a:cubicBezTo>
                    <a:cubicBezTo>
                      <a:pt x="75531" y="28749"/>
                      <a:pt x="75226" y="28591"/>
                      <a:pt x="74898" y="28523"/>
                    </a:cubicBezTo>
                    <a:cubicBezTo>
                      <a:pt x="73694" y="28246"/>
                      <a:pt x="72490" y="27929"/>
                      <a:pt x="71263" y="27766"/>
                    </a:cubicBezTo>
                    <a:cubicBezTo>
                      <a:pt x="69008" y="27460"/>
                      <a:pt x="66741" y="27200"/>
                      <a:pt x="64474" y="27019"/>
                    </a:cubicBezTo>
                    <a:cubicBezTo>
                      <a:pt x="63728" y="26961"/>
                      <a:pt x="62979" y="26948"/>
                      <a:pt x="62229" y="26948"/>
                    </a:cubicBezTo>
                    <a:cubicBezTo>
                      <a:pt x="61591" y="26948"/>
                      <a:pt x="60952" y="26958"/>
                      <a:pt x="60314" y="26958"/>
                    </a:cubicBezTo>
                    <a:cubicBezTo>
                      <a:pt x="60240" y="26958"/>
                      <a:pt x="60167" y="26957"/>
                      <a:pt x="60094" y="26957"/>
                    </a:cubicBezTo>
                    <a:cubicBezTo>
                      <a:pt x="59935" y="26957"/>
                      <a:pt x="59777" y="27048"/>
                      <a:pt x="59619" y="27093"/>
                    </a:cubicBezTo>
                    <a:cubicBezTo>
                      <a:pt x="58646" y="27161"/>
                      <a:pt x="57674" y="27229"/>
                      <a:pt x="56702" y="27296"/>
                    </a:cubicBezTo>
                    <a:cubicBezTo>
                      <a:pt x="56335" y="27336"/>
                      <a:pt x="55967" y="27375"/>
                      <a:pt x="55605" y="27415"/>
                    </a:cubicBezTo>
                    <a:cubicBezTo>
                      <a:pt x="54707" y="27539"/>
                      <a:pt x="53802" y="27658"/>
                      <a:pt x="52903" y="27777"/>
                    </a:cubicBezTo>
                    <a:cubicBezTo>
                      <a:pt x="52547" y="27833"/>
                      <a:pt x="52191" y="27896"/>
                      <a:pt x="51829" y="27952"/>
                    </a:cubicBezTo>
                    <a:cubicBezTo>
                      <a:pt x="50976" y="28127"/>
                      <a:pt x="50117" y="28302"/>
                      <a:pt x="49263" y="28478"/>
                    </a:cubicBezTo>
                    <a:lnTo>
                      <a:pt x="49258" y="28478"/>
                    </a:lnTo>
                    <a:cubicBezTo>
                      <a:pt x="48975" y="28557"/>
                      <a:pt x="48698" y="28630"/>
                      <a:pt x="48421" y="28704"/>
                    </a:cubicBezTo>
                    <a:cubicBezTo>
                      <a:pt x="47890" y="28834"/>
                      <a:pt x="47353" y="28964"/>
                      <a:pt x="46821" y="29088"/>
                    </a:cubicBezTo>
                    <a:lnTo>
                      <a:pt x="45549" y="29467"/>
                    </a:lnTo>
                    <a:cubicBezTo>
                      <a:pt x="44933" y="29665"/>
                      <a:pt x="44317" y="29868"/>
                      <a:pt x="43701" y="30066"/>
                    </a:cubicBezTo>
                    <a:cubicBezTo>
                      <a:pt x="43633" y="30089"/>
                      <a:pt x="43560" y="30111"/>
                      <a:pt x="43486" y="30134"/>
                    </a:cubicBezTo>
                    <a:cubicBezTo>
                      <a:pt x="42616" y="30450"/>
                      <a:pt x="41740" y="30767"/>
                      <a:pt x="40869" y="31078"/>
                    </a:cubicBezTo>
                    <a:cubicBezTo>
                      <a:pt x="39264" y="31768"/>
                      <a:pt x="37658" y="32457"/>
                      <a:pt x="36047" y="33147"/>
                    </a:cubicBezTo>
                    <a:cubicBezTo>
                      <a:pt x="35838" y="33271"/>
                      <a:pt x="35623" y="33395"/>
                      <a:pt x="35409" y="33520"/>
                    </a:cubicBezTo>
                    <a:cubicBezTo>
                      <a:pt x="35228" y="33582"/>
                      <a:pt x="35024" y="33616"/>
                      <a:pt x="34860" y="33712"/>
                    </a:cubicBezTo>
                    <a:cubicBezTo>
                      <a:pt x="32577" y="35029"/>
                      <a:pt x="30282" y="36324"/>
                      <a:pt x="28026" y="37691"/>
                    </a:cubicBezTo>
                    <a:cubicBezTo>
                      <a:pt x="27077" y="38268"/>
                      <a:pt x="26212" y="38997"/>
                      <a:pt x="25313" y="39659"/>
                    </a:cubicBezTo>
                    <a:cubicBezTo>
                      <a:pt x="24256" y="40456"/>
                      <a:pt x="23188" y="41230"/>
                      <a:pt x="22153" y="42050"/>
                    </a:cubicBezTo>
                    <a:cubicBezTo>
                      <a:pt x="21481" y="42581"/>
                      <a:pt x="20848" y="43174"/>
                      <a:pt x="20198" y="43740"/>
                    </a:cubicBezTo>
                    <a:cubicBezTo>
                      <a:pt x="20452" y="42965"/>
                      <a:pt x="20848" y="42293"/>
                      <a:pt x="21192" y="41597"/>
                    </a:cubicBezTo>
                    <a:cubicBezTo>
                      <a:pt x="22329" y="39274"/>
                      <a:pt x="23470" y="36957"/>
                      <a:pt x="24573" y="34616"/>
                    </a:cubicBezTo>
                    <a:cubicBezTo>
                      <a:pt x="25070" y="33554"/>
                      <a:pt x="25477" y="32446"/>
                      <a:pt x="25924" y="31361"/>
                    </a:cubicBezTo>
                    <a:lnTo>
                      <a:pt x="25924" y="31361"/>
                    </a:lnTo>
                    <a:cubicBezTo>
                      <a:pt x="25846" y="31449"/>
                      <a:pt x="25772" y="31483"/>
                      <a:pt x="25704" y="31483"/>
                    </a:cubicBezTo>
                    <a:cubicBezTo>
                      <a:pt x="25588" y="31483"/>
                      <a:pt x="25487" y="31386"/>
                      <a:pt x="25398" y="31287"/>
                    </a:cubicBezTo>
                    <a:cubicBezTo>
                      <a:pt x="25296" y="31168"/>
                      <a:pt x="25234" y="31016"/>
                      <a:pt x="25155" y="30880"/>
                    </a:cubicBezTo>
                    <a:cubicBezTo>
                      <a:pt x="24567" y="32022"/>
                      <a:pt x="23968" y="33164"/>
                      <a:pt x="23386" y="34311"/>
                    </a:cubicBezTo>
                    <a:cubicBezTo>
                      <a:pt x="22594" y="35888"/>
                      <a:pt x="21820" y="37471"/>
                      <a:pt x="21017" y="39042"/>
                    </a:cubicBezTo>
                    <a:cubicBezTo>
                      <a:pt x="20361" y="40309"/>
                      <a:pt x="19683" y="41563"/>
                      <a:pt x="19016" y="42824"/>
                    </a:cubicBezTo>
                    <a:cubicBezTo>
                      <a:pt x="18909" y="43118"/>
                      <a:pt x="18801" y="43412"/>
                      <a:pt x="18660" y="43796"/>
                    </a:cubicBezTo>
                    <a:cubicBezTo>
                      <a:pt x="18298" y="43316"/>
                      <a:pt x="18762" y="43135"/>
                      <a:pt x="18784" y="42852"/>
                    </a:cubicBezTo>
                    <a:lnTo>
                      <a:pt x="18343" y="42332"/>
                    </a:lnTo>
                    <a:cubicBezTo>
                      <a:pt x="18366" y="41965"/>
                      <a:pt x="18389" y="41597"/>
                      <a:pt x="18417" y="41230"/>
                    </a:cubicBezTo>
                    <a:cubicBezTo>
                      <a:pt x="18473" y="40393"/>
                      <a:pt x="18598" y="39557"/>
                      <a:pt x="18570" y="38726"/>
                    </a:cubicBezTo>
                    <a:cubicBezTo>
                      <a:pt x="18519" y="36962"/>
                      <a:pt x="18394" y="35199"/>
                      <a:pt x="18298" y="33435"/>
                    </a:cubicBezTo>
                    <a:cubicBezTo>
                      <a:pt x="18236" y="32740"/>
                      <a:pt x="18208" y="32045"/>
                      <a:pt x="18106" y="31355"/>
                    </a:cubicBezTo>
                    <a:cubicBezTo>
                      <a:pt x="17948" y="30264"/>
                      <a:pt x="17739" y="29184"/>
                      <a:pt x="17546" y="28099"/>
                    </a:cubicBezTo>
                    <a:cubicBezTo>
                      <a:pt x="17518" y="27941"/>
                      <a:pt x="17484" y="27788"/>
                      <a:pt x="17456" y="27635"/>
                    </a:cubicBezTo>
                    <a:cubicBezTo>
                      <a:pt x="17620" y="27025"/>
                      <a:pt x="17236" y="26539"/>
                      <a:pt x="17089" y="26002"/>
                    </a:cubicBezTo>
                    <a:cubicBezTo>
                      <a:pt x="16919" y="25227"/>
                      <a:pt x="16749" y="24447"/>
                      <a:pt x="16580" y="23673"/>
                    </a:cubicBezTo>
                    <a:cubicBezTo>
                      <a:pt x="16495" y="23402"/>
                      <a:pt x="16416" y="23130"/>
                      <a:pt x="16331" y="22859"/>
                    </a:cubicBezTo>
                    <a:cubicBezTo>
                      <a:pt x="16184" y="22356"/>
                      <a:pt x="16043" y="21859"/>
                      <a:pt x="15896" y="21355"/>
                    </a:cubicBezTo>
                    <a:cubicBezTo>
                      <a:pt x="15687" y="20751"/>
                      <a:pt x="15478" y="20140"/>
                      <a:pt x="15268" y="19535"/>
                    </a:cubicBezTo>
                    <a:cubicBezTo>
                      <a:pt x="15020" y="18670"/>
                      <a:pt x="14754" y="17817"/>
                      <a:pt x="14234" y="17071"/>
                    </a:cubicBezTo>
                    <a:cubicBezTo>
                      <a:pt x="14087" y="16686"/>
                      <a:pt x="13940" y="16308"/>
                      <a:pt x="13793" y="15923"/>
                    </a:cubicBezTo>
                    <a:cubicBezTo>
                      <a:pt x="13448" y="15166"/>
                      <a:pt x="13137" y="14391"/>
                      <a:pt x="12759" y="13645"/>
                    </a:cubicBezTo>
                    <a:cubicBezTo>
                      <a:pt x="12369" y="12888"/>
                      <a:pt x="11916" y="12159"/>
                      <a:pt x="11493" y="11413"/>
                    </a:cubicBezTo>
                    <a:cubicBezTo>
                      <a:pt x="8858" y="6404"/>
                      <a:pt x="5015" y="2617"/>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2366" name="Google Shape;12366;p19"/>
          <p:cNvGrpSpPr/>
          <p:nvPr/>
        </p:nvGrpSpPr>
        <p:grpSpPr>
          <a:xfrm rot="10800000" flipH="1">
            <a:off x="8028373" y="4146170"/>
            <a:ext cx="740011" cy="636065"/>
            <a:chOff x="7615940" y="361497"/>
            <a:chExt cx="960305" cy="825415"/>
          </a:xfrm>
        </p:grpSpPr>
        <p:sp>
          <p:nvSpPr>
            <p:cNvPr id="12367" name="Google Shape;12367;p19"/>
            <p:cNvSpPr/>
            <p:nvPr/>
          </p:nvSpPr>
          <p:spPr>
            <a:xfrm rot="-9249779">
              <a:off x="7918451" y="727295"/>
              <a:ext cx="345988" cy="292382"/>
            </a:xfrm>
            <a:custGeom>
              <a:avLst/>
              <a:gdLst/>
              <a:ahLst/>
              <a:cxnLst/>
              <a:rect l="l" t="t" r="r" b="b"/>
              <a:pathLst>
                <a:path w="32497" h="27462" extrusionOk="0">
                  <a:moveTo>
                    <a:pt x="20749" y="4439"/>
                  </a:moveTo>
                  <a:cubicBezTo>
                    <a:pt x="20236" y="4682"/>
                    <a:pt x="20231" y="4727"/>
                    <a:pt x="20615" y="5173"/>
                  </a:cubicBezTo>
                  <a:cubicBezTo>
                    <a:pt x="20226" y="4727"/>
                    <a:pt x="20236" y="4682"/>
                    <a:pt x="20749" y="4439"/>
                  </a:cubicBezTo>
                  <a:close/>
                  <a:moveTo>
                    <a:pt x="18066" y="10297"/>
                  </a:moveTo>
                  <a:cubicBezTo>
                    <a:pt x="18049" y="10493"/>
                    <a:pt x="18043" y="10629"/>
                    <a:pt x="18032" y="10758"/>
                  </a:cubicBezTo>
                  <a:cubicBezTo>
                    <a:pt x="18043" y="10623"/>
                    <a:pt x="18049" y="10493"/>
                    <a:pt x="18066" y="10297"/>
                  </a:cubicBezTo>
                  <a:close/>
                  <a:moveTo>
                    <a:pt x="8728" y="17253"/>
                  </a:moveTo>
                  <a:cubicBezTo>
                    <a:pt x="8660" y="17456"/>
                    <a:pt x="8586" y="17660"/>
                    <a:pt x="8513" y="17863"/>
                  </a:cubicBezTo>
                  <a:cubicBezTo>
                    <a:pt x="8586" y="17660"/>
                    <a:pt x="8654" y="17456"/>
                    <a:pt x="8728" y="17253"/>
                  </a:cubicBezTo>
                  <a:close/>
                  <a:moveTo>
                    <a:pt x="16097" y="20979"/>
                  </a:moveTo>
                  <a:cubicBezTo>
                    <a:pt x="15555" y="21443"/>
                    <a:pt x="15013" y="21906"/>
                    <a:pt x="14465" y="22374"/>
                  </a:cubicBezTo>
                  <a:cubicBezTo>
                    <a:pt x="15007" y="21906"/>
                    <a:pt x="15555" y="21443"/>
                    <a:pt x="16097" y="20979"/>
                  </a:cubicBezTo>
                  <a:close/>
                  <a:moveTo>
                    <a:pt x="6676" y="23533"/>
                  </a:moveTo>
                  <a:cubicBezTo>
                    <a:pt x="6704" y="23533"/>
                    <a:pt x="6727" y="23544"/>
                    <a:pt x="6749" y="23556"/>
                  </a:cubicBezTo>
                  <a:cubicBezTo>
                    <a:pt x="6727" y="23544"/>
                    <a:pt x="6704" y="23539"/>
                    <a:pt x="6676" y="23533"/>
                  </a:cubicBezTo>
                  <a:close/>
                  <a:moveTo>
                    <a:pt x="6354" y="23929"/>
                  </a:moveTo>
                  <a:cubicBezTo>
                    <a:pt x="6405" y="24093"/>
                    <a:pt x="6438" y="24223"/>
                    <a:pt x="6461" y="24324"/>
                  </a:cubicBezTo>
                  <a:cubicBezTo>
                    <a:pt x="6438" y="24223"/>
                    <a:pt x="6405" y="24098"/>
                    <a:pt x="6354" y="23929"/>
                  </a:cubicBezTo>
                  <a:close/>
                  <a:moveTo>
                    <a:pt x="12730" y="26026"/>
                  </a:moveTo>
                  <a:cubicBezTo>
                    <a:pt x="12521" y="26144"/>
                    <a:pt x="12306" y="26263"/>
                    <a:pt x="12091" y="26376"/>
                  </a:cubicBezTo>
                  <a:cubicBezTo>
                    <a:pt x="12306" y="26263"/>
                    <a:pt x="12515" y="26144"/>
                    <a:pt x="12730" y="26026"/>
                  </a:cubicBezTo>
                  <a:close/>
                  <a:moveTo>
                    <a:pt x="19658" y="0"/>
                  </a:moveTo>
                  <a:cubicBezTo>
                    <a:pt x="19518" y="0"/>
                    <a:pt x="19360" y="45"/>
                    <a:pt x="19174" y="131"/>
                  </a:cubicBezTo>
                  <a:cubicBezTo>
                    <a:pt x="18518" y="437"/>
                    <a:pt x="17891" y="793"/>
                    <a:pt x="17258" y="1126"/>
                  </a:cubicBezTo>
                  <a:cubicBezTo>
                    <a:pt x="16540" y="1595"/>
                    <a:pt x="15827" y="2064"/>
                    <a:pt x="15115" y="2534"/>
                  </a:cubicBezTo>
                  <a:cubicBezTo>
                    <a:pt x="14833" y="2748"/>
                    <a:pt x="14556" y="2958"/>
                    <a:pt x="14273" y="3172"/>
                  </a:cubicBezTo>
                  <a:cubicBezTo>
                    <a:pt x="14132" y="3291"/>
                    <a:pt x="13996" y="3404"/>
                    <a:pt x="13855" y="3523"/>
                  </a:cubicBezTo>
                  <a:cubicBezTo>
                    <a:pt x="13713" y="3636"/>
                    <a:pt x="13572" y="3749"/>
                    <a:pt x="13431" y="3868"/>
                  </a:cubicBezTo>
                  <a:cubicBezTo>
                    <a:pt x="13193" y="4049"/>
                    <a:pt x="12956" y="4224"/>
                    <a:pt x="12719" y="4405"/>
                  </a:cubicBezTo>
                  <a:cubicBezTo>
                    <a:pt x="12295" y="4744"/>
                    <a:pt x="11865" y="5083"/>
                    <a:pt x="11441" y="5416"/>
                  </a:cubicBezTo>
                  <a:cubicBezTo>
                    <a:pt x="10486" y="3947"/>
                    <a:pt x="9186" y="2839"/>
                    <a:pt x="7750" y="1872"/>
                  </a:cubicBezTo>
                  <a:cubicBezTo>
                    <a:pt x="6110" y="776"/>
                    <a:pt x="4334" y="309"/>
                    <a:pt x="2462" y="309"/>
                  </a:cubicBezTo>
                  <a:cubicBezTo>
                    <a:pt x="1941" y="309"/>
                    <a:pt x="1412" y="345"/>
                    <a:pt x="876" y="414"/>
                  </a:cubicBezTo>
                  <a:cubicBezTo>
                    <a:pt x="712" y="437"/>
                    <a:pt x="543" y="470"/>
                    <a:pt x="390" y="544"/>
                  </a:cubicBezTo>
                  <a:cubicBezTo>
                    <a:pt x="51" y="714"/>
                    <a:pt x="0" y="1007"/>
                    <a:pt x="260" y="1301"/>
                  </a:cubicBezTo>
                  <a:cubicBezTo>
                    <a:pt x="396" y="1443"/>
                    <a:pt x="565" y="1550"/>
                    <a:pt x="712" y="1686"/>
                  </a:cubicBezTo>
                  <a:cubicBezTo>
                    <a:pt x="1752" y="2607"/>
                    <a:pt x="2510" y="3692"/>
                    <a:pt x="2730" y="5100"/>
                  </a:cubicBezTo>
                  <a:cubicBezTo>
                    <a:pt x="2968" y="6620"/>
                    <a:pt x="2979" y="8124"/>
                    <a:pt x="2617" y="9633"/>
                  </a:cubicBezTo>
                  <a:cubicBezTo>
                    <a:pt x="2267" y="11114"/>
                    <a:pt x="1928" y="12595"/>
                    <a:pt x="1622" y="14088"/>
                  </a:cubicBezTo>
                  <a:cubicBezTo>
                    <a:pt x="1046" y="16914"/>
                    <a:pt x="1374" y="19638"/>
                    <a:pt x="2646" y="22233"/>
                  </a:cubicBezTo>
                  <a:cubicBezTo>
                    <a:pt x="2877" y="22696"/>
                    <a:pt x="3239" y="23092"/>
                    <a:pt x="3539" y="23522"/>
                  </a:cubicBezTo>
                  <a:cubicBezTo>
                    <a:pt x="3680" y="23539"/>
                    <a:pt x="3816" y="23556"/>
                    <a:pt x="3957" y="23573"/>
                  </a:cubicBezTo>
                  <a:cubicBezTo>
                    <a:pt x="4059" y="23714"/>
                    <a:pt x="4160" y="23850"/>
                    <a:pt x="4375" y="24138"/>
                  </a:cubicBezTo>
                  <a:cubicBezTo>
                    <a:pt x="4081" y="24025"/>
                    <a:pt x="3968" y="23985"/>
                    <a:pt x="3850" y="23940"/>
                  </a:cubicBezTo>
                  <a:lnTo>
                    <a:pt x="3850" y="23940"/>
                  </a:lnTo>
                  <a:cubicBezTo>
                    <a:pt x="4449" y="24539"/>
                    <a:pt x="5048" y="25138"/>
                    <a:pt x="5641" y="25738"/>
                  </a:cubicBezTo>
                  <a:cubicBezTo>
                    <a:pt x="5901" y="25907"/>
                    <a:pt x="6161" y="26082"/>
                    <a:pt x="6416" y="26252"/>
                  </a:cubicBezTo>
                  <a:cubicBezTo>
                    <a:pt x="7433" y="26755"/>
                    <a:pt x="8490" y="27151"/>
                    <a:pt x="9627" y="27281"/>
                  </a:cubicBezTo>
                  <a:cubicBezTo>
                    <a:pt x="10140" y="27405"/>
                    <a:pt x="10639" y="27462"/>
                    <a:pt x="11124" y="27462"/>
                  </a:cubicBezTo>
                  <a:cubicBezTo>
                    <a:pt x="12741" y="27462"/>
                    <a:pt x="14210" y="26824"/>
                    <a:pt x="15601" y="25884"/>
                  </a:cubicBezTo>
                  <a:cubicBezTo>
                    <a:pt x="17732" y="24454"/>
                    <a:pt x="19332" y="22482"/>
                    <a:pt x="20971" y="20548"/>
                  </a:cubicBezTo>
                  <a:cubicBezTo>
                    <a:pt x="22062" y="19265"/>
                    <a:pt x="23193" y="18005"/>
                    <a:pt x="24397" y="16829"/>
                  </a:cubicBezTo>
                  <a:cubicBezTo>
                    <a:pt x="25759" y="15501"/>
                    <a:pt x="27359" y="14483"/>
                    <a:pt x="29224" y="13991"/>
                  </a:cubicBezTo>
                  <a:cubicBezTo>
                    <a:pt x="29976" y="13799"/>
                    <a:pt x="30767" y="13737"/>
                    <a:pt x="31547" y="13675"/>
                  </a:cubicBezTo>
                  <a:cubicBezTo>
                    <a:pt x="31566" y="13674"/>
                    <a:pt x="31584" y="13673"/>
                    <a:pt x="31603" y="13673"/>
                  </a:cubicBezTo>
                  <a:cubicBezTo>
                    <a:pt x="31709" y="13673"/>
                    <a:pt x="31818" y="13689"/>
                    <a:pt x="31921" y="13689"/>
                  </a:cubicBezTo>
                  <a:cubicBezTo>
                    <a:pt x="32069" y="13689"/>
                    <a:pt x="32205" y="13656"/>
                    <a:pt x="32305" y="13494"/>
                  </a:cubicBezTo>
                  <a:cubicBezTo>
                    <a:pt x="32497" y="13183"/>
                    <a:pt x="32373" y="12895"/>
                    <a:pt x="32146" y="12652"/>
                  </a:cubicBezTo>
                  <a:cubicBezTo>
                    <a:pt x="31779" y="12262"/>
                    <a:pt x="31423" y="11860"/>
                    <a:pt x="31022" y="11510"/>
                  </a:cubicBezTo>
                  <a:cubicBezTo>
                    <a:pt x="28963" y="9728"/>
                    <a:pt x="26641" y="8864"/>
                    <a:pt x="24073" y="8864"/>
                  </a:cubicBezTo>
                  <a:cubicBezTo>
                    <a:pt x="23448" y="8864"/>
                    <a:pt x="22807" y="8915"/>
                    <a:pt x="22153" y="9017"/>
                  </a:cubicBezTo>
                  <a:cubicBezTo>
                    <a:pt x="21717" y="8763"/>
                    <a:pt x="22085" y="8305"/>
                    <a:pt x="21893" y="7983"/>
                  </a:cubicBezTo>
                  <a:cubicBezTo>
                    <a:pt x="21881" y="7491"/>
                    <a:pt x="21870" y="7005"/>
                    <a:pt x="21859" y="6513"/>
                  </a:cubicBezTo>
                  <a:cubicBezTo>
                    <a:pt x="21751" y="5727"/>
                    <a:pt x="21650" y="4947"/>
                    <a:pt x="21548" y="4162"/>
                  </a:cubicBezTo>
                  <a:lnTo>
                    <a:pt x="21152" y="2635"/>
                  </a:lnTo>
                  <a:cubicBezTo>
                    <a:pt x="21050" y="2375"/>
                    <a:pt x="20954" y="2110"/>
                    <a:pt x="20858" y="1850"/>
                  </a:cubicBezTo>
                  <a:cubicBezTo>
                    <a:pt x="20672" y="1392"/>
                    <a:pt x="20530" y="906"/>
                    <a:pt x="20293" y="476"/>
                  </a:cubicBezTo>
                  <a:cubicBezTo>
                    <a:pt x="20107" y="151"/>
                    <a:pt x="19913" y="0"/>
                    <a:pt x="1965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368" name="Google Shape;12368;p19"/>
            <p:cNvGrpSpPr/>
            <p:nvPr/>
          </p:nvGrpSpPr>
          <p:grpSpPr>
            <a:xfrm rot="-9249779">
              <a:off x="7689258" y="512655"/>
              <a:ext cx="813669" cy="523098"/>
              <a:chOff x="1832825" y="-1358775"/>
              <a:chExt cx="1910600" cy="1228300"/>
            </a:xfrm>
          </p:grpSpPr>
          <p:sp>
            <p:nvSpPr>
              <p:cNvPr id="12369" name="Google Shape;12369;p19"/>
              <p:cNvSpPr/>
              <p:nvPr/>
            </p:nvSpPr>
            <p:spPr>
              <a:xfrm>
                <a:off x="2461825" y="-664650"/>
                <a:ext cx="53150" cy="92925"/>
              </a:xfrm>
              <a:custGeom>
                <a:avLst/>
                <a:gdLst/>
                <a:ahLst/>
                <a:cxnLst/>
                <a:rect l="l" t="t" r="r" b="b"/>
                <a:pathLst>
                  <a:path w="2126" h="3717" extrusionOk="0">
                    <a:moveTo>
                      <a:pt x="1351" y="1"/>
                    </a:moveTo>
                    <a:cubicBezTo>
                      <a:pt x="1289" y="187"/>
                      <a:pt x="1227" y="368"/>
                      <a:pt x="1148" y="549"/>
                    </a:cubicBezTo>
                    <a:cubicBezTo>
                      <a:pt x="769" y="1402"/>
                      <a:pt x="385" y="2256"/>
                      <a:pt x="0" y="3109"/>
                    </a:cubicBezTo>
                    <a:cubicBezTo>
                      <a:pt x="80" y="3251"/>
                      <a:pt x="136" y="3403"/>
                      <a:pt x="238" y="3522"/>
                    </a:cubicBezTo>
                    <a:cubicBezTo>
                      <a:pt x="326" y="3621"/>
                      <a:pt x="427" y="3717"/>
                      <a:pt x="541" y="3717"/>
                    </a:cubicBezTo>
                    <a:cubicBezTo>
                      <a:pt x="611" y="3717"/>
                      <a:pt x="685" y="3682"/>
                      <a:pt x="764" y="3590"/>
                    </a:cubicBezTo>
                    <a:cubicBezTo>
                      <a:pt x="792" y="3460"/>
                      <a:pt x="798" y="3313"/>
                      <a:pt x="854" y="3194"/>
                    </a:cubicBezTo>
                    <a:cubicBezTo>
                      <a:pt x="1272" y="2295"/>
                      <a:pt x="1702" y="1408"/>
                      <a:pt x="2126" y="515"/>
                    </a:cubicBezTo>
                    <a:cubicBezTo>
                      <a:pt x="1871" y="345"/>
                      <a:pt x="1611" y="176"/>
                      <a:pt x="135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0" name="Google Shape;12370;p19"/>
              <p:cNvSpPr/>
              <p:nvPr/>
            </p:nvSpPr>
            <p:spPr>
              <a:xfrm>
                <a:off x="1832825" y="-1358775"/>
                <a:ext cx="1910600" cy="1228300"/>
              </a:xfrm>
              <a:custGeom>
                <a:avLst/>
                <a:gdLst/>
                <a:ahLst/>
                <a:cxnLst/>
                <a:rect l="l" t="t" r="r" b="b"/>
                <a:pathLst>
                  <a:path w="76424" h="49132" extrusionOk="0">
                    <a:moveTo>
                      <a:pt x="16263" y="23656"/>
                    </a:moveTo>
                    <a:lnTo>
                      <a:pt x="16263" y="23656"/>
                    </a:lnTo>
                    <a:cubicBezTo>
                      <a:pt x="16297" y="23667"/>
                      <a:pt x="16337" y="23684"/>
                      <a:pt x="16376" y="23701"/>
                    </a:cubicBezTo>
                    <a:cubicBezTo>
                      <a:pt x="16337" y="23690"/>
                      <a:pt x="16297" y="23673"/>
                      <a:pt x="16263" y="23656"/>
                    </a:cubicBezTo>
                    <a:close/>
                    <a:moveTo>
                      <a:pt x="12900" y="26838"/>
                    </a:moveTo>
                    <a:cubicBezTo>
                      <a:pt x="12777" y="27041"/>
                      <a:pt x="12648" y="27125"/>
                      <a:pt x="12504" y="27125"/>
                    </a:cubicBezTo>
                    <a:cubicBezTo>
                      <a:pt x="12404" y="27125"/>
                      <a:pt x="12295" y="27084"/>
                      <a:pt x="12176" y="27014"/>
                    </a:cubicBezTo>
                    <a:cubicBezTo>
                      <a:pt x="12176" y="27014"/>
                      <a:pt x="12171" y="27008"/>
                      <a:pt x="12171" y="27008"/>
                    </a:cubicBezTo>
                    <a:lnTo>
                      <a:pt x="12171" y="27008"/>
                    </a:lnTo>
                    <a:cubicBezTo>
                      <a:pt x="12295" y="27079"/>
                      <a:pt x="12404" y="27119"/>
                      <a:pt x="12505" y="27119"/>
                    </a:cubicBezTo>
                    <a:cubicBezTo>
                      <a:pt x="12652" y="27119"/>
                      <a:pt x="12779" y="27033"/>
                      <a:pt x="12900" y="26838"/>
                    </a:cubicBezTo>
                    <a:close/>
                    <a:moveTo>
                      <a:pt x="2936" y="29580"/>
                    </a:moveTo>
                    <a:lnTo>
                      <a:pt x="2936" y="29580"/>
                    </a:lnTo>
                    <a:cubicBezTo>
                      <a:pt x="3631" y="29755"/>
                      <a:pt x="4184" y="29891"/>
                      <a:pt x="4732" y="30021"/>
                    </a:cubicBezTo>
                    <a:cubicBezTo>
                      <a:pt x="4732" y="30027"/>
                      <a:pt x="4732" y="30027"/>
                      <a:pt x="4732" y="30027"/>
                    </a:cubicBezTo>
                    <a:cubicBezTo>
                      <a:pt x="4179" y="29891"/>
                      <a:pt x="3631" y="29755"/>
                      <a:pt x="2936" y="29580"/>
                    </a:cubicBezTo>
                    <a:close/>
                    <a:moveTo>
                      <a:pt x="43561" y="30979"/>
                    </a:moveTo>
                    <a:lnTo>
                      <a:pt x="43561" y="30979"/>
                    </a:lnTo>
                    <a:cubicBezTo>
                      <a:pt x="43605" y="31057"/>
                      <a:pt x="43628" y="31130"/>
                      <a:pt x="43633" y="31191"/>
                    </a:cubicBezTo>
                    <a:cubicBezTo>
                      <a:pt x="43661" y="31163"/>
                      <a:pt x="43695" y="31140"/>
                      <a:pt x="43718" y="31117"/>
                    </a:cubicBezTo>
                    <a:cubicBezTo>
                      <a:pt x="43828" y="31233"/>
                      <a:pt x="43938" y="31353"/>
                      <a:pt x="44093" y="31518"/>
                    </a:cubicBezTo>
                    <a:lnTo>
                      <a:pt x="44093" y="31518"/>
                    </a:lnTo>
                    <a:cubicBezTo>
                      <a:pt x="43975" y="31394"/>
                      <a:pt x="43876" y="31306"/>
                      <a:pt x="43714" y="31306"/>
                    </a:cubicBezTo>
                    <a:cubicBezTo>
                      <a:pt x="43684" y="31306"/>
                      <a:pt x="43652" y="31309"/>
                      <a:pt x="43616" y="31315"/>
                    </a:cubicBezTo>
                    <a:cubicBezTo>
                      <a:pt x="43605" y="31349"/>
                      <a:pt x="43588" y="31372"/>
                      <a:pt x="43565" y="31389"/>
                    </a:cubicBezTo>
                    <a:cubicBezTo>
                      <a:pt x="43582" y="31366"/>
                      <a:pt x="43594" y="31344"/>
                      <a:pt x="43605" y="31315"/>
                    </a:cubicBezTo>
                    <a:lnTo>
                      <a:pt x="43616" y="31315"/>
                    </a:lnTo>
                    <a:cubicBezTo>
                      <a:pt x="43628" y="31281"/>
                      <a:pt x="43633" y="31242"/>
                      <a:pt x="43633" y="31191"/>
                    </a:cubicBezTo>
                    <a:lnTo>
                      <a:pt x="43633" y="31191"/>
                    </a:lnTo>
                    <a:cubicBezTo>
                      <a:pt x="43628" y="31191"/>
                      <a:pt x="43628" y="31197"/>
                      <a:pt x="43628" y="31197"/>
                    </a:cubicBezTo>
                    <a:cubicBezTo>
                      <a:pt x="43628" y="31130"/>
                      <a:pt x="43605" y="31057"/>
                      <a:pt x="43561" y="30979"/>
                    </a:cubicBezTo>
                    <a:close/>
                    <a:moveTo>
                      <a:pt x="56663" y="31870"/>
                    </a:moveTo>
                    <a:cubicBezTo>
                      <a:pt x="56781" y="32107"/>
                      <a:pt x="56906" y="32350"/>
                      <a:pt x="57013" y="32570"/>
                    </a:cubicBezTo>
                    <a:cubicBezTo>
                      <a:pt x="56900" y="32350"/>
                      <a:pt x="56781" y="32107"/>
                      <a:pt x="56663" y="31870"/>
                    </a:cubicBezTo>
                    <a:close/>
                    <a:moveTo>
                      <a:pt x="41932" y="31615"/>
                    </a:moveTo>
                    <a:cubicBezTo>
                      <a:pt x="41920" y="31694"/>
                      <a:pt x="41971" y="31756"/>
                      <a:pt x="42168" y="31812"/>
                    </a:cubicBezTo>
                    <a:lnTo>
                      <a:pt x="42168" y="31812"/>
                    </a:lnTo>
                    <a:cubicBezTo>
                      <a:pt x="42163" y="31844"/>
                      <a:pt x="42158" y="31871"/>
                      <a:pt x="42152" y="31898"/>
                    </a:cubicBezTo>
                    <a:cubicBezTo>
                      <a:pt x="42157" y="31881"/>
                      <a:pt x="42161" y="31865"/>
                      <a:pt x="42163" y="31851"/>
                    </a:cubicBezTo>
                    <a:lnTo>
                      <a:pt x="42163" y="31851"/>
                    </a:lnTo>
                    <a:cubicBezTo>
                      <a:pt x="42099" y="32275"/>
                      <a:pt x="42055" y="32627"/>
                      <a:pt x="42005" y="33028"/>
                    </a:cubicBezTo>
                    <a:cubicBezTo>
                      <a:pt x="42056" y="32615"/>
                      <a:pt x="42101" y="32254"/>
                      <a:pt x="42147" y="31898"/>
                    </a:cubicBezTo>
                    <a:cubicBezTo>
                      <a:pt x="41949" y="31801"/>
                      <a:pt x="41909" y="31711"/>
                      <a:pt x="41932" y="31615"/>
                    </a:cubicBezTo>
                    <a:close/>
                    <a:moveTo>
                      <a:pt x="2782" y="33373"/>
                    </a:moveTo>
                    <a:cubicBezTo>
                      <a:pt x="2720" y="33401"/>
                      <a:pt x="2663" y="33441"/>
                      <a:pt x="2607" y="33480"/>
                    </a:cubicBezTo>
                    <a:cubicBezTo>
                      <a:pt x="2663" y="33435"/>
                      <a:pt x="2720" y="33401"/>
                      <a:pt x="2782" y="33373"/>
                    </a:cubicBezTo>
                    <a:close/>
                    <a:moveTo>
                      <a:pt x="6264" y="7733"/>
                    </a:moveTo>
                    <a:cubicBezTo>
                      <a:pt x="7027" y="8897"/>
                      <a:pt x="7796" y="10056"/>
                      <a:pt x="8548" y="11226"/>
                    </a:cubicBezTo>
                    <a:cubicBezTo>
                      <a:pt x="8847" y="11695"/>
                      <a:pt x="9101" y="12193"/>
                      <a:pt x="9378" y="12673"/>
                    </a:cubicBezTo>
                    <a:cubicBezTo>
                      <a:pt x="9944" y="13911"/>
                      <a:pt x="10515" y="15149"/>
                      <a:pt x="11080" y="16387"/>
                    </a:cubicBezTo>
                    <a:cubicBezTo>
                      <a:pt x="11232" y="16754"/>
                      <a:pt x="11379" y="17127"/>
                      <a:pt x="11526" y="17495"/>
                    </a:cubicBezTo>
                    <a:cubicBezTo>
                      <a:pt x="12007" y="18902"/>
                      <a:pt x="12487" y="20310"/>
                      <a:pt x="12968" y="21712"/>
                    </a:cubicBezTo>
                    <a:cubicBezTo>
                      <a:pt x="13132" y="22288"/>
                      <a:pt x="13296" y="22865"/>
                      <a:pt x="13460" y="23441"/>
                    </a:cubicBezTo>
                    <a:cubicBezTo>
                      <a:pt x="13578" y="23910"/>
                      <a:pt x="13697" y="24380"/>
                      <a:pt x="13810" y="24849"/>
                    </a:cubicBezTo>
                    <a:cubicBezTo>
                      <a:pt x="14031" y="25736"/>
                      <a:pt x="14245" y="26629"/>
                      <a:pt x="14460" y="27517"/>
                    </a:cubicBezTo>
                    <a:cubicBezTo>
                      <a:pt x="14731" y="28970"/>
                      <a:pt x="14997" y="30422"/>
                      <a:pt x="15268" y="31869"/>
                    </a:cubicBezTo>
                    <a:lnTo>
                      <a:pt x="15314" y="32107"/>
                    </a:lnTo>
                    <a:cubicBezTo>
                      <a:pt x="15370" y="32418"/>
                      <a:pt x="15421" y="32728"/>
                      <a:pt x="15478" y="33034"/>
                    </a:cubicBezTo>
                    <a:cubicBezTo>
                      <a:pt x="15562" y="33672"/>
                      <a:pt x="15653" y="34311"/>
                      <a:pt x="15721" y="34950"/>
                    </a:cubicBezTo>
                    <a:cubicBezTo>
                      <a:pt x="15766" y="35391"/>
                      <a:pt x="15783" y="35837"/>
                      <a:pt x="15811" y="36278"/>
                    </a:cubicBezTo>
                    <a:cubicBezTo>
                      <a:pt x="15721" y="36295"/>
                      <a:pt x="15636" y="36312"/>
                      <a:pt x="15545" y="36329"/>
                    </a:cubicBezTo>
                    <a:cubicBezTo>
                      <a:pt x="15512" y="36301"/>
                      <a:pt x="15472" y="36267"/>
                      <a:pt x="15432" y="36239"/>
                    </a:cubicBezTo>
                    <a:lnTo>
                      <a:pt x="15427" y="36233"/>
                    </a:lnTo>
                    <a:cubicBezTo>
                      <a:pt x="15093" y="34645"/>
                      <a:pt x="14777" y="33051"/>
                      <a:pt x="14421" y="31468"/>
                    </a:cubicBezTo>
                    <a:cubicBezTo>
                      <a:pt x="14155" y="30292"/>
                      <a:pt x="13850" y="29128"/>
                      <a:pt x="13561" y="27958"/>
                    </a:cubicBezTo>
                    <a:cubicBezTo>
                      <a:pt x="13522" y="27845"/>
                      <a:pt x="13488" y="27737"/>
                      <a:pt x="13448" y="27624"/>
                    </a:cubicBezTo>
                    <a:cubicBezTo>
                      <a:pt x="13200" y="26646"/>
                      <a:pt x="12945" y="25674"/>
                      <a:pt x="12697" y="24696"/>
                    </a:cubicBezTo>
                    <a:cubicBezTo>
                      <a:pt x="12680" y="24628"/>
                      <a:pt x="12663" y="24555"/>
                      <a:pt x="12651" y="24481"/>
                    </a:cubicBezTo>
                    <a:cubicBezTo>
                      <a:pt x="12544" y="24131"/>
                      <a:pt x="12436" y="23780"/>
                      <a:pt x="12329" y="23424"/>
                    </a:cubicBezTo>
                    <a:cubicBezTo>
                      <a:pt x="12290" y="23277"/>
                      <a:pt x="12256" y="23125"/>
                      <a:pt x="12216" y="22972"/>
                    </a:cubicBezTo>
                    <a:cubicBezTo>
                      <a:pt x="12131" y="22712"/>
                      <a:pt x="12041" y="22446"/>
                      <a:pt x="11956" y="22186"/>
                    </a:cubicBezTo>
                    <a:cubicBezTo>
                      <a:pt x="11911" y="22028"/>
                      <a:pt x="11866" y="21876"/>
                      <a:pt x="11815" y="21717"/>
                    </a:cubicBezTo>
                    <a:cubicBezTo>
                      <a:pt x="11702" y="21378"/>
                      <a:pt x="11589" y="21033"/>
                      <a:pt x="11476" y="20688"/>
                    </a:cubicBezTo>
                    <a:cubicBezTo>
                      <a:pt x="11317" y="20197"/>
                      <a:pt x="11165" y="19699"/>
                      <a:pt x="10995" y="19207"/>
                    </a:cubicBezTo>
                    <a:cubicBezTo>
                      <a:pt x="10859" y="18829"/>
                      <a:pt x="10695" y="18456"/>
                      <a:pt x="10549" y="18083"/>
                    </a:cubicBezTo>
                    <a:cubicBezTo>
                      <a:pt x="10396" y="17698"/>
                      <a:pt x="10243" y="17320"/>
                      <a:pt x="10091" y="16935"/>
                    </a:cubicBezTo>
                    <a:cubicBezTo>
                      <a:pt x="9989" y="16675"/>
                      <a:pt x="9887" y="16415"/>
                      <a:pt x="9780" y="16155"/>
                    </a:cubicBezTo>
                    <a:cubicBezTo>
                      <a:pt x="9605" y="15709"/>
                      <a:pt x="9429" y="15262"/>
                      <a:pt x="9248" y="14821"/>
                    </a:cubicBezTo>
                    <a:cubicBezTo>
                      <a:pt x="8824" y="13832"/>
                      <a:pt x="8401" y="12848"/>
                      <a:pt x="7977" y="11865"/>
                    </a:cubicBezTo>
                    <a:cubicBezTo>
                      <a:pt x="7445" y="10779"/>
                      <a:pt x="6920" y="9694"/>
                      <a:pt x="6394" y="8609"/>
                    </a:cubicBezTo>
                    <a:cubicBezTo>
                      <a:pt x="6258" y="8332"/>
                      <a:pt x="6123" y="8055"/>
                      <a:pt x="5987" y="7778"/>
                    </a:cubicBezTo>
                    <a:cubicBezTo>
                      <a:pt x="6077" y="7761"/>
                      <a:pt x="6173" y="7744"/>
                      <a:pt x="6264" y="7733"/>
                    </a:cubicBezTo>
                    <a:close/>
                    <a:moveTo>
                      <a:pt x="51309" y="39534"/>
                    </a:moveTo>
                    <a:lnTo>
                      <a:pt x="51309" y="39534"/>
                    </a:lnTo>
                    <a:cubicBezTo>
                      <a:pt x="51321" y="39642"/>
                      <a:pt x="51389" y="39760"/>
                      <a:pt x="51468" y="39890"/>
                    </a:cubicBezTo>
                    <a:cubicBezTo>
                      <a:pt x="51479" y="39873"/>
                      <a:pt x="51490" y="39862"/>
                      <a:pt x="51502" y="39851"/>
                    </a:cubicBezTo>
                    <a:lnTo>
                      <a:pt x="51634" y="40077"/>
                    </a:lnTo>
                    <a:lnTo>
                      <a:pt x="51634" y="40077"/>
                    </a:lnTo>
                    <a:cubicBezTo>
                      <a:pt x="51587" y="40003"/>
                      <a:pt x="51534" y="39937"/>
                      <a:pt x="51468" y="39890"/>
                    </a:cubicBezTo>
                    <a:cubicBezTo>
                      <a:pt x="51451" y="39890"/>
                      <a:pt x="51439" y="39896"/>
                      <a:pt x="51422" y="39902"/>
                    </a:cubicBezTo>
                    <a:cubicBezTo>
                      <a:pt x="51377" y="39749"/>
                      <a:pt x="51315" y="39636"/>
                      <a:pt x="51309" y="39534"/>
                    </a:cubicBezTo>
                    <a:close/>
                    <a:moveTo>
                      <a:pt x="65462" y="29669"/>
                    </a:moveTo>
                    <a:cubicBezTo>
                      <a:pt x="65594" y="29669"/>
                      <a:pt x="65731" y="29708"/>
                      <a:pt x="65876" y="29783"/>
                    </a:cubicBezTo>
                    <a:cubicBezTo>
                      <a:pt x="64604" y="30405"/>
                      <a:pt x="63185" y="30394"/>
                      <a:pt x="61868" y="30784"/>
                    </a:cubicBezTo>
                    <a:cubicBezTo>
                      <a:pt x="60602" y="31044"/>
                      <a:pt x="59336" y="31310"/>
                      <a:pt x="58064" y="31570"/>
                    </a:cubicBezTo>
                    <a:cubicBezTo>
                      <a:pt x="58002" y="31581"/>
                      <a:pt x="57940" y="31598"/>
                      <a:pt x="57878" y="31615"/>
                    </a:cubicBezTo>
                    <a:cubicBezTo>
                      <a:pt x="57471" y="31700"/>
                      <a:pt x="57069" y="31784"/>
                      <a:pt x="56662" y="31869"/>
                    </a:cubicBezTo>
                    <a:cubicBezTo>
                      <a:pt x="55735" y="32084"/>
                      <a:pt x="54808" y="32305"/>
                      <a:pt x="53881" y="32519"/>
                    </a:cubicBezTo>
                    <a:cubicBezTo>
                      <a:pt x="53881" y="32519"/>
                      <a:pt x="53881" y="32519"/>
                      <a:pt x="53881" y="32519"/>
                    </a:cubicBezTo>
                    <a:lnTo>
                      <a:pt x="53881" y="32519"/>
                    </a:lnTo>
                    <a:cubicBezTo>
                      <a:pt x="53537" y="32610"/>
                      <a:pt x="53192" y="32700"/>
                      <a:pt x="52847" y="32791"/>
                    </a:cubicBezTo>
                    <a:cubicBezTo>
                      <a:pt x="52310" y="32932"/>
                      <a:pt x="51779" y="33073"/>
                      <a:pt x="51247" y="33215"/>
                    </a:cubicBezTo>
                    <a:cubicBezTo>
                      <a:pt x="51129" y="33254"/>
                      <a:pt x="51010" y="33294"/>
                      <a:pt x="50891" y="33339"/>
                    </a:cubicBezTo>
                    <a:cubicBezTo>
                      <a:pt x="50733" y="33373"/>
                      <a:pt x="50580" y="33412"/>
                      <a:pt x="50422" y="33452"/>
                    </a:cubicBezTo>
                    <a:cubicBezTo>
                      <a:pt x="49269" y="33774"/>
                      <a:pt x="48116" y="34102"/>
                      <a:pt x="46957" y="34424"/>
                    </a:cubicBezTo>
                    <a:cubicBezTo>
                      <a:pt x="46194" y="34656"/>
                      <a:pt x="45431" y="34882"/>
                      <a:pt x="44668" y="35108"/>
                    </a:cubicBezTo>
                    <a:cubicBezTo>
                      <a:pt x="43198" y="35583"/>
                      <a:pt x="41723" y="36041"/>
                      <a:pt x="40259" y="36527"/>
                    </a:cubicBezTo>
                    <a:cubicBezTo>
                      <a:pt x="38122" y="37239"/>
                      <a:pt x="35997" y="37963"/>
                      <a:pt x="33865" y="38692"/>
                    </a:cubicBezTo>
                    <a:cubicBezTo>
                      <a:pt x="32616" y="39122"/>
                      <a:pt x="31378" y="39585"/>
                      <a:pt x="30135" y="40026"/>
                    </a:cubicBezTo>
                    <a:cubicBezTo>
                      <a:pt x="29863" y="40122"/>
                      <a:pt x="29575" y="40179"/>
                      <a:pt x="29298" y="40252"/>
                    </a:cubicBezTo>
                    <a:cubicBezTo>
                      <a:pt x="29276" y="40190"/>
                      <a:pt x="29247" y="40122"/>
                      <a:pt x="29225" y="40060"/>
                    </a:cubicBezTo>
                    <a:cubicBezTo>
                      <a:pt x="29649" y="39811"/>
                      <a:pt x="30056" y="39529"/>
                      <a:pt x="30502" y="39314"/>
                    </a:cubicBezTo>
                    <a:cubicBezTo>
                      <a:pt x="33685" y="37748"/>
                      <a:pt x="36963" y="36414"/>
                      <a:pt x="40315" y="35250"/>
                    </a:cubicBezTo>
                    <a:cubicBezTo>
                      <a:pt x="41485" y="34843"/>
                      <a:pt x="42650" y="34419"/>
                      <a:pt x="43814" y="34000"/>
                    </a:cubicBezTo>
                    <a:cubicBezTo>
                      <a:pt x="43888" y="33978"/>
                      <a:pt x="43967" y="33961"/>
                      <a:pt x="44046" y="33938"/>
                    </a:cubicBezTo>
                    <a:cubicBezTo>
                      <a:pt x="45041" y="33650"/>
                      <a:pt x="46036" y="33362"/>
                      <a:pt x="47030" y="33073"/>
                    </a:cubicBezTo>
                    <a:cubicBezTo>
                      <a:pt x="47313" y="32994"/>
                      <a:pt x="47596" y="32915"/>
                      <a:pt x="47873" y="32830"/>
                    </a:cubicBezTo>
                    <a:cubicBezTo>
                      <a:pt x="48794" y="32621"/>
                      <a:pt x="49721" y="32412"/>
                      <a:pt x="50642" y="32203"/>
                    </a:cubicBezTo>
                    <a:lnTo>
                      <a:pt x="53231" y="31683"/>
                    </a:lnTo>
                    <a:cubicBezTo>
                      <a:pt x="54249" y="31485"/>
                      <a:pt x="55266" y="31281"/>
                      <a:pt x="56284" y="31078"/>
                    </a:cubicBezTo>
                    <a:cubicBezTo>
                      <a:pt x="56368" y="31067"/>
                      <a:pt x="56448" y="31055"/>
                      <a:pt x="56532" y="31038"/>
                    </a:cubicBezTo>
                    <a:cubicBezTo>
                      <a:pt x="56792" y="30631"/>
                      <a:pt x="56764" y="30168"/>
                      <a:pt x="56809" y="29727"/>
                    </a:cubicBezTo>
                    <a:lnTo>
                      <a:pt x="56809" y="29727"/>
                    </a:lnTo>
                    <a:cubicBezTo>
                      <a:pt x="56770" y="30168"/>
                      <a:pt x="56792" y="30631"/>
                      <a:pt x="56532" y="31038"/>
                    </a:cubicBezTo>
                    <a:lnTo>
                      <a:pt x="59924" y="30405"/>
                    </a:lnTo>
                    <a:cubicBezTo>
                      <a:pt x="60947" y="30247"/>
                      <a:pt x="61970" y="30083"/>
                      <a:pt x="62993" y="29942"/>
                    </a:cubicBezTo>
                    <a:cubicBezTo>
                      <a:pt x="63796" y="29834"/>
                      <a:pt x="64604" y="29755"/>
                      <a:pt x="65413" y="29670"/>
                    </a:cubicBezTo>
                    <a:cubicBezTo>
                      <a:pt x="65429" y="29669"/>
                      <a:pt x="65446" y="29669"/>
                      <a:pt x="65462" y="29669"/>
                    </a:cubicBezTo>
                    <a:close/>
                    <a:moveTo>
                      <a:pt x="37947" y="41089"/>
                    </a:moveTo>
                    <a:cubicBezTo>
                      <a:pt x="37947" y="41094"/>
                      <a:pt x="37947" y="41100"/>
                      <a:pt x="37947" y="41106"/>
                    </a:cubicBezTo>
                    <a:cubicBezTo>
                      <a:pt x="37958" y="41106"/>
                      <a:pt x="37975" y="41111"/>
                      <a:pt x="37986" y="41111"/>
                    </a:cubicBezTo>
                    <a:cubicBezTo>
                      <a:pt x="38020" y="41190"/>
                      <a:pt x="38054" y="41258"/>
                      <a:pt x="38094" y="41315"/>
                    </a:cubicBezTo>
                    <a:cubicBezTo>
                      <a:pt x="38037" y="41241"/>
                      <a:pt x="37986" y="41168"/>
                      <a:pt x="37930" y="41094"/>
                    </a:cubicBezTo>
                    <a:cubicBezTo>
                      <a:pt x="37935" y="41089"/>
                      <a:pt x="37941" y="41089"/>
                      <a:pt x="37947" y="41089"/>
                    </a:cubicBezTo>
                    <a:close/>
                    <a:moveTo>
                      <a:pt x="18306" y="42382"/>
                    </a:moveTo>
                    <a:cubicBezTo>
                      <a:pt x="18242" y="42470"/>
                      <a:pt x="18188" y="42566"/>
                      <a:pt x="18174" y="42694"/>
                    </a:cubicBezTo>
                    <a:cubicBezTo>
                      <a:pt x="18174" y="42700"/>
                      <a:pt x="18174" y="42705"/>
                      <a:pt x="18174" y="42717"/>
                    </a:cubicBezTo>
                    <a:cubicBezTo>
                      <a:pt x="17942" y="42615"/>
                      <a:pt x="17773" y="42536"/>
                      <a:pt x="17603" y="42462"/>
                    </a:cubicBezTo>
                    <a:lnTo>
                      <a:pt x="17603" y="42462"/>
                    </a:lnTo>
                    <a:cubicBezTo>
                      <a:pt x="17790" y="42541"/>
                      <a:pt x="17970" y="42626"/>
                      <a:pt x="18174" y="42694"/>
                    </a:cubicBezTo>
                    <a:lnTo>
                      <a:pt x="18129" y="42626"/>
                    </a:lnTo>
                    <a:cubicBezTo>
                      <a:pt x="18190" y="42542"/>
                      <a:pt x="18246" y="42462"/>
                      <a:pt x="18306" y="42382"/>
                    </a:cubicBezTo>
                    <a:close/>
                    <a:moveTo>
                      <a:pt x="1" y="0"/>
                    </a:moveTo>
                    <a:lnTo>
                      <a:pt x="1" y="0"/>
                    </a:lnTo>
                    <a:cubicBezTo>
                      <a:pt x="69" y="232"/>
                      <a:pt x="199" y="407"/>
                      <a:pt x="289" y="605"/>
                    </a:cubicBezTo>
                    <a:cubicBezTo>
                      <a:pt x="594" y="1300"/>
                      <a:pt x="1018" y="1973"/>
                      <a:pt x="1160" y="2702"/>
                    </a:cubicBezTo>
                    <a:cubicBezTo>
                      <a:pt x="1555" y="4748"/>
                      <a:pt x="1747" y="6817"/>
                      <a:pt x="1177" y="8880"/>
                    </a:cubicBezTo>
                    <a:cubicBezTo>
                      <a:pt x="1080" y="9231"/>
                      <a:pt x="984" y="9587"/>
                      <a:pt x="917" y="9943"/>
                    </a:cubicBezTo>
                    <a:cubicBezTo>
                      <a:pt x="640" y="11407"/>
                      <a:pt x="323" y="12865"/>
                      <a:pt x="125" y="14341"/>
                    </a:cubicBezTo>
                    <a:cubicBezTo>
                      <a:pt x="1" y="15285"/>
                      <a:pt x="86" y="16257"/>
                      <a:pt x="662" y="17093"/>
                    </a:cubicBezTo>
                    <a:cubicBezTo>
                      <a:pt x="1182" y="18060"/>
                      <a:pt x="1940" y="18772"/>
                      <a:pt x="2963" y="19185"/>
                    </a:cubicBezTo>
                    <a:lnTo>
                      <a:pt x="4913" y="20462"/>
                    </a:lnTo>
                    <a:cubicBezTo>
                      <a:pt x="5032" y="20598"/>
                      <a:pt x="5145" y="20739"/>
                      <a:pt x="5258" y="20875"/>
                    </a:cubicBezTo>
                    <a:cubicBezTo>
                      <a:pt x="5320" y="21107"/>
                      <a:pt x="5376" y="21339"/>
                      <a:pt x="5439" y="21570"/>
                    </a:cubicBezTo>
                    <a:cubicBezTo>
                      <a:pt x="5456" y="21853"/>
                      <a:pt x="5472" y="22141"/>
                      <a:pt x="5484" y="22429"/>
                    </a:cubicBezTo>
                    <a:cubicBezTo>
                      <a:pt x="5099" y="23323"/>
                      <a:pt x="4715" y="24221"/>
                      <a:pt x="4331" y="25114"/>
                    </a:cubicBezTo>
                    <a:cubicBezTo>
                      <a:pt x="4093" y="25572"/>
                      <a:pt x="3850" y="26030"/>
                      <a:pt x="3607" y="26488"/>
                    </a:cubicBezTo>
                    <a:lnTo>
                      <a:pt x="3455" y="26759"/>
                    </a:lnTo>
                    <a:cubicBezTo>
                      <a:pt x="3336" y="27025"/>
                      <a:pt x="3217" y="27291"/>
                      <a:pt x="3104" y="27556"/>
                    </a:cubicBezTo>
                    <a:cubicBezTo>
                      <a:pt x="3070" y="27596"/>
                      <a:pt x="3048" y="27647"/>
                      <a:pt x="3031" y="27698"/>
                    </a:cubicBezTo>
                    <a:cubicBezTo>
                      <a:pt x="2918" y="27963"/>
                      <a:pt x="2810" y="28229"/>
                      <a:pt x="2697" y="28495"/>
                    </a:cubicBezTo>
                    <a:cubicBezTo>
                      <a:pt x="2663" y="28540"/>
                      <a:pt x="2635" y="28585"/>
                      <a:pt x="2618" y="28642"/>
                    </a:cubicBezTo>
                    <a:cubicBezTo>
                      <a:pt x="1974" y="29880"/>
                      <a:pt x="1781" y="31208"/>
                      <a:pt x="1860" y="32587"/>
                    </a:cubicBezTo>
                    <a:cubicBezTo>
                      <a:pt x="1900" y="32615"/>
                      <a:pt x="1940" y="32649"/>
                      <a:pt x="1974" y="32678"/>
                    </a:cubicBezTo>
                    <a:cubicBezTo>
                      <a:pt x="1990" y="32881"/>
                      <a:pt x="2007" y="33079"/>
                      <a:pt x="2024" y="33282"/>
                    </a:cubicBezTo>
                    <a:cubicBezTo>
                      <a:pt x="2115" y="33429"/>
                      <a:pt x="2211" y="33582"/>
                      <a:pt x="2301" y="33729"/>
                    </a:cubicBezTo>
                    <a:cubicBezTo>
                      <a:pt x="2330" y="33797"/>
                      <a:pt x="2358" y="33870"/>
                      <a:pt x="2386" y="33938"/>
                    </a:cubicBezTo>
                    <a:cubicBezTo>
                      <a:pt x="2776" y="34684"/>
                      <a:pt x="3353" y="35250"/>
                      <a:pt x="4088" y="35657"/>
                    </a:cubicBezTo>
                    <a:cubicBezTo>
                      <a:pt x="4184" y="35724"/>
                      <a:pt x="4274" y="35787"/>
                      <a:pt x="4370" y="35849"/>
                    </a:cubicBezTo>
                    <a:cubicBezTo>
                      <a:pt x="4562" y="35967"/>
                      <a:pt x="4749" y="36086"/>
                      <a:pt x="4936" y="36205"/>
                    </a:cubicBezTo>
                    <a:cubicBezTo>
                      <a:pt x="4986" y="36239"/>
                      <a:pt x="5037" y="36273"/>
                      <a:pt x="5088" y="36307"/>
                    </a:cubicBezTo>
                    <a:cubicBezTo>
                      <a:pt x="5258" y="36408"/>
                      <a:pt x="5416" y="36521"/>
                      <a:pt x="5591" y="36612"/>
                    </a:cubicBezTo>
                    <a:cubicBezTo>
                      <a:pt x="7021" y="37358"/>
                      <a:pt x="8451" y="38098"/>
                      <a:pt x="9882" y="38845"/>
                    </a:cubicBezTo>
                    <a:cubicBezTo>
                      <a:pt x="10803" y="39523"/>
                      <a:pt x="11753" y="40167"/>
                      <a:pt x="12646" y="40885"/>
                    </a:cubicBezTo>
                    <a:cubicBezTo>
                      <a:pt x="14093" y="42055"/>
                      <a:pt x="14946" y="43593"/>
                      <a:pt x="15263" y="45430"/>
                    </a:cubicBezTo>
                    <a:lnTo>
                      <a:pt x="15263" y="45441"/>
                    </a:lnTo>
                    <a:cubicBezTo>
                      <a:pt x="15365" y="46323"/>
                      <a:pt x="15495" y="47205"/>
                      <a:pt x="15551" y="48092"/>
                    </a:cubicBezTo>
                    <a:cubicBezTo>
                      <a:pt x="15574" y="48488"/>
                      <a:pt x="15658" y="48827"/>
                      <a:pt x="15975" y="49036"/>
                    </a:cubicBezTo>
                    <a:cubicBezTo>
                      <a:pt x="16076" y="49104"/>
                      <a:pt x="16174" y="49131"/>
                      <a:pt x="16269" y="49131"/>
                    </a:cubicBezTo>
                    <a:cubicBezTo>
                      <a:pt x="16491" y="49131"/>
                      <a:pt x="16695" y="48979"/>
                      <a:pt x="16885" y="48833"/>
                    </a:cubicBezTo>
                    <a:cubicBezTo>
                      <a:pt x="16908" y="48816"/>
                      <a:pt x="16930" y="48793"/>
                      <a:pt x="16953" y="48782"/>
                    </a:cubicBezTo>
                    <a:cubicBezTo>
                      <a:pt x="18835" y="47572"/>
                      <a:pt x="20791" y="46504"/>
                      <a:pt x="22899" y="45729"/>
                    </a:cubicBezTo>
                    <a:cubicBezTo>
                      <a:pt x="23131" y="45645"/>
                      <a:pt x="23352" y="45515"/>
                      <a:pt x="23578" y="45407"/>
                    </a:cubicBezTo>
                    <a:cubicBezTo>
                      <a:pt x="24397" y="45255"/>
                      <a:pt x="25228" y="45119"/>
                      <a:pt x="26042" y="44938"/>
                    </a:cubicBezTo>
                    <a:cubicBezTo>
                      <a:pt x="27241" y="44678"/>
                      <a:pt x="28440" y="44489"/>
                      <a:pt x="29647" y="44489"/>
                    </a:cubicBezTo>
                    <a:cubicBezTo>
                      <a:pt x="30278" y="44489"/>
                      <a:pt x="30911" y="44541"/>
                      <a:pt x="31548" y="44661"/>
                    </a:cubicBezTo>
                    <a:cubicBezTo>
                      <a:pt x="32458" y="44831"/>
                      <a:pt x="33368" y="44989"/>
                      <a:pt x="34278" y="45153"/>
                    </a:cubicBezTo>
                    <a:cubicBezTo>
                      <a:pt x="35708" y="45571"/>
                      <a:pt x="37127" y="46012"/>
                      <a:pt x="38563" y="46402"/>
                    </a:cubicBezTo>
                    <a:cubicBezTo>
                      <a:pt x="39586" y="46685"/>
                      <a:pt x="40626" y="46905"/>
                      <a:pt x="41660" y="47154"/>
                    </a:cubicBezTo>
                    <a:lnTo>
                      <a:pt x="44283" y="47453"/>
                    </a:lnTo>
                    <a:cubicBezTo>
                      <a:pt x="44769" y="47436"/>
                      <a:pt x="45255" y="47420"/>
                      <a:pt x="45742" y="47408"/>
                    </a:cubicBezTo>
                    <a:cubicBezTo>
                      <a:pt x="46414" y="47301"/>
                      <a:pt x="47081" y="47205"/>
                      <a:pt x="47754" y="47097"/>
                    </a:cubicBezTo>
                    <a:cubicBezTo>
                      <a:pt x="47957" y="47018"/>
                      <a:pt x="48178" y="46956"/>
                      <a:pt x="48370" y="46849"/>
                    </a:cubicBezTo>
                    <a:cubicBezTo>
                      <a:pt x="49625" y="46148"/>
                      <a:pt x="50484" y="45192"/>
                      <a:pt x="50411" y="43644"/>
                    </a:cubicBezTo>
                    <a:cubicBezTo>
                      <a:pt x="50405" y="43474"/>
                      <a:pt x="50388" y="43304"/>
                      <a:pt x="50377" y="43141"/>
                    </a:cubicBezTo>
                    <a:cubicBezTo>
                      <a:pt x="50394" y="42892"/>
                      <a:pt x="50416" y="42637"/>
                      <a:pt x="50433" y="42389"/>
                    </a:cubicBezTo>
                    <a:cubicBezTo>
                      <a:pt x="50507" y="41965"/>
                      <a:pt x="50580" y="41535"/>
                      <a:pt x="50654" y="41106"/>
                    </a:cubicBezTo>
                    <a:cubicBezTo>
                      <a:pt x="51004" y="40800"/>
                      <a:pt x="51349" y="40489"/>
                      <a:pt x="51694" y="40179"/>
                    </a:cubicBezTo>
                    <a:cubicBezTo>
                      <a:pt x="51818" y="40184"/>
                      <a:pt x="51942" y="40190"/>
                      <a:pt x="52067" y="40196"/>
                    </a:cubicBezTo>
                    <a:cubicBezTo>
                      <a:pt x="52146" y="40184"/>
                      <a:pt x="52219" y="40173"/>
                      <a:pt x="52293" y="40162"/>
                    </a:cubicBezTo>
                    <a:cubicBezTo>
                      <a:pt x="52615" y="40111"/>
                      <a:pt x="52937" y="40066"/>
                      <a:pt x="53254" y="40020"/>
                    </a:cubicBezTo>
                    <a:cubicBezTo>
                      <a:pt x="54164" y="40071"/>
                      <a:pt x="55074" y="40122"/>
                      <a:pt x="55984" y="40173"/>
                    </a:cubicBezTo>
                    <a:cubicBezTo>
                      <a:pt x="56387" y="40180"/>
                      <a:pt x="56795" y="40220"/>
                      <a:pt x="57196" y="40220"/>
                    </a:cubicBezTo>
                    <a:cubicBezTo>
                      <a:pt x="57403" y="40220"/>
                      <a:pt x="57608" y="40209"/>
                      <a:pt x="57810" y="40179"/>
                    </a:cubicBezTo>
                    <a:cubicBezTo>
                      <a:pt x="59879" y="39879"/>
                      <a:pt x="61575" y="38850"/>
                      <a:pt x="63016" y="37369"/>
                    </a:cubicBezTo>
                    <a:cubicBezTo>
                      <a:pt x="63717" y="36651"/>
                      <a:pt x="64384" y="35905"/>
                      <a:pt x="65068" y="35170"/>
                    </a:cubicBezTo>
                    <a:lnTo>
                      <a:pt x="65068" y="35165"/>
                    </a:lnTo>
                    <a:cubicBezTo>
                      <a:pt x="65769" y="34136"/>
                      <a:pt x="66543" y="33175"/>
                      <a:pt x="67600" y="32485"/>
                    </a:cubicBezTo>
                    <a:cubicBezTo>
                      <a:pt x="68318" y="32005"/>
                      <a:pt x="69042" y="31519"/>
                      <a:pt x="69810" y="31129"/>
                    </a:cubicBezTo>
                    <a:cubicBezTo>
                      <a:pt x="70579" y="30744"/>
                      <a:pt x="71393" y="30411"/>
                      <a:pt x="72218" y="30174"/>
                    </a:cubicBezTo>
                    <a:cubicBezTo>
                      <a:pt x="73315" y="29851"/>
                      <a:pt x="74445" y="29637"/>
                      <a:pt x="75565" y="29382"/>
                    </a:cubicBezTo>
                    <a:cubicBezTo>
                      <a:pt x="75853" y="29348"/>
                      <a:pt x="76136" y="29314"/>
                      <a:pt x="76424" y="29280"/>
                    </a:cubicBezTo>
                    <a:cubicBezTo>
                      <a:pt x="76407" y="29196"/>
                      <a:pt x="76390" y="29111"/>
                      <a:pt x="76373" y="29026"/>
                    </a:cubicBezTo>
                    <a:cubicBezTo>
                      <a:pt x="76198" y="28975"/>
                      <a:pt x="76023" y="28919"/>
                      <a:pt x="75847" y="28868"/>
                    </a:cubicBezTo>
                    <a:cubicBezTo>
                      <a:pt x="75531" y="28749"/>
                      <a:pt x="75226" y="28591"/>
                      <a:pt x="74898" y="28523"/>
                    </a:cubicBezTo>
                    <a:cubicBezTo>
                      <a:pt x="73694" y="28246"/>
                      <a:pt x="72490" y="27929"/>
                      <a:pt x="71263" y="27766"/>
                    </a:cubicBezTo>
                    <a:cubicBezTo>
                      <a:pt x="69008" y="27460"/>
                      <a:pt x="66741" y="27200"/>
                      <a:pt x="64474" y="27019"/>
                    </a:cubicBezTo>
                    <a:cubicBezTo>
                      <a:pt x="63728" y="26961"/>
                      <a:pt x="62979" y="26948"/>
                      <a:pt x="62229" y="26948"/>
                    </a:cubicBezTo>
                    <a:cubicBezTo>
                      <a:pt x="61591" y="26948"/>
                      <a:pt x="60952" y="26958"/>
                      <a:pt x="60314" y="26958"/>
                    </a:cubicBezTo>
                    <a:cubicBezTo>
                      <a:pt x="60240" y="26958"/>
                      <a:pt x="60167" y="26957"/>
                      <a:pt x="60094" y="26957"/>
                    </a:cubicBezTo>
                    <a:cubicBezTo>
                      <a:pt x="59935" y="26957"/>
                      <a:pt x="59777" y="27048"/>
                      <a:pt x="59619" y="27093"/>
                    </a:cubicBezTo>
                    <a:cubicBezTo>
                      <a:pt x="58646" y="27161"/>
                      <a:pt x="57674" y="27229"/>
                      <a:pt x="56702" y="27296"/>
                    </a:cubicBezTo>
                    <a:cubicBezTo>
                      <a:pt x="56335" y="27336"/>
                      <a:pt x="55967" y="27375"/>
                      <a:pt x="55605" y="27415"/>
                    </a:cubicBezTo>
                    <a:cubicBezTo>
                      <a:pt x="54707" y="27539"/>
                      <a:pt x="53802" y="27658"/>
                      <a:pt x="52903" y="27777"/>
                    </a:cubicBezTo>
                    <a:cubicBezTo>
                      <a:pt x="52547" y="27833"/>
                      <a:pt x="52191" y="27896"/>
                      <a:pt x="51829" y="27952"/>
                    </a:cubicBezTo>
                    <a:cubicBezTo>
                      <a:pt x="50976" y="28127"/>
                      <a:pt x="50117" y="28302"/>
                      <a:pt x="49263" y="28478"/>
                    </a:cubicBezTo>
                    <a:lnTo>
                      <a:pt x="49258" y="28478"/>
                    </a:lnTo>
                    <a:cubicBezTo>
                      <a:pt x="48975" y="28557"/>
                      <a:pt x="48698" y="28630"/>
                      <a:pt x="48421" y="28704"/>
                    </a:cubicBezTo>
                    <a:cubicBezTo>
                      <a:pt x="47890" y="28834"/>
                      <a:pt x="47353" y="28964"/>
                      <a:pt x="46821" y="29088"/>
                    </a:cubicBezTo>
                    <a:lnTo>
                      <a:pt x="45549" y="29467"/>
                    </a:lnTo>
                    <a:cubicBezTo>
                      <a:pt x="44933" y="29665"/>
                      <a:pt x="44317" y="29868"/>
                      <a:pt x="43701" y="30066"/>
                    </a:cubicBezTo>
                    <a:cubicBezTo>
                      <a:pt x="43633" y="30089"/>
                      <a:pt x="43560" y="30111"/>
                      <a:pt x="43486" y="30134"/>
                    </a:cubicBezTo>
                    <a:cubicBezTo>
                      <a:pt x="42616" y="30450"/>
                      <a:pt x="41740" y="30767"/>
                      <a:pt x="40869" y="31078"/>
                    </a:cubicBezTo>
                    <a:cubicBezTo>
                      <a:pt x="39264" y="31768"/>
                      <a:pt x="37658" y="32457"/>
                      <a:pt x="36047" y="33147"/>
                    </a:cubicBezTo>
                    <a:cubicBezTo>
                      <a:pt x="35838" y="33271"/>
                      <a:pt x="35623" y="33395"/>
                      <a:pt x="35409" y="33520"/>
                    </a:cubicBezTo>
                    <a:cubicBezTo>
                      <a:pt x="35228" y="33582"/>
                      <a:pt x="35024" y="33616"/>
                      <a:pt x="34860" y="33712"/>
                    </a:cubicBezTo>
                    <a:cubicBezTo>
                      <a:pt x="32577" y="35029"/>
                      <a:pt x="30282" y="36324"/>
                      <a:pt x="28026" y="37691"/>
                    </a:cubicBezTo>
                    <a:cubicBezTo>
                      <a:pt x="27077" y="38268"/>
                      <a:pt x="26212" y="38997"/>
                      <a:pt x="25313" y="39659"/>
                    </a:cubicBezTo>
                    <a:cubicBezTo>
                      <a:pt x="24256" y="40456"/>
                      <a:pt x="23188" y="41230"/>
                      <a:pt x="22153" y="42050"/>
                    </a:cubicBezTo>
                    <a:cubicBezTo>
                      <a:pt x="21481" y="42581"/>
                      <a:pt x="20848" y="43174"/>
                      <a:pt x="20198" y="43740"/>
                    </a:cubicBezTo>
                    <a:cubicBezTo>
                      <a:pt x="20452" y="42965"/>
                      <a:pt x="20848" y="42293"/>
                      <a:pt x="21192" y="41597"/>
                    </a:cubicBezTo>
                    <a:cubicBezTo>
                      <a:pt x="22329" y="39274"/>
                      <a:pt x="23470" y="36957"/>
                      <a:pt x="24573" y="34616"/>
                    </a:cubicBezTo>
                    <a:cubicBezTo>
                      <a:pt x="25070" y="33554"/>
                      <a:pt x="25477" y="32446"/>
                      <a:pt x="25924" y="31361"/>
                    </a:cubicBezTo>
                    <a:lnTo>
                      <a:pt x="25924" y="31361"/>
                    </a:lnTo>
                    <a:cubicBezTo>
                      <a:pt x="25846" y="31449"/>
                      <a:pt x="25772" y="31483"/>
                      <a:pt x="25704" y="31483"/>
                    </a:cubicBezTo>
                    <a:cubicBezTo>
                      <a:pt x="25588" y="31483"/>
                      <a:pt x="25487" y="31386"/>
                      <a:pt x="25398" y="31287"/>
                    </a:cubicBezTo>
                    <a:cubicBezTo>
                      <a:pt x="25296" y="31168"/>
                      <a:pt x="25234" y="31016"/>
                      <a:pt x="25155" y="30880"/>
                    </a:cubicBezTo>
                    <a:cubicBezTo>
                      <a:pt x="24567" y="32022"/>
                      <a:pt x="23968" y="33164"/>
                      <a:pt x="23386" y="34311"/>
                    </a:cubicBezTo>
                    <a:cubicBezTo>
                      <a:pt x="22594" y="35888"/>
                      <a:pt x="21820" y="37471"/>
                      <a:pt x="21017" y="39042"/>
                    </a:cubicBezTo>
                    <a:cubicBezTo>
                      <a:pt x="20361" y="40309"/>
                      <a:pt x="19683" y="41563"/>
                      <a:pt x="19016" y="42824"/>
                    </a:cubicBezTo>
                    <a:cubicBezTo>
                      <a:pt x="18909" y="43118"/>
                      <a:pt x="18801" y="43412"/>
                      <a:pt x="18660" y="43796"/>
                    </a:cubicBezTo>
                    <a:cubicBezTo>
                      <a:pt x="18298" y="43316"/>
                      <a:pt x="18762" y="43135"/>
                      <a:pt x="18784" y="42852"/>
                    </a:cubicBezTo>
                    <a:lnTo>
                      <a:pt x="18343" y="42332"/>
                    </a:lnTo>
                    <a:cubicBezTo>
                      <a:pt x="18366" y="41965"/>
                      <a:pt x="18389" y="41597"/>
                      <a:pt x="18417" y="41230"/>
                    </a:cubicBezTo>
                    <a:cubicBezTo>
                      <a:pt x="18473" y="40393"/>
                      <a:pt x="18598" y="39557"/>
                      <a:pt x="18570" y="38726"/>
                    </a:cubicBezTo>
                    <a:cubicBezTo>
                      <a:pt x="18519" y="36962"/>
                      <a:pt x="18394" y="35199"/>
                      <a:pt x="18298" y="33435"/>
                    </a:cubicBezTo>
                    <a:cubicBezTo>
                      <a:pt x="18236" y="32740"/>
                      <a:pt x="18208" y="32045"/>
                      <a:pt x="18106" y="31355"/>
                    </a:cubicBezTo>
                    <a:cubicBezTo>
                      <a:pt x="17948" y="30264"/>
                      <a:pt x="17739" y="29184"/>
                      <a:pt x="17546" y="28099"/>
                    </a:cubicBezTo>
                    <a:cubicBezTo>
                      <a:pt x="17518" y="27941"/>
                      <a:pt x="17484" y="27788"/>
                      <a:pt x="17456" y="27635"/>
                    </a:cubicBezTo>
                    <a:cubicBezTo>
                      <a:pt x="17620" y="27025"/>
                      <a:pt x="17236" y="26539"/>
                      <a:pt x="17089" y="26002"/>
                    </a:cubicBezTo>
                    <a:cubicBezTo>
                      <a:pt x="16919" y="25227"/>
                      <a:pt x="16749" y="24447"/>
                      <a:pt x="16580" y="23673"/>
                    </a:cubicBezTo>
                    <a:cubicBezTo>
                      <a:pt x="16495" y="23402"/>
                      <a:pt x="16416" y="23130"/>
                      <a:pt x="16331" y="22859"/>
                    </a:cubicBezTo>
                    <a:cubicBezTo>
                      <a:pt x="16184" y="22356"/>
                      <a:pt x="16043" y="21859"/>
                      <a:pt x="15896" y="21355"/>
                    </a:cubicBezTo>
                    <a:cubicBezTo>
                      <a:pt x="15687" y="20751"/>
                      <a:pt x="15478" y="20140"/>
                      <a:pt x="15268" y="19535"/>
                    </a:cubicBezTo>
                    <a:cubicBezTo>
                      <a:pt x="15020" y="18670"/>
                      <a:pt x="14754" y="17817"/>
                      <a:pt x="14234" y="17071"/>
                    </a:cubicBezTo>
                    <a:cubicBezTo>
                      <a:pt x="14087" y="16686"/>
                      <a:pt x="13940" y="16308"/>
                      <a:pt x="13793" y="15923"/>
                    </a:cubicBezTo>
                    <a:cubicBezTo>
                      <a:pt x="13448" y="15166"/>
                      <a:pt x="13137" y="14391"/>
                      <a:pt x="12759" y="13645"/>
                    </a:cubicBezTo>
                    <a:cubicBezTo>
                      <a:pt x="12369" y="12888"/>
                      <a:pt x="11916" y="12159"/>
                      <a:pt x="11493" y="11413"/>
                    </a:cubicBezTo>
                    <a:cubicBezTo>
                      <a:pt x="8858" y="6404"/>
                      <a:pt x="5015" y="2617"/>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2371" name="Google Shape;12371;p19"/>
          <p:cNvGrpSpPr/>
          <p:nvPr/>
        </p:nvGrpSpPr>
        <p:grpSpPr>
          <a:xfrm>
            <a:off x="1273850" y="1434454"/>
            <a:ext cx="6596300" cy="261775"/>
            <a:chOff x="1259150" y="4046900"/>
            <a:chExt cx="6596300" cy="261775"/>
          </a:xfrm>
        </p:grpSpPr>
        <p:cxnSp>
          <p:nvCxnSpPr>
            <p:cNvPr id="12372" name="Google Shape;12372;p19"/>
            <p:cNvCxnSpPr/>
            <p:nvPr/>
          </p:nvCxnSpPr>
          <p:spPr>
            <a:xfrm>
              <a:off x="5218450" y="4138575"/>
              <a:ext cx="2637000" cy="0"/>
            </a:xfrm>
            <a:prstGeom prst="straightConnector1">
              <a:avLst/>
            </a:prstGeom>
            <a:noFill/>
            <a:ln w="9525" cap="flat" cmpd="sng">
              <a:solidFill>
                <a:schemeClr val="dk2"/>
              </a:solidFill>
              <a:prstDash val="solid"/>
              <a:round/>
              <a:headEnd type="none" w="med" len="med"/>
              <a:tailEnd type="oval" w="med" len="med"/>
            </a:ln>
          </p:spPr>
        </p:cxnSp>
        <p:cxnSp>
          <p:nvCxnSpPr>
            <p:cNvPr id="12373" name="Google Shape;12373;p19"/>
            <p:cNvCxnSpPr/>
            <p:nvPr/>
          </p:nvCxnSpPr>
          <p:spPr>
            <a:xfrm rot="10800000">
              <a:off x="1259150" y="4138575"/>
              <a:ext cx="2637000" cy="0"/>
            </a:xfrm>
            <a:prstGeom prst="straightConnector1">
              <a:avLst/>
            </a:prstGeom>
            <a:noFill/>
            <a:ln w="9525" cap="flat" cmpd="sng">
              <a:solidFill>
                <a:schemeClr val="dk2"/>
              </a:solidFill>
              <a:prstDash val="solid"/>
              <a:round/>
              <a:headEnd type="none" w="med" len="med"/>
              <a:tailEnd type="oval" w="med" len="med"/>
            </a:ln>
          </p:spPr>
        </p:cxnSp>
        <p:grpSp>
          <p:nvGrpSpPr>
            <p:cNvPr id="12374" name="Google Shape;12374;p19"/>
            <p:cNvGrpSpPr/>
            <p:nvPr/>
          </p:nvGrpSpPr>
          <p:grpSpPr>
            <a:xfrm>
              <a:off x="3886475" y="4046900"/>
              <a:ext cx="1352731" cy="261775"/>
              <a:chOff x="3895576" y="959675"/>
              <a:chExt cx="1352731" cy="261775"/>
            </a:xfrm>
          </p:grpSpPr>
          <p:sp>
            <p:nvSpPr>
              <p:cNvPr id="12375" name="Google Shape;12375;p19"/>
              <p:cNvSpPr/>
              <p:nvPr/>
            </p:nvSpPr>
            <p:spPr>
              <a:xfrm>
                <a:off x="4575504" y="975694"/>
                <a:ext cx="560138" cy="166118"/>
              </a:xfrm>
              <a:custGeom>
                <a:avLst/>
                <a:gdLst/>
                <a:ahLst/>
                <a:cxnLst/>
                <a:rect l="l" t="t" r="r" b="b"/>
                <a:pathLst>
                  <a:path w="7378" h="2188" extrusionOk="0">
                    <a:moveTo>
                      <a:pt x="6079" y="1"/>
                    </a:moveTo>
                    <a:cubicBezTo>
                      <a:pt x="5792" y="1"/>
                      <a:pt x="5509" y="132"/>
                      <a:pt x="5377" y="405"/>
                    </a:cubicBezTo>
                    <a:cubicBezTo>
                      <a:pt x="5227" y="690"/>
                      <a:pt x="5285" y="1092"/>
                      <a:pt x="5568" y="1273"/>
                    </a:cubicBezTo>
                    <a:cubicBezTo>
                      <a:pt x="5665" y="1337"/>
                      <a:pt x="5781" y="1373"/>
                      <a:pt x="5898" y="1373"/>
                    </a:cubicBezTo>
                    <a:cubicBezTo>
                      <a:pt x="5943" y="1373"/>
                      <a:pt x="5989" y="1367"/>
                      <a:pt x="6034" y="1356"/>
                    </a:cubicBezTo>
                    <a:cubicBezTo>
                      <a:pt x="6052" y="1353"/>
                      <a:pt x="6061" y="1331"/>
                      <a:pt x="6058" y="1313"/>
                    </a:cubicBezTo>
                    <a:cubicBezTo>
                      <a:pt x="6056" y="1297"/>
                      <a:pt x="6041" y="1288"/>
                      <a:pt x="6025" y="1288"/>
                    </a:cubicBezTo>
                    <a:cubicBezTo>
                      <a:pt x="6023" y="1288"/>
                      <a:pt x="6021" y="1288"/>
                      <a:pt x="6018" y="1289"/>
                    </a:cubicBezTo>
                    <a:cubicBezTo>
                      <a:pt x="5982" y="1296"/>
                      <a:pt x="5945" y="1300"/>
                      <a:pt x="5909" y="1300"/>
                    </a:cubicBezTo>
                    <a:cubicBezTo>
                      <a:pt x="5803" y="1300"/>
                      <a:pt x="5698" y="1268"/>
                      <a:pt x="5614" y="1209"/>
                    </a:cubicBezTo>
                    <a:cubicBezTo>
                      <a:pt x="5233" y="951"/>
                      <a:pt x="5365" y="332"/>
                      <a:pt x="5764" y="166"/>
                    </a:cubicBezTo>
                    <a:cubicBezTo>
                      <a:pt x="5865" y="121"/>
                      <a:pt x="5969" y="101"/>
                      <a:pt x="6071" y="101"/>
                    </a:cubicBezTo>
                    <a:cubicBezTo>
                      <a:pt x="6536" y="101"/>
                      <a:pt x="6955" y="527"/>
                      <a:pt x="6877" y="1028"/>
                    </a:cubicBezTo>
                    <a:cubicBezTo>
                      <a:pt x="6819" y="1463"/>
                      <a:pt x="6436" y="1792"/>
                      <a:pt x="6025" y="1905"/>
                    </a:cubicBezTo>
                    <a:cubicBezTo>
                      <a:pt x="5861" y="1949"/>
                      <a:pt x="5693" y="1968"/>
                      <a:pt x="5522" y="1968"/>
                    </a:cubicBezTo>
                    <a:cubicBezTo>
                      <a:pt x="4413" y="1968"/>
                      <a:pt x="3202" y="1131"/>
                      <a:pt x="2298" y="623"/>
                    </a:cubicBezTo>
                    <a:cubicBezTo>
                      <a:pt x="2017" y="434"/>
                      <a:pt x="1669" y="312"/>
                      <a:pt x="1329" y="312"/>
                    </a:cubicBezTo>
                    <a:cubicBezTo>
                      <a:pt x="1047" y="312"/>
                      <a:pt x="771" y="396"/>
                      <a:pt x="544" y="595"/>
                    </a:cubicBezTo>
                    <a:cubicBezTo>
                      <a:pt x="1" y="1040"/>
                      <a:pt x="136" y="1933"/>
                      <a:pt x="814" y="2153"/>
                    </a:cubicBezTo>
                    <a:cubicBezTo>
                      <a:pt x="887" y="2176"/>
                      <a:pt x="959" y="2187"/>
                      <a:pt x="1029" y="2187"/>
                    </a:cubicBezTo>
                    <a:cubicBezTo>
                      <a:pt x="1645" y="2187"/>
                      <a:pt x="2058" y="1358"/>
                      <a:pt x="1396" y="1000"/>
                    </a:cubicBezTo>
                    <a:cubicBezTo>
                      <a:pt x="1391" y="998"/>
                      <a:pt x="1386" y="997"/>
                      <a:pt x="1382" y="997"/>
                    </a:cubicBezTo>
                    <a:cubicBezTo>
                      <a:pt x="1351" y="997"/>
                      <a:pt x="1334" y="1046"/>
                      <a:pt x="1369" y="1062"/>
                    </a:cubicBezTo>
                    <a:cubicBezTo>
                      <a:pt x="1936" y="1379"/>
                      <a:pt x="1570" y="2094"/>
                      <a:pt x="1038" y="2094"/>
                    </a:cubicBezTo>
                    <a:cubicBezTo>
                      <a:pt x="974" y="2094"/>
                      <a:pt x="908" y="2084"/>
                      <a:pt x="841" y="2061"/>
                    </a:cubicBezTo>
                    <a:cubicBezTo>
                      <a:pt x="243" y="1856"/>
                      <a:pt x="127" y="1071"/>
                      <a:pt x="611" y="675"/>
                    </a:cubicBezTo>
                    <a:cubicBezTo>
                      <a:pt x="817" y="498"/>
                      <a:pt x="1065" y="423"/>
                      <a:pt x="1319" y="423"/>
                    </a:cubicBezTo>
                    <a:cubicBezTo>
                      <a:pt x="1641" y="423"/>
                      <a:pt x="1973" y="543"/>
                      <a:pt x="2240" y="724"/>
                    </a:cubicBezTo>
                    <a:cubicBezTo>
                      <a:pt x="3168" y="1249"/>
                      <a:pt x="4367" y="2094"/>
                      <a:pt x="5507" y="2094"/>
                    </a:cubicBezTo>
                    <a:cubicBezTo>
                      <a:pt x="5693" y="2094"/>
                      <a:pt x="5877" y="2071"/>
                      <a:pt x="6058" y="2022"/>
                    </a:cubicBezTo>
                    <a:cubicBezTo>
                      <a:pt x="6886" y="1804"/>
                      <a:pt x="7377" y="804"/>
                      <a:pt x="6635" y="187"/>
                    </a:cubicBezTo>
                    <a:cubicBezTo>
                      <a:pt x="6480" y="64"/>
                      <a:pt x="6279" y="1"/>
                      <a:pt x="607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6" name="Google Shape;12376;p19"/>
              <p:cNvSpPr/>
              <p:nvPr/>
            </p:nvSpPr>
            <p:spPr>
              <a:xfrm>
                <a:off x="4642617" y="959751"/>
                <a:ext cx="605690" cy="155945"/>
              </a:xfrm>
              <a:custGeom>
                <a:avLst/>
                <a:gdLst/>
                <a:ahLst/>
                <a:cxnLst/>
                <a:rect l="l" t="t" r="r" b="b"/>
                <a:pathLst>
                  <a:path w="7978" h="2054" extrusionOk="0">
                    <a:moveTo>
                      <a:pt x="449" y="1"/>
                    </a:moveTo>
                    <a:cubicBezTo>
                      <a:pt x="305" y="1"/>
                      <a:pt x="163" y="21"/>
                      <a:pt x="28" y="66"/>
                    </a:cubicBezTo>
                    <a:lnTo>
                      <a:pt x="25" y="66"/>
                    </a:lnTo>
                    <a:cubicBezTo>
                      <a:pt x="9" y="72"/>
                      <a:pt x="0" y="91"/>
                      <a:pt x="6" y="106"/>
                    </a:cubicBezTo>
                    <a:cubicBezTo>
                      <a:pt x="11" y="121"/>
                      <a:pt x="24" y="129"/>
                      <a:pt x="38" y="129"/>
                    </a:cubicBezTo>
                    <a:cubicBezTo>
                      <a:pt x="42" y="129"/>
                      <a:pt x="45" y="129"/>
                      <a:pt x="49" y="128"/>
                    </a:cubicBezTo>
                    <a:cubicBezTo>
                      <a:pt x="166" y="91"/>
                      <a:pt x="288" y="74"/>
                      <a:pt x="414" y="74"/>
                    </a:cubicBezTo>
                    <a:cubicBezTo>
                      <a:pt x="1124" y="74"/>
                      <a:pt x="1945" y="595"/>
                      <a:pt x="2537" y="879"/>
                    </a:cubicBezTo>
                    <a:cubicBezTo>
                      <a:pt x="3639" y="1454"/>
                      <a:pt x="4837" y="2054"/>
                      <a:pt x="6109" y="2054"/>
                    </a:cubicBezTo>
                    <a:cubicBezTo>
                      <a:pt x="6200" y="2054"/>
                      <a:pt x="6291" y="2051"/>
                      <a:pt x="6383" y="2044"/>
                    </a:cubicBezTo>
                    <a:cubicBezTo>
                      <a:pt x="6834" y="2011"/>
                      <a:pt x="7334" y="1922"/>
                      <a:pt x="7646" y="1554"/>
                    </a:cubicBezTo>
                    <a:cubicBezTo>
                      <a:pt x="7978" y="1164"/>
                      <a:pt x="7867" y="486"/>
                      <a:pt x="7297" y="428"/>
                    </a:cubicBezTo>
                    <a:cubicBezTo>
                      <a:pt x="7270" y="424"/>
                      <a:pt x="7243" y="422"/>
                      <a:pt x="7217" y="422"/>
                    </a:cubicBezTo>
                    <a:cubicBezTo>
                      <a:pt x="6872" y="422"/>
                      <a:pt x="6573" y="747"/>
                      <a:pt x="6656" y="1100"/>
                    </a:cubicBezTo>
                    <a:cubicBezTo>
                      <a:pt x="6677" y="1219"/>
                      <a:pt x="6754" y="1327"/>
                      <a:pt x="6858" y="1391"/>
                    </a:cubicBezTo>
                    <a:cubicBezTo>
                      <a:pt x="6864" y="1395"/>
                      <a:pt x="6870" y="1396"/>
                      <a:pt x="6877" y="1396"/>
                    </a:cubicBezTo>
                    <a:cubicBezTo>
                      <a:pt x="6888" y="1396"/>
                      <a:pt x="6898" y="1392"/>
                      <a:pt x="6904" y="1382"/>
                    </a:cubicBezTo>
                    <a:cubicBezTo>
                      <a:pt x="6913" y="1364"/>
                      <a:pt x="6907" y="1345"/>
                      <a:pt x="6892" y="1336"/>
                    </a:cubicBezTo>
                    <a:cubicBezTo>
                      <a:pt x="6711" y="1223"/>
                      <a:pt x="6674" y="965"/>
                      <a:pt x="6766" y="781"/>
                    </a:cubicBezTo>
                    <a:cubicBezTo>
                      <a:pt x="6851" y="607"/>
                      <a:pt x="7036" y="517"/>
                      <a:pt x="7222" y="517"/>
                    </a:cubicBezTo>
                    <a:cubicBezTo>
                      <a:pt x="7347" y="517"/>
                      <a:pt x="7472" y="557"/>
                      <a:pt x="7567" y="640"/>
                    </a:cubicBezTo>
                    <a:cubicBezTo>
                      <a:pt x="7812" y="854"/>
                      <a:pt x="7760" y="1253"/>
                      <a:pt x="7564" y="1483"/>
                    </a:cubicBezTo>
                    <a:cubicBezTo>
                      <a:pt x="7272" y="1818"/>
                      <a:pt x="6800" y="1900"/>
                      <a:pt x="6377" y="1928"/>
                    </a:cubicBezTo>
                    <a:cubicBezTo>
                      <a:pt x="6291" y="1934"/>
                      <a:pt x="6205" y="1937"/>
                      <a:pt x="6120" y="1937"/>
                    </a:cubicBezTo>
                    <a:cubicBezTo>
                      <a:pt x="5316" y="1937"/>
                      <a:pt x="4529" y="1686"/>
                      <a:pt x="3794" y="1370"/>
                    </a:cubicBezTo>
                    <a:cubicBezTo>
                      <a:pt x="3386" y="1189"/>
                      <a:pt x="2987" y="986"/>
                      <a:pt x="2586" y="784"/>
                    </a:cubicBezTo>
                    <a:cubicBezTo>
                      <a:pt x="1982" y="500"/>
                      <a:pt x="1174" y="1"/>
                      <a:pt x="44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7" name="Google Shape;12377;p19"/>
              <p:cNvSpPr/>
              <p:nvPr/>
            </p:nvSpPr>
            <p:spPr>
              <a:xfrm>
                <a:off x="5009760" y="1053436"/>
                <a:ext cx="35986" cy="26877"/>
              </a:xfrm>
              <a:custGeom>
                <a:avLst/>
                <a:gdLst/>
                <a:ahLst/>
                <a:cxnLst/>
                <a:rect l="l" t="t" r="r" b="b"/>
                <a:pathLst>
                  <a:path w="474" h="354" extrusionOk="0">
                    <a:moveTo>
                      <a:pt x="237" y="1"/>
                    </a:moveTo>
                    <a:cubicBezTo>
                      <a:pt x="108" y="1"/>
                      <a:pt x="1" y="81"/>
                      <a:pt x="1" y="179"/>
                    </a:cubicBezTo>
                    <a:cubicBezTo>
                      <a:pt x="1" y="274"/>
                      <a:pt x="108" y="353"/>
                      <a:pt x="237" y="353"/>
                    </a:cubicBezTo>
                    <a:cubicBezTo>
                      <a:pt x="369" y="353"/>
                      <a:pt x="473" y="274"/>
                      <a:pt x="473" y="179"/>
                    </a:cubicBezTo>
                    <a:cubicBezTo>
                      <a:pt x="473" y="81"/>
                      <a:pt x="369" y="1"/>
                      <a:pt x="2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8" name="Google Shape;12378;p19"/>
              <p:cNvSpPr/>
              <p:nvPr/>
            </p:nvSpPr>
            <p:spPr>
              <a:xfrm>
                <a:off x="5153019" y="1044326"/>
                <a:ext cx="30064" cy="25358"/>
              </a:xfrm>
              <a:custGeom>
                <a:avLst/>
                <a:gdLst/>
                <a:ahLst/>
                <a:cxnLst/>
                <a:rect l="l" t="t" r="r" b="b"/>
                <a:pathLst>
                  <a:path w="396" h="334" extrusionOk="0">
                    <a:moveTo>
                      <a:pt x="148" y="0"/>
                    </a:moveTo>
                    <a:cubicBezTo>
                      <a:pt x="110" y="0"/>
                      <a:pt x="76" y="14"/>
                      <a:pt x="52" y="41"/>
                    </a:cubicBezTo>
                    <a:cubicBezTo>
                      <a:pt x="0" y="99"/>
                      <a:pt x="22" y="207"/>
                      <a:pt x="104" y="277"/>
                    </a:cubicBezTo>
                    <a:cubicBezTo>
                      <a:pt x="148" y="314"/>
                      <a:pt x="200" y="334"/>
                      <a:pt x="247" y="334"/>
                    </a:cubicBezTo>
                    <a:cubicBezTo>
                      <a:pt x="285" y="334"/>
                      <a:pt x="320" y="320"/>
                      <a:pt x="344" y="293"/>
                    </a:cubicBezTo>
                    <a:cubicBezTo>
                      <a:pt x="396" y="234"/>
                      <a:pt x="374" y="127"/>
                      <a:pt x="295" y="59"/>
                    </a:cubicBezTo>
                    <a:cubicBezTo>
                      <a:pt x="249" y="20"/>
                      <a:pt x="196" y="0"/>
                      <a:pt x="14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9" name="Google Shape;12379;p19"/>
              <p:cNvSpPr/>
              <p:nvPr/>
            </p:nvSpPr>
            <p:spPr>
              <a:xfrm>
                <a:off x="4550375" y="1154031"/>
                <a:ext cx="81842" cy="67419"/>
              </a:xfrm>
              <a:custGeom>
                <a:avLst/>
                <a:gdLst/>
                <a:ahLst/>
                <a:cxnLst/>
                <a:rect l="l" t="t" r="r" b="b"/>
                <a:pathLst>
                  <a:path w="1078" h="888" extrusionOk="0">
                    <a:moveTo>
                      <a:pt x="258" y="1"/>
                    </a:moveTo>
                    <a:lnTo>
                      <a:pt x="136" y="160"/>
                    </a:lnTo>
                    <a:cubicBezTo>
                      <a:pt x="1" y="326"/>
                      <a:pt x="1" y="562"/>
                      <a:pt x="136" y="731"/>
                    </a:cubicBezTo>
                    <a:lnTo>
                      <a:pt x="258" y="887"/>
                    </a:lnTo>
                    <a:lnTo>
                      <a:pt x="384" y="731"/>
                    </a:lnTo>
                    <a:cubicBezTo>
                      <a:pt x="439" y="663"/>
                      <a:pt x="470" y="583"/>
                      <a:pt x="479" y="504"/>
                    </a:cubicBezTo>
                    <a:cubicBezTo>
                      <a:pt x="494" y="510"/>
                      <a:pt x="510" y="516"/>
                      <a:pt x="522" y="522"/>
                    </a:cubicBezTo>
                    <a:cubicBezTo>
                      <a:pt x="580" y="547"/>
                      <a:pt x="645" y="560"/>
                      <a:pt x="710" y="560"/>
                    </a:cubicBezTo>
                    <a:cubicBezTo>
                      <a:pt x="866" y="560"/>
                      <a:pt x="1023" y="486"/>
                      <a:pt x="1077" y="332"/>
                    </a:cubicBezTo>
                    <a:cubicBezTo>
                      <a:pt x="967" y="311"/>
                      <a:pt x="893" y="292"/>
                      <a:pt x="823" y="274"/>
                    </a:cubicBezTo>
                    <a:cubicBezTo>
                      <a:pt x="620" y="206"/>
                      <a:pt x="415" y="182"/>
                      <a:pt x="2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0" name="Google Shape;12380;p19"/>
              <p:cNvSpPr/>
              <p:nvPr/>
            </p:nvSpPr>
            <p:spPr>
              <a:xfrm>
                <a:off x="4559941" y="1116071"/>
                <a:ext cx="20347" cy="30369"/>
              </a:xfrm>
              <a:custGeom>
                <a:avLst/>
                <a:gdLst/>
                <a:ahLst/>
                <a:cxnLst/>
                <a:rect l="l" t="t" r="r" b="b"/>
                <a:pathLst>
                  <a:path w="268" h="400" extrusionOk="0">
                    <a:moveTo>
                      <a:pt x="132" y="1"/>
                    </a:moveTo>
                    <a:lnTo>
                      <a:pt x="0" y="200"/>
                    </a:lnTo>
                    <a:lnTo>
                      <a:pt x="132" y="400"/>
                    </a:lnTo>
                    <a:lnTo>
                      <a:pt x="267" y="200"/>
                    </a:lnTo>
                    <a:lnTo>
                      <a:pt x="13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1" name="Google Shape;12381;p19"/>
              <p:cNvSpPr/>
              <p:nvPr/>
            </p:nvSpPr>
            <p:spPr>
              <a:xfrm>
                <a:off x="4554779" y="964534"/>
                <a:ext cx="30368" cy="54968"/>
              </a:xfrm>
              <a:custGeom>
                <a:avLst/>
                <a:gdLst/>
                <a:ahLst/>
                <a:cxnLst/>
                <a:rect l="l" t="t" r="r" b="b"/>
                <a:pathLst>
                  <a:path w="400" h="724" extrusionOk="0">
                    <a:moveTo>
                      <a:pt x="200" y="0"/>
                    </a:moveTo>
                    <a:lnTo>
                      <a:pt x="1" y="362"/>
                    </a:lnTo>
                    <a:lnTo>
                      <a:pt x="200" y="724"/>
                    </a:lnTo>
                    <a:lnTo>
                      <a:pt x="400" y="362"/>
                    </a:lnTo>
                    <a:lnTo>
                      <a:pt x="20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2" name="Google Shape;12382;p19"/>
              <p:cNvSpPr/>
              <p:nvPr/>
            </p:nvSpPr>
            <p:spPr>
              <a:xfrm>
                <a:off x="4015527" y="975542"/>
                <a:ext cx="548902" cy="166270"/>
              </a:xfrm>
              <a:custGeom>
                <a:avLst/>
                <a:gdLst/>
                <a:ahLst/>
                <a:cxnLst/>
                <a:rect l="l" t="t" r="r" b="b"/>
                <a:pathLst>
                  <a:path w="7230" h="2190" extrusionOk="0">
                    <a:moveTo>
                      <a:pt x="1161" y="0"/>
                    </a:moveTo>
                    <a:cubicBezTo>
                      <a:pt x="799" y="0"/>
                      <a:pt x="441" y="223"/>
                      <a:pt x="307" y="570"/>
                    </a:cubicBezTo>
                    <a:cubicBezTo>
                      <a:pt x="108" y="1027"/>
                      <a:pt x="350" y="1564"/>
                      <a:pt x="746" y="1824"/>
                    </a:cubicBezTo>
                    <a:cubicBezTo>
                      <a:pt x="1039" y="2021"/>
                      <a:pt x="1382" y="2099"/>
                      <a:pt x="1728" y="2099"/>
                    </a:cubicBezTo>
                    <a:cubicBezTo>
                      <a:pt x="2008" y="2099"/>
                      <a:pt x="2291" y="2048"/>
                      <a:pt x="2552" y="1965"/>
                    </a:cubicBezTo>
                    <a:cubicBezTo>
                      <a:pt x="3430" y="1689"/>
                      <a:pt x="4212" y="1186"/>
                      <a:pt x="4994" y="726"/>
                    </a:cubicBezTo>
                    <a:cubicBezTo>
                      <a:pt x="5259" y="545"/>
                      <a:pt x="5590" y="425"/>
                      <a:pt x="5911" y="425"/>
                    </a:cubicBezTo>
                    <a:cubicBezTo>
                      <a:pt x="6165" y="425"/>
                      <a:pt x="6413" y="500"/>
                      <a:pt x="6619" y="677"/>
                    </a:cubicBezTo>
                    <a:cubicBezTo>
                      <a:pt x="7107" y="1073"/>
                      <a:pt x="6987" y="1858"/>
                      <a:pt x="6392" y="2063"/>
                    </a:cubicBezTo>
                    <a:cubicBezTo>
                      <a:pt x="6325" y="2086"/>
                      <a:pt x="6259" y="2096"/>
                      <a:pt x="6196" y="2096"/>
                    </a:cubicBezTo>
                    <a:cubicBezTo>
                      <a:pt x="5665" y="2096"/>
                      <a:pt x="5295" y="1384"/>
                      <a:pt x="5865" y="1064"/>
                    </a:cubicBezTo>
                    <a:cubicBezTo>
                      <a:pt x="5902" y="1048"/>
                      <a:pt x="5881" y="999"/>
                      <a:pt x="5849" y="999"/>
                    </a:cubicBezTo>
                    <a:cubicBezTo>
                      <a:pt x="5844" y="999"/>
                      <a:pt x="5839" y="1000"/>
                      <a:pt x="5834" y="1002"/>
                    </a:cubicBezTo>
                    <a:cubicBezTo>
                      <a:pt x="5178" y="1360"/>
                      <a:pt x="5587" y="2189"/>
                      <a:pt x="6204" y="2189"/>
                    </a:cubicBezTo>
                    <a:cubicBezTo>
                      <a:pt x="6274" y="2189"/>
                      <a:pt x="6346" y="2178"/>
                      <a:pt x="6420" y="2155"/>
                    </a:cubicBezTo>
                    <a:cubicBezTo>
                      <a:pt x="7101" y="1935"/>
                      <a:pt x="7230" y="1045"/>
                      <a:pt x="6690" y="597"/>
                    </a:cubicBezTo>
                    <a:cubicBezTo>
                      <a:pt x="6463" y="399"/>
                      <a:pt x="6188" y="315"/>
                      <a:pt x="5906" y="315"/>
                    </a:cubicBezTo>
                    <a:cubicBezTo>
                      <a:pt x="5566" y="315"/>
                      <a:pt x="5217" y="437"/>
                      <a:pt x="4935" y="625"/>
                    </a:cubicBezTo>
                    <a:cubicBezTo>
                      <a:pt x="4411" y="932"/>
                      <a:pt x="3896" y="1251"/>
                      <a:pt x="3350" y="1508"/>
                    </a:cubicBezTo>
                    <a:cubicBezTo>
                      <a:pt x="2842" y="1747"/>
                      <a:pt x="2281" y="1974"/>
                      <a:pt x="1716" y="1974"/>
                    </a:cubicBezTo>
                    <a:cubicBezTo>
                      <a:pt x="1547" y="1974"/>
                      <a:pt x="1377" y="1954"/>
                      <a:pt x="1209" y="1907"/>
                    </a:cubicBezTo>
                    <a:cubicBezTo>
                      <a:pt x="467" y="1720"/>
                      <a:pt x="1" y="837"/>
                      <a:pt x="663" y="275"/>
                    </a:cubicBezTo>
                    <a:cubicBezTo>
                      <a:pt x="801" y="164"/>
                      <a:pt x="981" y="107"/>
                      <a:pt x="1158" y="107"/>
                    </a:cubicBezTo>
                    <a:cubicBezTo>
                      <a:pt x="1407" y="107"/>
                      <a:pt x="1650" y="219"/>
                      <a:pt x="1770" y="453"/>
                    </a:cubicBezTo>
                    <a:cubicBezTo>
                      <a:pt x="1905" y="699"/>
                      <a:pt x="1865" y="1048"/>
                      <a:pt x="1620" y="1211"/>
                    </a:cubicBezTo>
                    <a:cubicBezTo>
                      <a:pt x="1534" y="1272"/>
                      <a:pt x="1432" y="1303"/>
                      <a:pt x="1328" y="1303"/>
                    </a:cubicBezTo>
                    <a:cubicBezTo>
                      <a:pt x="1290" y="1303"/>
                      <a:pt x="1252" y="1299"/>
                      <a:pt x="1215" y="1291"/>
                    </a:cubicBezTo>
                    <a:cubicBezTo>
                      <a:pt x="1213" y="1290"/>
                      <a:pt x="1210" y="1290"/>
                      <a:pt x="1208" y="1290"/>
                    </a:cubicBezTo>
                    <a:cubicBezTo>
                      <a:pt x="1192" y="1290"/>
                      <a:pt x="1178" y="1299"/>
                      <a:pt x="1175" y="1315"/>
                    </a:cubicBezTo>
                    <a:cubicBezTo>
                      <a:pt x="1169" y="1333"/>
                      <a:pt x="1181" y="1355"/>
                      <a:pt x="1200" y="1358"/>
                    </a:cubicBezTo>
                    <a:cubicBezTo>
                      <a:pt x="1245" y="1369"/>
                      <a:pt x="1291" y="1375"/>
                      <a:pt x="1337" y="1375"/>
                    </a:cubicBezTo>
                    <a:cubicBezTo>
                      <a:pt x="1452" y="1375"/>
                      <a:pt x="1567" y="1341"/>
                      <a:pt x="1663" y="1275"/>
                    </a:cubicBezTo>
                    <a:cubicBezTo>
                      <a:pt x="2105" y="990"/>
                      <a:pt x="1973" y="269"/>
                      <a:pt x="1510" y="76"/>
                    </a:cubicBezTo>
                    <a:cubicBezTo>
                      <a:pt x="1398" y="24"/>
                      <a:pt x="1279" y="0"/>
                      <a:pt x="116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3" name="Google Shape;12383;p19"/>
              <p:cNvSpPr/>
              <p:nvPr/>
            </p:nvSpPr>
            <p:spPr>
              <a:xfrm>
                <a:off x="3895576" y="959675"/>
                <a:ext cx="602046" cy="155869"/>
              </a:xfrm>
              <a:custGeom>
                <a:avLst/>
                <a:gdLst/>
                <a:ahLst/>
                <a:cxnLst/>
                <a:rect l="l" t="t" r="r" b="b"/>
                <a:pathLst>
                  <a:path w="7930" h="2053" extrusionOk="0">
                    <a:moveTo>
                      <a:pt x="7478" y="1"/>
                    </a:moveTo>
                    <a:cubicBezTo>
                      <a:pt x="6754" y="1"/>
                      <a:pt x="5946" y="501"/>
                      <a:pt x="5341" y="785"/>
                    </a:cubicBezTo>
                    <a:cubicBezTo>
                      <a:pt x="4942" y="987"/>
                      <a:pt x="4543" y="1190"/>
                      <a:pt x="4132" y="1371"/>
                    </a:cubicBezTo>
                    <a:cubicBezTo>
                      <a:pt x="3398" y="1687"/>
                      <a:pt x="2613" y="1938"/>
                      <a:pt x="1810" y="1938"/>
                    </a:cubicBezTo>
                    <a:cubicBezTo>
                      <a:pt x="1724" y="1938"/>
                      <a:pt x="1639" y="1935"/>
                      <a:pt x="1553" y="1929"/>
                    </a:cubicBezTo>
                    <a:cubicBezTo>
                      <a:pt x="1127" y="1901"/>
                      <a:pt x="654" y="1819"/>
                      <a:pt x="366" y="1484"/>
                    </a:cubicBezTo>
                    <a:cubicBezTo>
                      <a:pt x="170" y="1254"/>
                      <a:pt x="114" y="855"/>
                      <a:pt x="360" y="641"/>
                    </a:cubicBezTo>
                    <a:cubicBezTo>
                      <a:pt x="455" y="558"/>
                      <a:pt x="581" y="517"/>
                      <a:pt x="707" y="517"/>
                    </a:cubicBezTo>
                    <a:cubicBezTo>
                      <a:pt x="893" y="517"/>
                      <a:pt x="1078" y="606"/>
                      <a:pt x="1160" y="782"/>
                    </a:cubicBezTo>
                    <a:cubicBezTo>
                      <a:pt x="1255" y="966"/>
                      <a:pt x="1219" y="1224"/>
                      <a:pt x="1035" y="1337"/>
                    </a:cubicBezTo>
                    <a:cubicBezTo>
                      <a:pt x="1019" y="1346"/>
                      <a:pt x="1016" y="1365"/>
                      <a:pt x="1025" y="1380"/>
                    </a:cubicBezTo>
                    <a:cubicBezTo>
                      <a:pt x="1031" y="1392"/>
                      <a:pt x="1042" y="1397"/>
                      <a:pt x="1053" y="1397"/>
                    </a:cubicBezTo>
                    <a:cubicBezTo>
                      <a:pt x="1060" y="1397"/>
                      <a:pt x="1066" y="1395"/>
                      <a:pt x="1071" y="1392"/>
                    </a:cubicBezTo>
                    <a:cubicBezTo>
                      <a:pt x="1176" y="1331"/>
                      <a:pt x="1252" y="1220"/>
                      <a:pt x="1274" y="1101"/>
                    </a:cubicBezTo>
                    <a:cubicBezTo>
                      <a:pt x="1351" y="673"/>
                      <a:pt x="1020" y="428"/>
                      <a:pt x="689" y="428"/>
                    </a:cubicBezTo>
                    <a:cubicBezTo>
                      <a:pt x="438" y="428"/>
                      <a:pt x="187" y="569"/>
                      <a:pt x="111" y="877"/>
                    </a:cubicBezTo>
                    <a:cubicBezTo>
                      <a:pt x="1" y="1792"/>
                      <a:pt x="928" y="2052"/>
                      <a:pt x="1806" y="2052"/>
                    </a:cubicBezTo>
                    <a:cubicBezTo>
                      <a:pt x="2219" y="2052"/>
                      <a:pt x="2622" y="1994"/>
                      <a:pt x="2899" y="1920"/>
                    </a:cubicBezTo>
                    <a:cubicBezTo>
                      <a:pt x="3783" y="1708"/>
                      <a:pt x="4599" y="1294"/>
                      <a:pt x="5393" y="880"/>
                    </a:cubicBezTo>
                    <a:cubicBezTo>
                      <a:pt x="5982" y="596"/>
                      <a:pt x="6805" y="75"/>
                      <a:pt x="7515" y="75"/>
                    </a:cubicBezTo>
                    <a:cubicBezTo>
                      <a:pt x="7641" y="75"/>
                      <a:pt x="7763" y="92"/>
                      <a:pt x="7880" y="129"/>
                    </a:cubicBezTo>
                    <a:cubicBezTo>
                      <a:pt x="7884" y="130"/>
                      <a:pt x="7887" y="130"/>
                      <a:pt x="7890" y="130"/>
                    </a:cubicBezTo>
                    <a:cubicBezTo>
                      <a:pt x="7903" y="130"/>
                      <a:pt x="7915" y="122"/>
                      <a:pt x="7920" y="110"/>
                    </a:cubicBezTo>
                    <a:cubicBezTo>
                      <a:pt x="7929" y="92"/>
                      <a:pt x="7920" y="73"/>
                      <a:pt x="7902" y="67"/>
                    </a:cubicBezTo>
                    <a:cubicBezTo>
                      <a:pt x="7765" y="21"/>
                      <a:pt x="7623" y="1"/>
                      <a:pt x="74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4" name="Google Shape;12384;p19"/>
              <p:cNvSpPr/>
              <p:nvPr/>
            </p:nvSpPr>
            <p:spPr>
              <a:xfrm>
                <a:off x="4094483" y="1053436"/>
                <a:ext cx="35682" cy="26877"/>
              </a:xfrm>
              <a:custGeom>
                <a:avLst/>
                <a:gdLst/>
                <a:ahLst/>
                <a:cxnLst/>
                <a:rect l="l" t="t" r="r" b="b"/>
                <a:pathLst>
                  <a:path w="470" h="354" extrusionOk="0">
                    <a:moveTo>
                      <a:pt x="236" y="1"/>
                    </a:moveTo>
                    <a:cubicBezTo>
                      <a:pt x="105" y="1"/>
                      <a:pt x="0" y="81"/>
                      <a:pt x="0" y="179"/>
                    </a:cubicBezTo>
                    <a:cubicBezTo>
                      <a:pt x="0" y="274"/>
                      <a:pt x="105" y="353"/>
                      <a:pt x="236" y="353"/>
                    </a:cubicBezTo>
                    <a:cubicBezTo>
                      <a:pt x="365" y="353"/>
                      <a:pt x="470" y="274"/>
                      <a:pt x="470" y="179"/>
                    </a:cubicBezTo>
                    <a:cubicBezTo>
                      <a:pt x="470" y="81"/>
                      <a:pt x="365" y="1"/>
                      <a:pt x="2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5" name="Google Shape;12385;p19"/>
              <p:cNvSpPr/>
              <p:nvPr/>
            </p:nvSpPr>
            <p:spPr>
              <a:xfrm>
                <a:off x="3956842" y="1044326"/>
                <a:ext cx="30368" cy="25358"/>
              </a:xfrm>
              <a:custGeom>
                <a:avLst/>
                <a:gdLst/>
                <a:ahLst/>
                <a:cxnLst/>
                <a:rect l="l" t="t" r="r" b="b"/>
                <a:pathLst>
                  <a:path w="400" h="334" extrusionOk="0">
                    <a:moveTo>
                      <a:pt x="250" y="0"/>
                    </a:moveTo>
                    <a:cubicBezTo>
                      <a:pt x="202" y="0"/>
                      <a:pt x="149" y="20"/>
                      <a:pt x="105" y="59"/>
                    </a:cubicBezTo>
                    <a:cubicBezTo>
                      <a:pt x="25" y="127"/>
                      <a:pt x="1" y="234"/>
                      <a:pt x="56" y="293"/>
                    </a:cubicBezTo>
                    <a:cubicBezTo>
                      <a:pt x="79" y="320"/>
                      <a:pt x="114" y="334"/>
                      <a:pt x="153" y="334"/>
                    </a:cubicBezTo>
                    <a:cubicBezTo>
                      <a:pt x="199" y="334"/>
                      <a:pt x="251" y="314"/>
                      <a:pt x="295" y="277"/>
                    </a:cubicBezTo>
                    <a:cubicBezTo>
                      <a:pt x="375" y="207"/>
                      <a:pt x="399" y="99"/>
                      <a:pt x="347" y="41"/>
                    </a:cubicBezTo>
                    <a:cubicBezTo>
                      <a:pt x="324" y="14"/>
                      <a:pt x="289" y="0"/>
                      <a:pt x="2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6" name="Google Shape;12386;p19"/>
              <p:cNvSpPr/>
              <p:nvPr/>
            </p:nvSpPr>
            <p:spPr>
              <a:xfrm>
                <a:off x="4507785" y="1154031"/>
                <a:ext cx="81994" cy="67419"/>
              </a:xfrm>
              <a:custGeom>
                <a:avLst/>
                <a:gdLst/>
                <a:ahLst/>
                <a:cxnLst/>
                <a:rect l="l" t="t" r="r" b="b"/>
                <a:pathLst>
                  <a:path w="1080" h="888" extrusionOk="0">
                    <a:moveTo>
                      <a:pt x="819" y="1"/>
                    </a:moveTo>
                    <a:cubicBezTo>
                      <a:pt x="666" y="182"/>
                      <a:pt x="460" y="206"/>
                      <a:pt x="255" y="274"/>
                    </a:cubicBezTo>
                    <a:cubicBezTo>
                      <a:pt x="187" y="292"/>
                      <a:pt x="114" y="311"/>
                      <a:pt x="0" y="332"/>
                    </a:cubicBezTo>
                    <a:cubicBezTo>
                      <a:pt x="57" y="486"/>
                      <a:pt x="214" y="560"/>
                      <a:pt x="370" y="560"/>
                    </a:cubicBezTo>
                    <a:cubicBezTo>
                      <a:pt x="434" y="560"/>
                      <a:pt x="499" y="547"/>
                      <a:pt x="555" y="522"/>
                    </a:cubicBezTo>
                    <a:cubicBezTo>
                      <a:pt x="571" y="516"/>
                      <a:pt x="586" y="510"/>
                      <a:pt x="601" y="504"/>
                    </a:cubicBezTo>
                    <a:cubicBezTo>
                      <a:pt x="611" y="583"/>
                      <a:pt x="641" y="663"/>
                      <a:pt x="697" y="731"/>
                    </a:cubicBezTo>
                    <a:lnTo>
                      <a:pt x="819" y="887"/>
                    </a:lnTo>
                    <a:lnTo>
                      <a:pt x="945" y="731"/>
                    </a:lnTo>
                    <a:cubicBezTo>
                      <a:pt x="1080" y="562"/>
                      <a:pt x="1080" y="326"/>
                      <a:pt x="945" y="160"/>
                    </a:cubicBezTo>
                    <a:lnTo>
                      <a:pt x="81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7" name="Google Shape;12387;p19"/>
              <p:cNvSpPr/>
              <p:nvPr/>
            </p:nvSpPr>
            <p:spPr>
              <a:xfrm>
                <a:off x="4559941" y="1116071"/>
                <a:ext cx="20347" cy="30369"/>
              </a:xfrm>
              <a:custGeom>
                <a:avLst/>
                <a:gdLst/>
                <a:ahLst/>
                <a:cxnLst/>
                <a:rect l="l" t="t" r="r" b="b"/>
                <a:pathLst>
                  <a:path w="268" h="400" extrusionOk="0">
                    <a:moveTo>
                      <a:pt x="132" y="1"/>
                    </a:moveTo>
                    <a:lnTo>
                      <a:pt x="0" y="200"/>
                    </a:lnTo>
                    <a:lnTo>
                      <a:pt x="132" y="400"/>
                    </a:lnTo>
                    <a:lnTo>
                      <a:pt x="267" y="200"/>
                    </a:lnTo>
                    <a:lnTo>
                      <a:pt x="13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8" name="Google Shape;12388;p19"/>
              <p:cNvSpPr/>
              <p:nvPr/>
            </p:nvSpPr>
            <p:spPr>
              <a:xfrm>
                <a:off x="4554779" y="964534"/>
                <a:ext cx="30368" cy="54968"/>
              </a:xfrm>
              <a:custGeom>
                <a:avLst/>
                <a:gdLst/>
                <a:ahLst/>
                <a:cxnLst/>
                <a:rect l="l" t="t" r="r" b="b"/>
                <a:pathLst>
                  <a:path w="400" h="724" extrusionOk="0">
                    <a:moveTo>
                      <a:pt x="200" y="0"/>
                    </a:moveTo>
                    <a:lnTo>
                      <a:pt x="1" y="362"/>
                    </a:lnTo>
                    <a:lnTo>
                      <a:pt x="200" y="724"/>
                    </a:lnTo>
                    <a:lnTo>
                      <a:pt x="400" y="362"/>
                    </a:lnTo>
                    <a:lnTo>
                      <a:pt x="20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9" name="Google Shape;12389;p19"/>
              <p:cNvSpPr/>
              <p:nvPr/>
            </p:nvSpPr>
            <p:spPr>
              <a:xfrm>
                <a:off x="4565483" y="1031116"/>
                <a:ext cx="9186" cy="70380"/>
              </a:xfrm>
              <a:custGeom>
                <a:avLst/>
                <a:gdLst/>
                <a:ahLst/>
                <a:cxnLst/>
                <a:rect l="l" t="t" r="r" b="b"/>
                <a:pathLst>
                  <a:path w="121" h="927" extrusionOk="0">
                    <a:moveTo>
                      <a:pt x="59" y="0"/>
                    </a:moveTo>
                    <a:cubicBezTo>
                      <a:pt x="1" y="310"/>
                      <a:pt x="1" y="620"/>
                      <a:pt x="59" y="927"/>
                    </a:cubicBezTo>
                    <a:cubicBezTo>
                      <a:pt x="121" y="620"/>
                      <a:pt x="121" y="310"/>
                      <a:pt x="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Background 1">
  <p:cSld name="CUSTOM_1_1_1">
    <p:spTree>
      <p:nvGrpSpPr>
        <p:cNvPr id="1" name="Shape 12390"/>
        <p:cNvGrpSpPr/>
        <p:nvPr/>
      </p:nvGrpSpPr>
      <p:grpSpPr>
        <a:xfrm>
          <a:off x="0" y="0"/>
          <a:ext cx="0" cy="0"/>
          <a:chOff x="0" y="0"/>
          <a:chExt cx="0" cy="0"/>
        </a:xfrm>
      </p:grpSpPr>
      <p:grpSp>
        <p:nvGrpSpPr>
          <p:cNvPr id="12391" name="Google Shape;12391;p20"/>
          <p:cNvGrpSpPr/>
          <p:nvPr/>
        </p:nvGrpSpPr>
        <p:grpSpPr>
          <a:xfrm>
            <a:off x="194050" y="193895"/>
            <a:ext cx="8755889" cy="4755698"/>
            <a:chOff x="194050" y="193895"/>
            <a:chExt cx="8755889" cy="4755698"/>
          </a:xfrm>
        </p:grpSpPr>
        <p:sp>
          <p:nvSpPr>
            <p:cNvPr id="12392" name="Google Shape;12392;p20"/>
            <p:cNvSpPr/>
            <p:nvPr/>
          </p:nvSpPr>
          <p:spPr>
            <a:xfrm>
              <a:off x="374325" y="374100"/>
              <a:ext cx="8395200" cy="43953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393" name="Google Shape;12393;p20"/>
            <p:cNvGrpSpPr/>
            <p:nvPr/>
          </p:nvGrpSpPr>
          <p:grpSpPr>
            <a:xfrm>
              <a:off x="194061" y="193895"/>
              <a:ext cx="8755877" cy="99873"/>
              <a:chOff x="194061" y="193895"/>
              <a:chExt cx="8755877" cy="99873"/>
            </a:xfrm>
          </p:grpSpPr>
          <p:sp>
            <p:nvSpPr>
              <p:cNvPr id="12394" name="Google Shape;12394;p20"/>
              <p:cNvSpPr/>
              <p:nvPr/>
            </p:nvSpPr>
            <p:spPr>
              <a:xfrm>
                <a:off x="194061" y="193895"/>
                <a:ext cx="292904" cy="99873"/>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5" name="Google Shape;12395;p20"/>
              <p:cNvSpPr/>
              <p:nvPr/>
            </p:nvSpPr>
            <p:spPr>
              <a:xfrm>
                <a:off x="422085" y="241924"/>
                <a:ext cx="13730" cy="1028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6" name="Google Shape;12396;p20"/>
              <p:cNvSpPr/>
              <p:nvPr/>
            </p:nvSpPr>
            <p:spPr>
              <a:xfrm>
                <a:off x="243552" y="231044"/>
                <a:ext cx="13705" cy="1021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7" name="Google Shape;12397;p20"/>
              <p:cNvSpPr/>
              <p:nvPr/>
            </p:nvSpPr>
            <p:spPr>
              <a:xfrm>
                <a:off x="349274" y="206832"/>
                <a:ext cx="44485" cy="43592"/>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8" name="Google Shape;12398;p20"/>
              <p:cNvSpPr/>
              <p:nvPr/>
            </p:nvSpPr>
            <p:spPr>
              <a:xfrm>
                <a:off x="291060" y="222048"/>
                <a:ext cx="44807" cy="38537"/>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9" name="Google Shape;12399;p20"/>
              <p:cNvSpPr/>
              <p:nvPr/>
            </p:nvSpPr>
            <p:spPr>
              <a:xfrm>
                <a:off x="365779" y="227252"/>
                <a:ext cx="9368" cy="7460"/>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0" name="Google Shape;12400;p20"/>
              <p:cNvSpPr/>
              <p:nvPr/>
            </p:nvSpPr>
            <p:spPr>
              <a:xfrm>
                <a:off x="313340" y="235703"/>
                <a:ext cx="9293" cy="7435"/>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1" name="Google Shape;12401;p20"/>
              <p:cNvSpPr/>
              <p:nvPr/>
            </p:nvSpPr>
            <p:spPr>
              <a:xfrm flipH="1">
                <a:off x="461644" y="193895"/>
                <a:ext cx="292904" cy="99873"/>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2" name="Google Shape;12402;p20"/>
              <p:cNvSpPr/>
              <p:nvPr/>
            </p:nvSpPr>
            <p:spPr>
              <a:xfrm flipH="1">
                <a:off x="512795" y="241924"/>
                <a:ext cx="13730" cy="1028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3" name="Google Shape;12403;p20"/>
              <p:cNvSpPr/>
              <p:nvPr/>
            </p:nvSpPr>
            <p:spPr>
              <a:xfrm flipH="1">
                <a:off x="691353" y="231044"/>
                <a:ext cx="13705" cy="1021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4" name="Google Shape;12404;p20"/>
              <p:cNvSpPr/>
              <p:nvPr/>
            </p:nvSpPr>
            <p:spPr>
              <a:xfrm flipH="1">
                <a:off x="554851" y="206832"/>
                <a:ext cx="44485" cy="43592"/>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5" name="Google Shape;12405;p20"/>
              <p:cNvSpPr/>
              <p:nvPr/>
            </p:nvSpPr>
            <p:spPr>
              <a:xfrm flipH="1">
                <a:off x="612743" y="222048"/>
                <a:ext cx="44807" cy="38537"/>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6" name="Google Shape;12406;p20"/>
              <p:cNvSpPr/>
              <p:nvPr/>
            </p:nvSpPr>
            <p:spPr>
              <a:xfrm flipH="1">
                <a:off x="573462" y="227252"/>
                <a:ext cx="9368" cy="7460"/>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7" name="Google Shape;12407;p20"/>
              <p:cNvSpPr/>
              <p:nvPr/>
            </p:nvSpPr>
            <p:spPr>
              <a:xfrm flipH="1">
                <a:off x="625977" y="235703"/>
                <a:ext cx="9293" cy="7435"/>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8" name="Google Shape;12408;p20"/>
              <p:cNvSpPr/>
              <p:nvPr/>
            </p:nvSpPr>
            <p:spPr>
              <a:xfrm>
                <a:off x="739321" y="193895"/>
                <a:ext cx="292904" cy="99873"/>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9" name="Google Shape;12409;p20"/>
              <p:cNvSpPr/>
              <p:nvPr/>
            </p:nvSpPr>
            <p:spPr>
              <a:xfrm>
                <a:off x="967344" y="241924"/>
                <a:ext cx="13730" cy="1028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0" name="Google Shape;12410;p20"/>
              <p:cNvSpPr/>
              <p:nvPr/>
            </p:nvSpPr>
            <p:spPr>
              <a:xfrm>
                <a:off x="788811" y="231044"/>
                <a:ext cx="13705" cy="1021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1" name="Google Shape;12411;p20"/>
              <p:cNvSpPr/>
              <p:nvPr/>
            </p:nvSpPr>
            <p:spPr>
              <a:xfrm>
                <a:off x="894533" y="206832"/>
                <a:ext cx="44485" cy="43592"/>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2" name="Google Shape;12412;p20"/>
              <p:cNvSpPr/>
              <p:nvPr/>
            </p:nvSpPr>
            <p:spPr>
              <a:xfrm>
                <a:off x="836319" y="222048"/>
                <a:ext cx="44807" cy="38537"/>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3" name="Google Shape;12413;p20"/>
              <p:cNvSpPr/>
              <p:nvPr/>
            </p:nvSpPr>
            <p:spPr>
              <a:xfrm>
                <a:off x="911039" y="227252"/>
                <a:ext cx="9368" cy="7460"/>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4" name="Google Shape;12414;p20"/>
              <p:cNvSpPr/>
              <p:nvPr/>
            </p:nvSpPr>
            <p:spPr>
              <a:xfrm>
                <a:off x="858599" y="235703"/>
                <a:ext cx="9293" cy="7435"/>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5" name="Google Shape;12415;p20"/>
              <p:cNvSpPr/>
              <p:nvPr/>
            </p:nvSpPr>
            <p:spPr>
              <a:xfrm flipH="1">
                <a:off x="1006903" y="193895"/>
                <a:ext cx="292904" cy="99873"/>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6" name="Google Shape;12416;p20"/>
              <p:cNvSpPr/>
              <p:nvPr/>
            </p:nvSpPr>
            <p:spPr>
              <a:xfrm flipH="1">
                <a:off x="1058054" y="241924"/>
                <a:ext cx="13730" cy="1028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7" name="Google Shape;12417;p20"/>
              <p:cNvSpPr/>
              <p:nvPr/>
            </p:nvSpPr>
            <p:spPr>
              <a:xfrm flipH="1">
                <a:off x="1236612" y="231044"/>
                <a:ext cx="13705" cy="1021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8" name="Google Shape;12418;p20"/>
              <p:cNvSpPr/>
              <p:nvPr/>
            </p:nvSpPr>
            <p:spPr>
              <a:xfrm flipH="1">
                <a:off x="1100110" y="206832"/>
                <a:ext cx="44485" cy="43592"/>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9" name="Google Shape;12419;p20"/>
              <p:cNvSpPr/>
              <p:nvPr/>
            </p:nvSpPr>
            <p:spPr>
              <a:xfrm flipH="1">
                <a:off x="1158002" y="222048"/>
                <a:ext cx="44807" cy="38537"/>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0" name="Google Shape;12420;p20"/>
              <p:cNvSpPr/>
              <p:nvPr/>
            </p:nvSpPr>
            <p:spPr>
              <a:xfrm flipH="1">
                <a:off x="1118722" y="227252"/>
                <a:ext cx="9368" cy="7460"/>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1" name="Google Shape;12421;p20"/>
              <p:cNvSpPr/>
              <p:nvPr/>
            </p:nvSpPr>
            <p:spPr>
              <a:xfrm flipH="1">
                <a:off x="1171236" y="235703"/>
                <a:ext cx="9293" cy="7435"/>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2" name="Google Shape;12422;p20"/>
              <p:cNvSpPr/>
              <p:nvPr/>
            </p:nvSpPr>
            <p:spPr>
              <a:xfrm>
                <a:off x="1285164" y="193895"/>
                <a:ext cx="292904" cy="99873"/>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3" name="Google Shape;12423;p20"/>
              <p:cNvSpPr/>
              <p:nvPr/>
            </p:nvSpPr>
            <p:spPr>
              <a:xfrm>
                <a:off x="1513188" y="241924"/>
                <a:ext cx="13730" cy="1028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4" name="Google Shape;12424;p20"/>
              <p:cNvSpPr/>
              <p:nvPr/>
            </p:nvSpPr>
            <p:spPr>
              <a:xfrm>
                <a:off x="1334655" y="231044"/>
                <a:ext cx="13705" cy="1021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5" name="Google Shape;12425;p20"/>
              <p:cNvSpPr/>
              <p:nvPr/>
            </p:nvSpPr>
            <p:spPr>
              <a:xfrm>
                <a:off x="1440377" y="206832"/>
                <a:ext cx="44485" cy="43592"/>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6" name="Google Shape;12426;p20"/>
              <p:cNvSpPr/>
              <p:nvPr/>
            </p:nvSpPr>
            <p:spPr>
              <a:xfrm>
                <a:off x="1382163" y="222048"/>
                <a:ext cx="44807" cy="38537"/>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7" name="Google Shape;12427;p20"/>
              <p:cNvSpPr/>
              <p:nvPr/>
            </p:nvSpPr>
            <p:spPr>
              <a:xfrm>
                <a:off x="1456882" y="227252"/>
                <a:ext cx="9368" cy="7460"/>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8" name="Google Shape;12428;p20"/>
              <p:cNvSpPr/>
              <p:nvPr/>
            </p:nvSpPr>
            <p:spPr>
              <a:xfrm>
                <a:off x="1404442" y="235703"/>
                <a:ext cx="9293" cy="7435"/>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9" name="Google Shape;12429;p20"/>
              <p:cNvSpPr/>
              <p:nvPr/>
            </p:nvSpPr>
            <p:spPr>
              <a:xfrm flipH="1">
                <a:off x="1552746" y="193895"/>
                <a:ext cx="292904" cy="99873"/>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0" name="Google Shape;12430;p20"/>
              <p:cNvSpPr/>
              <p:nvPr/>
            </p:nvSpPr>
            <p:spPr>
              <a:xfrm flipH="1">
                <a:off x="1603897" y="241924"/>
                <a:ext cx="13730" cy="1028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1" name="Google Shape;12431;p20"/>
              <p:cNvSpPr/>
              <p:nvPr/>
            </p:nvSpPr>
            <p:spPr>
              <a:xfrm flipH="1">
                <a:off x="1782455" y="231044"/>
                <a:ext cx="13705" cy="1021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2" name="Google Shape;12432;p20"/>
              <p:cNvSpPr/>
              <p:nvPr/>
            </p:nvSpPr>
            <p:spPr>
              <a:xfrm flipH="1">
                <a:off x="1645953" y="206832"/>
                <a:ext cx="44485" cy="43592"/>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3" name="Google Shape;12433;p20"/>
              <p:cNvSpPr/>
              <p:nvPr/>
            </p:nvSpPr>
            <p:spPr>
              <a:xfrm flipH="1">
                <a:off x="1703845" y="222048"/>
                <a:ext cx="44807" cy="38537"/>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4" name="Google Shape;12434;p20"/>
              <p:cNvSpPr/>
              <p:nvPr/>
            </p:nvSpPr>
            <p:spPr>
              <a:xfrm flipH="1">
                <a:off x="1664565" y="227252"/>
                <a:ext cx="9368" cy="7460"/>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5" name="Google Shape;12435;p20"/>
              <p:cNvSpPr/>
              <p:nvPr/>
            </p:nvSpPr>
            <p:spPr>
              <a:xfrm flipH="1">
                <a:off x="1717079" y="235703"/>
                <a:ext cx="9293" cy="7435"/>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6" name="Google Shape;12436;p20"/>
              <p:cNvSpPr/>
              <p:nvPr/>
            </p:nvSpPr>
            <p:spPr>
              <a:xfrm>
                <a:off x="1831007" y="193895"/>
                <a:ext cx="292904" cy="99873"/>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7" name="Google Shape;12437;p20"/>
              <p:cNvSpPr/>
              <p:nvPr/>
            </p:nvSpPr>
            <p:spPr>
              <a:xfrm>
                <a:off x="2059031" y="241924"/>
                <a:ext cx="13730" cy="1028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8" name="Google Shape;12438;p20"/>
              <p:cNvSpPr/>
              <p:nvPr/>
            </p:nvSpPr>
            <p:spPr>
              <a:xfrm>
                <a:off x="1880498" y="231044"/>
                <a:ext cx="13705" cy="1021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9" name="Google Shape;12439;p20"/>
              <p:cNvSpPr/>
              <p:nvPr/>
            </p:nvSpPr>
            <p:spPr>
              <a:xfrm>
                <a:off x="1986220" y="206832"/>
                <a:ext cx="44485" cy="43592"/>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0" name="Google Shape;12440;p20"/>
              <p:cNvSpPr/>
              <p:nvPr/>
            </p:nvSpPr>
            <p:spPr>
              <a:xfrm>
                <a:off x="1928006" y="222048"/>
                <a:ext cx="44807" cy="38537"/>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1" name="Google Shape;12441;p20"/>
              <p:cNvSpPr/>
              <p:nvPr/>
            </p:nvSpPr>
            <p:spPr>
              <a:xfrm>
                <a:off x="2002725" y="227252"/>
                <a:ext cx="9368" cy="7460"/>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2" name="Google Shape;12442;p20"/>
              <p:cNvSpPr/>
              <p:nvPr/>
            </p:nvSpPr>
            <p:spPr>
              <a:xfrm>
                <a:off x="1950285" y="235703"/>
                <a:ext cx="9293" cy="7435"/>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3" name="Google Shape;12443;p20"/>
              <p:cNvSpPr/>
              <p:nvPr/>
            </p:nvSpPr>
            <p:spPr>
              <a:xfrm flipH="1">
                <a:off x="2098589" y="193895"/>
                <a:ext cx="292904" cy="99873"/>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4" name="Google Shape;12444;p20"/>
              <p:cNvSpPr/>
              <p:nvPr/>
            </p:nvSpPr>
            <p:spPr>
              <a:xfrm flipH="1">
                <a:off x="2149740" y="241924"/>
                <a:ext cx="13730" cy="1028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5" name="Google Shape;12445;p20"/>
              <p:cNvSpPr/>
              <p:nvPr/>
            </p:nvSpPr>
            <p:spPr>
              <a:xfrm flipH="1">
                <a:off x="2328298" y="231044"/>
                <a:ext cx="13705" cy="1021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6" name="Google Shape;12446;p20"/>
              <p:cNvSpPr/>
              <p:nvPr/>
            </p:nvSpPr>
            <p:spPr>
              <a:xfrm flipH="1">
                <a:off x="2191796" y="206832"/>
                <a:ext cx="44485" cy="43592"/>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7" name="Google Shape;12447;p20"/>
              <p:cNvSpPr/>
              <p:nvPr/>
            </p:nvSpPr>
            <p:spPr>
              <a:xfrm flipH="1">
                <a:off x="2249688" y="222048"/>
                <a:ext cx="44807" cy="38537"/>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8" name="Google Shape;12448;p20"/>
              <p:cNvSpPr/>
              <p:nvPr/>
            </p:nvSpPr>
            <p:spPr>
              <a:xfrm flipH="1">
                <a:off x="2210408" y="227252"/>
                <a:ext cx="9368" cy="7460"/>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9" name="Google Shape;12449;p20"/>
              <p:cNvSpPr/>
              <p:nvPr/>
            </p:nvSpPr>
            <p:spPr>
              <a:xfrm flipH="1">
                <a:off x="2262922" y="235703"/>
                <a:ext cx="9293" cy="7435"/>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0" name="Google Shape;12450;p20"/>
              <p:cNvSpPr/>
              <p:nvPr/>
            </p:nvSpPr>
            <p:spPr>
              <a:xfrm>
                <a:off x="2376850" y="193895"/>
                <a:ext cx="292904" cy="99873"/>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1" name="Google Shape;12451;p20"/>
              <p:cNvSpPr/>
              <p:nvPr/>
            </p:nvSpPr>
            <p:spPr>
              <a:xfrm>
                <a:off x="2604874" y="241924"/>
                <a:ext cx="13730" cy="1028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2" name="Google Shape;12452;p20"/>
              <p:cNvSpPr/>
              <p:nvPr/>
            </p:nvSpPr>
            <p:spPr>
              <a:xfrm>
                <a:off x="2426341" y="231044"/>
                <a:ext cx="13705" cy="1021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3" name="Google Shape;12453;p20"/>
              <p:cNvSpPr/>
              <p:nvPr/>
            </p:nvSpPr>
            <p:spPr>
              <a:xfrm>
                <a:off x="2532063" y="206832"/>
                <a:ext cx="44485" cy="43592"/>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4" name="Google Shape;12454;p20"/>
              <p:cNvSpPr/>
              <p:nvPr/>
            </p:nvSpPr>
            <p:spPr>
              <a:xfrm>
                <a:off x="2473849" y="222048"/>
                <a:ext cx="44807" cy="38537"/>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5" name="Google Shape;12455;p20"/>
              <p:cNvSpPr/>
              <p:nvPr/>
            </p:nvSpPr>
            <p:spPr>
              <a:xfrm>
                <a:off x="2548568" y="227252"/>
                <a:ext cx="9368" cy="7460"/>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6" name="Google Shape;12456;p20"/>
              <p:cNvSpPr/>
              <p:nvPr/>
            </p:nvSpPr>
            <p:spPr>
              <a:xfrm>
                <a:off x="2496128" y="235703"/>
                <a:ext cx="9293" cy="7435"/>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7" name="Google Shape;12457;p20"/>
              <p:cNvSpPr/>
              <p:nvPr/>
            </p:nvSpPr>
            <p:spPr>
              <a:xfrm flipH="1">
                <a:off x="2644433" y="193895"/>
                <a:ext cx="292904" cy="99873"/>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8" name="Google Shape;12458;p20"/>
              <p:cNvSpPr/>
              <p:nvPr/>
            </p:nvSpPr>
            <p:spPr>
              <a:xfrm flipH="1">
                <a:off x="2695584" y="241924"/>
                <a:ext cx="13730" cy="1028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9" name="Google Shape;12459;p20"/>
              <p:cNvSpPr/>
              <p:nvPr/>
            </p:nvSpPr>
            <p:spPr>
              <a:xfrm flipH="1">
                <a:off x="2874142" y="231044"/>
                <a:ext cx="13705" cy="1021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0" name="Google Shape;12460;p20"/>
              <p:cNvSpPr/>
              <p:nvPr/>
            </p:nvSpPr>
            <p:spPr>
              <a:xfrm flipH="1">
                <a:off x="2737640" y="206832"/>
                <a:ext cx="44485" cy="43592"/>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1" name="Google Shape;12461;p20"/>
              <p:cNvSpPr/>
              <p:nvPr/>
            </p:nvSpPr>
            <p:spPr>
              <a:xfrm flipH="1">
                <a:off x="2795531" y="222048"/>
                <a:ext cx="44807" cy="38537"/>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2" name="Google Shape;12462;p20"/>
              <p:cNvSpPr/>
              <p:nvPr/>
            </p:nvSpPr>
            <p:spPr>
              <a:xfrm flipH="1">
                <a:off x="2756251" y="227252"/>
                <a:ext cx="9368" cy="7460"/>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3" name="Google Shape;12463;p20"/>
              <p:cNvSpPr/>
              <p:nvPr/>
            </p:nvSpPr>
            <p:spPr>
              <a:xfrm flipH="1">
                <a:off x="2808765" y="235703"/>
                <a:ext cx="9293" cy="7435"/>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4" name="Google Shape;12464;p20"/>
              <p:cNvSpPr/>
              <p:nvPr/>
            </p:nvSpPr>
            <p:spPr>
              <a:xfrm>
                <a:off x="2922693" y="193895"/>
                <a:ext cx="292904" cy="99873"/>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5" name="Google Shape;12465;p20"/>
              <p:cNvSpPr/>
              <p:nvPr/>
            </p:nvSpPr>
            <p:spPr>
              <a:xfrm>
                <a:off x="3150717" y="241924"/>
                <a:ext cx="13730" cy="1028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6" name="Google Shape;12466;p20"/>
              <p:cNvSpPr/>
              <p:nvPr/>
            </p:nvSpPr>
            <p:spPr>
              <a:xfrm>
                <a:off x="2972184" y="231044"/>
                <a:ext cx="13705" cy="1021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7" name="Google Shape;12467;p20"/>
              <p:cNvSpPr/>
              <p:nvPr/>
            </p:nvSpPr>
            <p:spPr>
              <a:xfrm>
                <a:off x="3077906" y="206832"/>
                <a:ext cx="44485" cy="43592"/>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8" name="Google Shape;12468;p20"/>
              <p:cNvSpPr/>
              <p:nvPr/>
            </p:nvSpPr>
            <p:spPr>
              <a:xfrm>
                <a:off x="3019692" y="222048"/>
                <a:ext cx="44807" cy="38537"/>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9" name="Google Shape;12469;p20"/>
              <p:cNvSpPr/>
              <p:nvPr/>
            </p:nvSpPr>
            <p:spPr>
              <a:xfrm>
                <a:off x="3094411" y="227252"/>
                <a:ext cx="9368" cy="7460"/>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0" name="Google Shape;12470;p20"/>
              <p:cNvSpPr/>
              <p:nvPr/>
            </p:nvSpPr>
            <p:spPr>
              <a:xfrm>
                <a:off x="3041972" y="235703"/>
                <a:ext cx="9293" cy="7435"/>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1" name="Google Shape;12471;p20"/>
              <p:cNvSpPr/>
              <p:nvPr/>
            </p:nvSpPr>
            <p:spPr>
              <a:xfrm flipH="1">
                <a:off x="3190276" y="193895"/>
                <a:ext cx="292904" cy="99873"/>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2" name="Google Shape;12472;p20"/>
              <p:cNvSpPr/>
              <p:nvPr/>
            </p:nvSpPr>
            <p:spPr>
              <a:xfrm flipH="1">
                <a:off x="3241427" y="241924"/>
                <a:ext cx="13730" cy="1028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3" name="Google Shape;12473;p20"/>
              <p:cNvSpPr/>
              <p:nvPr/>
            </p:nvSpPr>
            <p:spPr>
              <a:xfrm flipH="1">
                <a:off x="3419985" y="231044"/>
                <a:ext cx="13705" cy="1021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4" name="Google Shape;12474;p20"/>
              <p:cNvSpPr/>
              <p:nvPr/>
            </p:nvSpPr>
            <p:spPr>
              <a:xfrm flipH="1">
                <a:off x="3283483" y="206832"/>
                <a:ext cx="44485" cy="43592"/>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5" name="Google Shape;12475;p20"/>
              <p:cNvSpPr/>
              <p:nvPr/>
            </p:nvSpPr>
            <p:spPr>
              <a:xfrm flipH="1">
                <a:off x="3341375" y="222048"/>
                <a:ext cx="44807" cy="38537"/>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6" name="Google Shape;12476;p20"/>
              <p:cNvSpPr/>
              <p:nvPr/>
            </p:nvSpPr>
            <p:spPr>
              <a:xfrm flipH="1">
                <a:off x="3302094" y="227252"/>
                <a:ext cx="9368" cy="7460"/>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7" name="Google Shape;12477;p20"/>
              <p:cNvSpPr/>
              <p:nvPr/>
            </p:nvSpPr>
            <p:spPr>
              <a:xfrm flipH="1">
                <a:off x="3354609" y="235703"/>
                <a:ext cx="9293" cy="7435"/>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8" name="Google Shape;12478;p20"/>
              <p:cNvSpPr/>
              <p:nvPr/>
            </p:nvSpPr>
            <p:spPr>
              <a:xfrm>
                <a:off x="3468537" y="193895"/>
                <a:ext cx="292904" cy="99873"/>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9" name="Google Shape;12479;p20"/>
              <p:cNvSpPr/>
              <p:nvPr/>
            </p:nvSpPr>
            <p:spPr>
              <a:xfrm>
                <a:off x="3696560" y="241924"/>
                <a:ext cx="13730" cy="1028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0" name="Google Shape;12480;p20"/>
              <p:cNvSpPr/>
              <p:nvPr/>
            </p:nvSpPr>
            <p:spPr>
              <a:xfrm>
                <a:off x="3518027" y="231044"/>
                <a:ext cx="13705" cy="1021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1" name="Google Shape;12481;p20"/>
              <p:cNvSpPr/>
              <p:nvPr/>
            </p:nvSpPr>
            <p:spPr>
              <a:xfrm>
                <a:off x="3623749" y="206832"/>
                <a:ext cx="44485" cy="43592"/>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2" name="Google Shape;12482;p20"/>
              <p:cNvSpPr/>
              <p:nvPr/>
            </p:nvSpPr>
            <p:spPr>
              <a:xfrm>
                <a:off x="3565535" y="222048"/>
                <a:ext cx="44807" cy="38537"/>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3" name="Google Shape;12483;p20"/>
              <p:cNvSpPr/>
              <p:nvPr/>
            </p:nvSpPr>
            <p:spPr>
              <a:xfrm>
                <a:off x="3640255" y="227252"/>
                <a:ext cx="9368" cy="7460"/>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4" name="Google Shape;12484;p20"/>
              <p:cNvSpPr/>
              <p:nvPr/>
            </p:nvSpPr>
            <p:spPr>
              <a:xfrm>
                <a:off x="3587815" y="235703"/>
                <a:ext cx="9293" cy="7435"/>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5" name="Google Shape;12485;p20"/>
              <p:cNvSpPr/>
              <p:nvPr/>
            </p:nvSpPr>
            <p:spPr>
              <a:xfrm flipH="1">
                <a:off x="3736119" y="193895"/>
                <a:ext cx="292904" cy="99873"/>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6" name="Google Shape;12486;p20"/>
              <p:cNvSpPr/>
              <p:nvPr/>
            </p:nvSpPr>
            <p:spPr>
              <a:xfrm flipH="1">
                <a:off x="3787270" y="241924"/>
                <a:ext cx="13730" cy="1028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7" name="Google Shape;12487;p20"/>
              <p:cNvSpPr/>
              <p:nvPr/>
            </p:nvSpPr>
            <p:spPr>
              <a:xfrm flipH="1">
                <a:off x="3965828" y="231044"/>
                <a:ext cx="13705" cy="1021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8" name="Google Shape;12488;p20"/>
              <p:cNvSpPr/>
              <p:nvPr/>
            </p:nvSpPr>
            <p:spPr>
              <a:xfrm flipH="1">
                <a:off x="3829326" y="206832"/>
                <a:ext cx="44485" cy="43592"/>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9" name="Google Shape;12489;p20"/>
              <p:cNvSpPr/>
              <p:nvPr/>
            </p:nvSpPr>
            <p:spPr>
              <a:xfrm flipH="1">
                <a:off x="3887218" y="222048"/>
                <a:ext cx="44807" cy="38537"/>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0" name="Google Shape;12490;p20"/>
              <p:cNvSpPr/>
              <p:nvPr/>
            </p:nvSpPr>
            <p:spPr>
              <a:xfrm flipH="1">
                <a:off x="3847938" y="227252"/>
                <a:ext cx="9368" cy="7460"/>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1" name="Google Shape;12491;p20"/>
              <p:cNvSpPr/>
              <p:nvPr/>
            </p:nvSpPr>
            <p:spPr>
              <a:xfrm flipH="1">
                <a:off x="3900452" y="235703"/>
                <a:ext cx="9293" cy="7435"/>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2" name="Google Shape;12492;p20"/>
              <p:cNvSpPr/>
              <p:nvPr/>
            </p:nvSpPr>
            <p:spPr>
              <a:xfrm>
                <a:off x="4014380" y="193895"/>
                <a:ext cx="292904" cy="99873"/>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3" name="Google Shape;12493;p20"/>
              <p:cNvSpPr/>
              <p:nvPr/>
            </p:nvSpPr>
            <p:spPr>
              <a:xfrm>
                <a:off x="4242404" y="241924"/>
                <a:ext cx="13730" cy="1028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4" name="Google Shape;12494;p20"/>
              <p:cNvSpPr/>
              <p:nvPr/>
            </p:nvSpPr>
            <p:spPr>
              <a:xfrm>
                <a:off x="4063870" y="231044"/>
                <a:ext cx="13705" cy="1021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5" name="Google Shape;12495;p20"/>
              <p:cNvSpPr/>
              <p:nvPr/>
            </p:nvSpPr>
            <p:spPr>
              <a:xfrm>
                <a:off x="4169593" y="206832"/>
                <a:ext cx="44485" cy="43592"/>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6" name="Google Shape;12496;p20"/>
              <p:cNvSpPr/>
              <p:nvPr/>
            </p:nvSpPr>
            <p:spPr>
              <a:xfrm>
                <a:off x="4111378" y="222048"/>
                <a:ext cx="44807" cy="38537"/>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7" name="Google Shape;12497;p20"/>
              <p:cNvSpPr/>
              <p:nvPr/>
            </p:nvSpPr>
            <p:spPr>
              <a:xfrm>
                <a:off x="4186098" y="227252"/>
                <a:ext cx="9368" cy="7460"/>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8" name="Google Shape;12498;p20"/>
              <p:cNvSpPr/>
              <p:nvPr/>
            </p:nvSpPr>
            <p:spPr>
              <a:xfrm>
                <a:off x="4133658" y="235703"/>
                <a:ext cx="9293" cy="7435"/>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9" name="Google Shape;12499;p20"/>
              <p:cNvSpPr/>
              <p:nvPr/>
            </p:nvSpPr>
            <p:spPr>
              <a:xfrm flipH="1">
                <a:off x="4281962" y="193895"/>
                <a:ext cx="292904" cy="99873"/>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0" name="Google Shape;12500;p20"/>
              <p:cNvSpPr/>
              <p:nvPr/>
            </p:nvSpPr>
            <p:spPr>
              <a:xfrm flipH="1">
                <a:off x="4333113" y="241924"/>
                <a:ext cx="13730" cy="1028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1" name="Google Shape;12501;p20"/>
              <p:cNvSpPr/>
              <p:nvPr/>
            </p:nvSpPr>
            <p:spPr>
              <a:xfrm flipH="1">
                <a:off x="4511671" y="231044"/>
                <a:ext cx="13705" cy="1021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2" name="Google Shape;12502;p20"/>
              <p:cNvSpPr/>
              <p:nvPr/>
            </p:nvSpPr>
            <p:spPr>
              <a:xfrm flipH="1">
                <a:off x="4375169" y="206832"/>
                <a:ext cx="44485" cy="43592"/>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3" name="Google Shape;12503;p20"/>
              <p:cNvSpPr/>
              <p:nvPr/>
            </p:nvSpPr>
            <p:spPr>
              <a:xfrm flipH="1">
                <a:off x="4433061" y="222048"/>
                <a:ext cx="44807" cy="38537"/>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4" name="Google Shape;12504;p20"/>
              <p:cNvSpPr/>
              <p:nvPr/>
            </p:nvSpPr>
            <p:spPr>
              <a:xfrm flipH="1">
                <a:off x="4393781" y="227252"/>
                <a:ext cx="9368" cy="7460"/>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5" name="Google Shape;12505;p20"/>
              <p:cNvSpPr/>
              <p:nvPr/>
            </p:nvSpPr>
            <p:spPr>
              <a:xfrm flipH="1">
                <a:off x="4446295" y="235703"/>
                <a:ext cx="9293" cy="7435"/>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6" name="Google Shape;12506;p20"/>
              <p:cNvSpPr/>
              <p:nvPr/>
            </p:nvSpPr>
            <p:spPr>
              <a:xfrm>
                <a:off x="4560223" y="193895"/>
                <a:ext cx="292904" cy="99873"/>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7" name="Google Shape;12507;p20"/>
              <p:cNvSpPr/>
              <p:nvPr/>
            </p:nvSpPr>
            <p:spPr>
              <a:xfrm>
                <a:off x="4788247" y="241924"/>
                <a:ext cx="13730" cy="1028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8" name="Google Shape;12508;p20"/>
              <p:cNvSpPr/>
              <p:nvPr/>
            </p:nvSpPr>
            <p:spPr>
              <a:xfrm>
                <a:off x="4609714" y="231044"/>
                <a:ext cx="13705" cy="1021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9" name="Google Shape;12509;p20"/>
              <p:cNvSpPr/>
              <p:nvPr/>
            </p:nvSpPr>
            <p:spPr>
              <a:xfrm>
                <a:off x="4715436" y="206832"/>
                <a:ext cx="44485" cy="43592"/>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0" name="Google Shape;12510;p20"/>
              <p:cNvSpPr/>
              <p:nvPr/>
            </p:nvSpPr>
            <p:spPr>
              <a:xfrm>
                <a:off x="4657222" y="222048"/>
                <a:ext cx="44807" cy="38537"/>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1" name="Google Shape;12511;p20"/>
              <p:cNvSpPr/>
              <p:nvPr/>
            </p:nvSpPr>
            <p:spPr>
              <a:xfrm>
                <a:off x="4731941" y="227252"/>
                <a:ext cx="9368" cy="7460"/>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2" name="Google Shape;12512;p20"/>
              <p:cNvSpPr/>
              <p:nvPr/>
            </p:nvSpPr>
            <p:spPr>
              <a:xfrm>
                <a:off x="4679501" y="235703"/>
                <a:ext cx="9293" cy="7435"/>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3" name="Google Shape;12513;p20"/>
              <p:cNvSpPr/>
              <p:nvPr/>
            </p:nvSpPr>
            <p:spPr>
              <a:xfrm flipH="1">
                <a:off x="4827805" y="193895"/>
                <a:ext cx="292904" cy="99873"/>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4" name="Google Shape;12514;p20"/>
              <p:cNvSpPr/>
              <p:nvPr/>
            </p:nvSpPr>
            <p:spPr>
              <a:xfrm flipH="1">
                <a:off x="4878956" y="241924"/>
                <a:ext cx="13730" cy="1028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5" name="Google Shape;12515;p20"/>
              <p:cNvSpPr/>
              <p:nvPr/>
            </p:nvSpPr>
            <p:spPr>
              <a:xfrm flipH="1">
                <a:off x="5057514" y="231044"/>
                <a:ext cx="13705" cy="1021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6" name="Google Shape;12516;p20"/>
              <p:cNvSpPr/>
              <p:nvPr/>
            </p:nvSpPr>
            <p:spPr>
              <a:xfrm flipH="1">
                <a:off x="4921012" y="206832"/>
                <a:ext cx="44485" cy="43592"/>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7" name="Google Shape;12517;p20"/>
              <p:cNvSpPr/>
              <p:nvPr/>
            </p:nvSpPr>
            <p:spPr>
              <a:xfrm flipH="1">
                <a:off x="4978904" y="222048"/>
                <a:ext cx="44807" cy="38537"/>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8" name="Google Shape;12518;p20"/>
              <p:cNvSpPr/>
              <p:nvPr/>
            </p:nvSpPr>
            <p:spPr>
              <a:xfrm flipH="1">
                <a:off x="4939624" y="227252"/>
                <a:ext cx="9368" cy="7460"/>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9" name="Google Shape;12519;p20"/>
              <p:cNvSpPr/>
              <p:nvPr/>
            </p:nvSpPr>
            <p:spPr>
              <a:xfrm flipH="1">
                <a:off x="4992138" y="235703"/>
                <a:ext cx="9293" cy="7435"/>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0" name="Google Shape;12520;p20"/>
              <p:cNvSpPr/>
              <p:nvPr/>
            </p:nvSpPr>
            <p:spPr>
              <a:xfrm>
                <a:off x="5107256" y="193895"/>
                <a:ext cx="292904" cy="99873"/>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1" name="Google Shape;12521;p20"/>
              <p:cNvSpPr/>
              <p:nvPr/>
            </p:nvSpPr>
            <p:spPr>
              <a:xfrm>
                <a:off x="5335279" y="241924"/>
                <a:ext cx="13730" cy="1028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2" name="Google Shape;12522;p20"/>
              <p:cNvSpPr/>
              <p:nvPr/>
            </p:nvSpPr>
            <p:spPr>
              <a:xfrm>
                <a:off x="5156746" y="231044"/>
                <a:ext cx="13705" cy="1021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3" name="Google Shape;12523;p20"/>
              <p:cNvSpPr/>
              <p:nvPr/>
            </p:nvSpPr>
            <p:spPr>
              <a:xfrm>
                <a:off x="5262468" y="206832"/>
                <a:ext cx="44485" cy="43592"/>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4" name="Google Shape;12524;p20"/>
              <p:cNvSpPr/>
              <p:nvPr/>
            </p:nvSpPr>
            <p:spPr>
              <a:xfrm>
                <a:off x="5204254" y="222048"/>
                <a:ext cx="44807" cy="38537"/>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5" name="Google Shape;12525;p20"/>
              <p:cNvSpPr/>
              <p:nvPr/>
            </p:nvSpPr>
            <p:spPr>
              <a:xfrm>
                <a:off x="5278974" y="227252"/>
                <a:ext cx="9368" cy="7460"/>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6" name="Google Shape;12526;p20"/>
              <p:cNvSpPr/>
              <p:nvPr/>
            </p:nvSpPr>
            <p:spPr>
              <a:xfrm>
                <a:off x="5226534" y="235703"/>
                <a:ext cx="9293" cy="7435"/>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7" name="Google Shape;12527;p20"/>
              <p:cNvSpPr/>
              <p:nvPr/>
            </p:nvSpPr>
            <p:spPr>
              <a:xfrm flipH="1">
                <a:off x="5374838" y="193895"/>
                <a:ext cx="292904" cy="99873"/>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8" name="Google Shape;12528;p20"/>
              <p:cNvSpPr/>
              <p:nvPr/>
            </p:nvSpPr>
            <p:spPr>
              <a:xfrm flipH="1">
                <a:off x="5425989" y="241924"/>
                <a:ext cx="13730" cy="1028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9" name="Google Shape;12529;p20"/>
              <p:cNvSpPr/>
              <p:nvPr/>
            </p:nvSpPr>
            <p:spPr>
              <a:xfrm flipH="1">
                <a:off x="5604547" y="231044"/>
                <a:ext cx="13705" cy="1021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0" name="Google Shape;12530;p20"/>
              <p:cNvSpPr/>
              <p:nvPr/>
            </p:nvSpPr>
            <p:spPr>
              <a:xfrm flipH="1">
                <a:off x="5468045" y="206832"/>
                <a:ext cx="44485" cy="43592"/>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1" name="Google Shape;12531;p20"/>
              <p:cNvSpPr/>
              <p:nvPr/>
            </p:nvSpPr>
            <p:spPr>
              <a:xfrm flipH="1">
                <a:off x="5525937" y="222048"/>
                <a:ext cx="44807" cy="38537"/>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2" name="Google Shape;12532;p20"/>
              <p:cNvSpPr/>
              <p:nvPr/>
            </p:nvSpPr>
            <p:spPr>
              <a:xfrm flipH="1">
                <a:off x="5486657" y="227252"/>
                <a:ext cx="9368" cy="7460"/>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3" name="Google Shape;12533;p20"/>
              <p:cNvSpPr/>
              <p:nvPr/>
            </p:nvSpPr>
            <p:spPr>
              <a:xfrm flipH="1">
                <a:off x="5539171" y="235703"/>
                <a:ext cx="9293" cy="7435"/>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4" name="Google Shape;12534;p20"/>
              <p:cNvSpPr/>
              <p:nvPr/>
            </p:nvSpPr>
            <p:spPr>
              <a:xfrm>
                <a:off x="5654288" y="193895"/>
                <a:ext cx="292904" cy="99873"/>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5" name="Google Shape;12535;p20"/>
              <p:cNvSpPr/>
              <p:nvPr/>
            </p:nvSpPr>
            <p:spPr>
              <a:xfrm>
                <a:off x="5882312" y="241924"/>
                <a:ext cx="13730" cy="1028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6" name="Google Shape;12536;p20"/>
              <p:cNvSpPr/>
              <p:nvPr/>
            </p:nvSpPr>
            <p:spPr>
              <a:xfrm>
                <a:off x="5703779" y="231044"/>
                <a:ext cx="13705" cy="1021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7" name="Google Shape;12537;p20"/>
              <p:cNvSpPr/>
              <p:nvPr/>
            </p:nvSpPr>
            <p:spPr>
              <a:xfrm>
                <a:off x="5809501" y="206832"/>
                <a:ext cx="44485" cy="43592"/>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8" name="Google Shape;12538;p20"/>
              <p:cNvSpPr/>
              <p:nvPr/>
            </p:nvSpPr>
            <p:spPr>
              <a:xfrm>
                <a:off x="5751287" y="222048"/>
                <a:ext cx="44807" cy="38537"/>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9" name="Google Shape;12539;p20"/>
              <p:cNvSpPr/>
              <p:nvPr/>
            </p:nvSpPr>
            <p:spPr>
              <a:xfrm>
                <a:off x="5826006" y="227252"/>
                <a:ext cx="9368" cy="7460"/>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0" name="Google Shape;12540;p20"/>
              <p:cNvSpPr/>
              <p:nvPr/>
            </p:nvSpPr>
            <p:spPr>
              <a:xfrm>
                <a:off x="5773567" y="235703"/>
                <a:ext cx="9293" cy="7435"/>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1" name="Google Shape;12541;p20"/>
              <p:cNvSpPr/>
              <p:nvPr/>
            </p:nvSpPr>
            <p:spPr>
              <a:xfrm flipH="1">
                <a:off x="5921871" y="193895"/>
                <a:ext cx="292904" cy="99873"/>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2" name="Google Shape;12542;p20"/>
              <p:cNvSpPr/>
              <p:nvPr/>
            </p:nvSpPr>
            <p:spPr>
              <a:xfrm flipH="1">
                <a:off x="5973022" y="241924"/>
                <a:ext cx="13730" cy="1028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3" name="Google Shape;12543;p20"/>
              <p:cNvSpPr/>
              <p:nvPr/>
            </p:nvSpPr>
            <p:spPr>
              <a:xfrm flipH="1">
                <a:off x="6151580" y="231044"/>
                <a:ext cx="13705" cy="1021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4" name="Google Shape;12544;p20"/>
              <p:cNvSpPr/>
              <p:nvPr/>
            </p:nvSpPr>
            <p:spPr>
              <a:xfrm flipH="1">
                <a:off x="6015078" y="206832"/>
                <a:ext cx="44485" cy="43592"/>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5" name="Google Shape;12545;p20"/>
              <p:cNvSpPr/>
              <p:nvPr/>
            </p:nvSpPr>
            <p:spPr>
              <a:xfrm flipH="1">
                <a:off x="6072970" y="222048"/>
                <a:ext cx="44807" cy="38537"/>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6" name="Google Shape;12546;p20"/>
              <p:cNvSpPr/>
              <p:nvPr/>
            </p:nvSpPr>
            <p:spPr>
              <a:xfrm flipH="1">
                <a:off x="6033689" y="227252"/>
                <a:ext cx="9368" cy="7460"/>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7" name="Google Shape;12547;p20"/>
              <p:cNvSpPr/>
              <p:nvPr/>
            </p:nvSpPr>
            <p:spPr>
              <a:xfrm flipH="1">
                <a:off x="6086203" y="235703"/>
                <a:ext cx="9293" cy="7435"/>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8" name="Google Shape;12548;p20"/>
              <p:cNvSpPr/>
              <p:nvPr/>
            </p:nvSpPr>
            <p:spPr>
              <a:xfrm>
                <a:off x="6201321" y="193895"/>
                <a:ext cx="292904" cy="99873"/>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9" name="Google Shape;12549;p20"/>
              <p:cNvSpPr/>
              <p:nvPr/>
            </p:nvSpPr>
            <p:spPr>
              <a:xfrm>
                <a:off x="6429345" y="241924"/>
                <a:ext cx="13730" cy="1028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0" name="Google Shape;12550;p20"/>
              <p:cNvSpPr/>
              <p:nvPr/>
            </p:nvSpPr>
            <p:spPr>
              <a:xfrm>
                <a:off x="6250812" y="231044"/>
                <a:ext cx="13705" cy="1021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1" name="Google Shape;12551;p20"/>
              <p:cNvSpPr/>
              <p:nvPr/>
            </p:nvSpPr>
            <p:spPr>
              <a:xfrm>
                <a:off x="6356534" y="206832"/>
                <a:ext cx="44485" cy="43592"/>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2" name="Google Shape;12552;p20"/>
              <p:cNvSpPr/>
              <p:nvPr/>
            </p:nvSpPr>
            <p:spPr>
              <a:xfrm>
                <a:off x="6298320" y="222048"/>
                <a:ext cx="44807" cy="38537"/>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3" name="Google Shape;12553;p20"/>
              <p:cNvSpPr/>
              <p:nvPr/>
            </p:nvSpPr>
            <p:spPr>
              <a:xfrm>
                <a:off x="6373039" y="227252"/>
                <a:ext cx="9368" cy="7460"/>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4" name="Google Shape;12554;p20"/>
              <p:cNvSpPr/>
              <p:nvPr/>
            </p:nvSpPr>
            <p:spPr>
              <a:xfrm>
                <a:off x="6320599" y="235703"/>
                <a:ext cx="9293" cy="7435"/>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5" name="Google Shape;12555;p20"/>
              <p:cNvSpPr/>
              <p:nvPr/>
            </p:nvSpPr>
            <p:spPr>
              <a:xfrm flipH="1">
                <a:off x="6468903" y="193895"/>
                <a:ext cx="292904" cy="99873"/>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6" name="Google Shape;12556;p20"/>
              <p:cNvSpPr/>
              <p:nvPr/>
            </p:nvSpPr>
            <p:spPr>
              <a:xfrm flipH="1">
                <a:off x="6520054" y="241924"/>
                <a:ext cx="13730" cy="1028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7" name="Google Shape;12557;p20"/>
              <p:cNvSpPr/>
              <p:nvPr/>
            </p:nvSpPr>
            <p:spPr>
              <a:xfrm flipH="1">
                <a:off x="6698612" y="231044"/>
                <a:ext cx="13705" cy="1021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8" name="Google Shape;12558;p20"/>
              <p:cNvSpPr/>
              <p:nvPr/>
            </p:nvSpPr>
            <p:spPr>
              <a:xfrm flipH="1">
                <a:off x="6562110" y="206832"/>
                <a:ext cx="44485" cy="43592"/>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9" name="Google Shape;12559;p20"/>
              <p:cNvSpPr/>
              <p:nvPr/>
            </p:nvSpPr>
            <p:spPr>
              <a:xfrm flipH="1">
                <a:off x="6620002" y="222048"/>
                <a:ext cx="44807" cy="38537"/>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0" name="Google Shape;12560;p20"/>
              <p:cNvSpPr/>
              <p:nvPr/>
            </p:nvSpPr>
            <p:spPr>
              <a:xfrm flipH="1">
                <a:off x="6580722" y="227252"/>
                <a:ext cx="9368" cy="7460"/>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1" name="Google Shape;12561;p20"/>
              <p:cNvSpPr/>
              <p:nvPr/>
            </p:nvSpPr>
            <p:spPr>
              <a:xfrm flipH="1">
                <a:off x="6633236" y="235703"/>
                <a:ext cx="9293" cy="7435"/>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2" name="Google Shape;12562;p20"/>
              <p:cNvSpPr/>
              <p:nvPr/>
            </p:nvSpPr>
            <p:spPr>
              <a:xfrm>
                <a:off x="6748354" y="193895"/>
                <a:ext cx="292904" cy="99873"/>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3" name="Google Shape;12563;p20"/>
              <p:cNvSpPr/>
              <p:nvPr/>
            </p:nvSpPr>
            <p:spPr>
              <a:xfrm>
                <a:off x="6976378" y="241924"/>
                <a:ext cx="13730" cy="1028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4" name="Google Shape;12564;p20"/>
              <p:cNvSpPr/>
              <p:nvPr/>
            </p:nvSpPr>
            <p:spPr>
              <a:xfrm>
                <a:off x="6797844" y="231044"/>
                <a:ext cx="13705" cy="1021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5" name="Google Shape;12565;p20"/>
              <p:cNvSpPr/>
              <p:nvPr/>
            </p:nvSpPr>
            <p:spPr>
              <a:xfrm>
                <a:off x="6903567" y="206832"/>
                <a:ext cx="44485" cy="43592"/>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6" name="Google Shape;12566;p20"/>
              <p:cNvSpPr/>
              <p:nvPr/>
            </p:nvSpPr>
            <p:spPr>
              <a:xfrm>
                <a:off x="6845352" y="222048"/>
                <a:ext cx="44807" cy="38537"/>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7" name="Google Shape;12567;p20"/>
              <p:cNvSpPr/>
              <p:nvPr/>
            </p:nvSpPr>
            <p:spPr>
              <a:xfrm>
                <a:off x="6920072" y="227252"/>
                <a:ext cx="9368" cy="7460"/>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8" name="Google Shape;12568;p20"/>
              <p:cNvSpPr/>
              <p:nvPr/>
            </p:nvSpPr>
            <p:spPr>
              <a:xfrm>
                <a:off x="6867632" y="235703"/>
                <a:ext cx="9293" cy="7435"/>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9" name="Google Shape;12569;p20"/>
              <p:cNvSpPr/>
              <p:nvPr/>
            </p:nvSpPr>
            <p:spPr>
              <a:xfrm flipH="1">
                <a:off x="7015936" y="193895"/>
                <a:ext cx="292904" cy="99873"/>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0" name="Google Shape;12570;p20"/>
              <p:cNvSpPr/>
              <p:nvPr/>
            </p:nvSpPr>
            <p:spPr>
              <a:xfrm flipH="1">
                <a:off x="7067087" y="241924"/>
                <a:ext cx="13730" cy="1028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1" name="Google Shape;12571;p20"/>
              <p:cNvSpPr/>
              <p:nvPr/>
            </p:nvSpPr>
            <p:spPr>
              <a:xfrm flipH="1">
                <a:off x="7245645" y="231044"/>
                <a:ext cx="13705" cy="1021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2" name="Google Shape;12572;p20"/>
              <p:cNvSpPr/>
              <p:nvPr/>
            </p:nvSpPr>
            <p:spPr>
              <a:xfrm flipH="1">
                <a:off x="7109143" y="206832"/>
                <a:ext cx="44485" cy="43592"/>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3" name="Google Shape;12573;p20"/>
              <p:cNvSpPr/>
              <p:nvPr/>
            </p:nvSpPr>
            <p:spPr>
              <a:xfrm flipH="1">
                <a:off x="7167035" y="222048"/>
                <a:ext cx="44807" cy="38537"/>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4" name="Google Shape;12574;p20"/>
              <p:cNvSpPr/>
              <p:nvPr/>
            </p:nvSpPr>
            <p:spPr>
              <a:xfrm flipH="1">
                <a:off x="7127755" y="227252"/>
                <a:ext cx="9368" cy="7460"/>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5" name="Google Shape;12575;p20"/>
              <p:cNvSpPr/>
              <p:nvPr/>
            </p:nvSpPr>
            <p:spPr>
              <a:xfrm flipH="1">
                <a:off x="7180269" y="235703"/>
                <a:ext cx="9293" cy="7435"/>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6" name="Google Shape;12576;p20"/>
              <p:cNvSpPr/>
              <p:nvPr/>
            </p:nvSpPr>
            <p:spPr>
              <a:xfrm>
                <a:off x="7295386" y="193895"/>
                <a:ext cx="292904" cy="99873"/>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7" name="Google Shape;12577;p20"/>
              <p:cNvSpPr/>
              <p:nvPr/>
            </p:nvSpPr>
            <p:spPr>
              <a:xfrm>
                <a:off x="7523410" y="241924"/>
                <a:ext cx="13730" cy="1028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8" name="Google Shape;12578;p20"/>
              <p:cNvSpPr/>
              <p:nvPr/>
            </p:nvSpPr>
            <p:spPr>
              <a:xfrm>
                <a:off x="7344877" y="231044"/>
                <a:ext cx="13705" cy="1021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9" name="Google Shape;12579;p20"/>
              <p:cNvSpPr/>
              <p:nvPr/>
            </p:nvSpPr>
            <p:spPr>
              <a:xfrm>
                <a:off x="7450599" y="206832"/>
                <a:ext cx="44485" cy="43592"/>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0" name="Google Shape;12580;p20"/>
              <p:cNvSpPr/>
              <p:nvPr/>
            </p:nvSpPr>
            <p:spPr>
              <a:xfrm>
                <a:off x="7392385" y="222048"/>
                <a:ext cx="44807" cy="38537"/>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1" name="Google Shape;12581;p20"/>
              <p:cNvSpPr/>
              <p:nvPr/>
            </p:nvSpPr>
            <p:spPr>
              <a:xfrm>
                <a:off x="7467104" y="227252"/>
                <a:ext cx="9368" cy="7460"/>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2" name="Google Shape;12582;p20"/>
              <p:cNvSpPr/>
              <p:nvPr/>
            </p:nvSpPr>
            <p:spPr>
              <a:xfrm>
                <a:off x="7414665" y="235703"/>
                <a:ext cx="9293" cy="7435"/>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3" name="Google Shape;12583;p20"/>
              <p:cNvSpPr/>
              <p:nvPr/>
            </p:nvSpPr>
            <p:spPr>
              <a:xfrm flipH="1">
                <a:off x="7562969" y="193895"/>
                <a:ext cx="292904" cy="99873"/>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4" name="Google Shape;12584;p20"/>
              <p:cNvSpPr/>
              <p:nvPr/>
            </p:nvSpPr>
            <p:spPr>
              <a:xfrm flipH="1">
                <a:off x="7614120" y="241924"/>
                <a:ext cx="13730" cy="1028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5" name="Google Shape;12585;p20"/>
              <p:cNvSpPr/>
              <p:nvPr/>
            </p:nvSpPr>
            <p:spPr>
              <a:xfrm flipH="1">
                <a:off x="7792678" y="231044"/>
                <a:ext cx="13705" cy="1021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6" name="Google Shape;12586;p20"/>
              <p:cNvSpPr/>
              <p:nvPr/>
            </p:nvSpPr>
            <p:spPr>
              <a:xfrm flipH="1">
                <a:off x="7656176" y="206832"/>
                <a:ext cx="44485" cy="43592"/>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7" name="Google Shape;12587;p20"/>
              <p:cNvSpPr/>
              <p:nvPr/>
            </p:nvSpPr>
            <p:spPr>
              <a:xfrm flipH="1">
                <a:off x="7714068" y="222048"/>
                <a:ext cx="44807" cy="38537"/>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8" name="Google Shape;12588;p20"/>
              <p:cNvSpPr/>
              <p:nvPr/>
            </p:nvSpPr>
            <p:spPr>
              <a:xfrm flipH="1">
                <a:off x="7674787" y="227252"/>
                <a:ext cx="9368" cy="7460"/>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9" name="Google Shape;12589;p20"/>
              <p:cNvSpPr/>
              <p:nvPr/>
            </p:nvSpPr>
            <p:spPr>
              <a:xfrm flipH="1">
                <a:off x="7727302" y="235703"/>
                <a:ext cx="9293" cy="7435"/>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0" name="Google Shape;12590;p20"/>
              <p:cNvSpPr/>
              <p:nvPr/>
            </p:nvSpPr>
            <p:spPr>
              <a:xfrm>
                <a:off x="7842419" y="193895"/>
                <a:ext cx="292904" cy="99873"/>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1" name="Google Shape;12591;p20"/>
              <p:cNvSpPr/>
              <p:nvPr/>
            </p:nvSpPr>
            <p:spPr>
              <a:xfrm>
                <a:off x="8070443" y="241924"/>
                <a:ext cx="13730" cy="1028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2" name="Google Shape;12592;p20"/>
              <p:cNvSpPr/>
              <p:nvPr/>
            </p:nvSpPr>
            <p:spPr>
              <a:xfrm>
                <a:off x="7891910" y="231044"/>
                <a:ext cx="13705" cy="1021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3" name="Google Shape;12593;p20"/>
              <p:cNvSpPr/>
              <p:nvPr/>
            </p:nvSpPr>
            <p:spPr>
              <a:xfrm>
                <a:off x="7997632" y="206832"/>
                <a:ext cx="44485" cy="43592"/>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4" name="Google Shape;12594;p20"/>
              <p:cNvSpPr/>
              <p:nvPr/>
            </p:nvSpPr>
            <p:spPr>
              <a:xfrm>
                <a:off x="7939418" y="222048"/>
                <a:ext cx="44807" cy="38537"/>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5" name="Google Shape;12595;p20"/>
              <p:cNvSpPr/>
              <p:nvPr/>
            </p:nvSpPr>
            <p:spPr>
              <a:xfrm>
                <a:off x="8014137" y="227252"/>
                <a:ext cx="9368" cy="7460"/>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6" name="Google Shape;12596;p20"/>
              <p:cNvSpPr/>
              <p:nvPr/>
            </p:nvSpPr>
            <p:spPr>
              <a:xfrm>
                <a:off x="7961697" y="235703"/>
                <a:ext cx="9293" cy="7435"/>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7" name="Google Shape;12597;p20"/>
              <p:cNvSpPr/>
              <p:nvPr/>
            </p:nvSpPr>
            <p:spPr>
              <a:xfrm flipH="1">
                <a:off x="8110001" y="193895"/>
                <a:ext cx="292904" cy="99873"/>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8" name="Google Shape;12598;p20"/>
              <p:cNvSpPr/>
              <p:nvPr/>
            </p:nvSpPr>
            <p:spPr>
              <a:xfrm flipH="1">
                <a:off x="8161153" y="241924"/>
                <a:ext cx="13730" cy="1028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9" name="Google Shape;12599;p20"/>
              <p:cNvSpPr/>
              <p:nvPr/>
            </p:nvSpPr>
            <p:spPr>
              <a:xfrm flipH="1">
                <a:off x="8339710" y="231044"/>
                <a:ext cx="13705" cy="1021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0" name="Google Shape;12600;p20"/>
              <p:cNvSpPr/>
              <p:nvPr/>
            </p:nvSpPr>
            <p:spPr>
              <a:xfrm flipH="1">
                <a:off x="8203208" y="206832"/>
                <a:ext cx="44485" cy="43592"/>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1" name="Google Shape;12601;p20"/>
              <p:cNvSpPr/>
              <p:nvPr/>
            </p:nvSpPr>
            <p:spPr>
              <a:xfrm flipH="1">
                <a:off x="8261100" y="222048"/>
                <a:ext cx="44807" cy="38537"/>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2" name="Google Shape;12602;p20"/>
              <p:cNvSpPr/>
              <p:nvPr/>
            </p:nvSpPr>
            <p:spPr>
              <a:xfrm flipH="1">
                <a:off x="8221820" y="227252"/>
                <a:ext cx="9368" cy="7460"/>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3" name="Google Shape;12603;p20"/>
              <p:cNvSpPr/>
              <p:nvPr/>
            </p:nvSpPr>
            <p:spPr>
              <a:xfrm flipH="1">
                <a:off x="8274334" y="235703"/>
                <a:ext cx="9293" cy="7435"/>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4" name="Google Shape;12604;p20"/>
              <p:cNvSpPr/>
              <p:nvPr/>
            </p:nvSpPr>
            <p:spPr>
              <a:xfrm>
                <a:off x="8389452" y="193895"/>
                <a:ext cx="292904" cy="99873"/>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5" name="Google Shape;12605;p20"/>
              <p:cNvSpPr/>
              <p:nvPr/>
            </p:nvSpPr>
            <p:spPr>
              <a:xfrm>
                <a:off x="8617476" y="241924"/>
                <a:ext cx="13730" cy="1028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6" name="Google Shape;12606;p20"/>
              <p:cNvSpPr/>
              <p:nvPr/>
            </p:nvSpPr>
            <p:spPr>
              <a:xfrm>
                <a:off x="8438942" y="231044"/>
                <a:ext cx="13705" cy="1021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7" name="Google Shape;12607;p20"/>
              <p:cNvSpPr/>
              <p:nvPr/>
            </p:nvSpPr>
            <p:spPr>
              <a:xfrm>
                <a:off x="8544665" y="206832"/>
                <a:ext cx="44485" cy="43592"/>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8" name="Google Shape;12608;p20"/>
              <p:cNvSpPr/>
              <p:nvPr/>
            </p:nvSpPr>
            <p:spPr>
              <a:xfrm>
                <a:off x="8486451" y="222048"/>
                <a:ext cx="44807" cy="38537"/>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9" name="Google Shape;12609;p20"/>
              <p:cNvSpPr/>
              <p:nvPr/>
            </p:nvSpPr>
            <p:spPr>
              <a:xfrm>
                <a:off x="8561170" y="227252"/>
                <a:ext cx="9368" cy="7460"/>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0" name="Google Shape;12610;p20"/>
              <p:cNvSpPr/>
              <p:nvPr/>
            </p:nvSpPr>
            <p:spPr>
              <a:xfrm>
                <a:off x="8508730" y="235703"/>
                <a:ext cx="9293" cy="7435"/>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1" name="Google Shape;12611;p20"/>
              <p:cNvSpPr/>
              <p:nvPr/>
            </p:nvSpPr>
            <p:spPr>
              <a:xfrm flipH="1">
                <a:off x="8657034" y="193895"/>
                <a:ext cx="292904" cy="99873"/>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2" name="Google Shape;12612;p20"/>
              <p:cNvSpPr/>
              <p:nvPr/>
            </p:nvSpPr>
            <p:spPr>
              <a:xfrm flipH="1">
                <a:off x="8708185" y="241924"/>
                <a:ext cx="13730" cy="1028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3" name="Google Shape;12613;p20"/>
              <p:cNvSpPr/>
              <p:nvPr/>
            </p:nvSpPr>
            <p:spPr>
              <a:xfrm flipH="1">
                <a:off x="8886743" y="231044"/>
                <a:ext cx="13705" cy="1021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4" name="Google Shape;12614;p20"/>
              <p:cNvSpPr/>
              <p:nvPr/>
            </p:nvSpPr>
            <p:spPr>
              <a:xfrm flipH="1">
                <a:off x="8750241" y="206832"/>
                <a:ext cx="44485" cy="43592"/>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5" name="Google Shape;12615;p20"/>
              <p:cNvSpPr/>
              <p:nvPr/>
            </p:nvSpPr>
            <p:spPr>
              <a:xfrm flipH="1">
                <a:off x="8808133" y="222048"/>
                <a:ext cx="44807" cy="38537"/>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6" name="Google Shape;12616;p20"/>
              <p:cNvSpPr/>
              <p:nvPr/>
            </p:nvSpPr>
            <p:spPr>
              <a:xfrm flipH="1">
                <a:off x="8768853" y="227252"/>
                <a:ext cx="9368" cy="7460"/>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7" name="Google Shape;12617;p20"/>
              <p:cNvSpPr/>
              <p:nvPr/>
            </p:nvSpPr>
            <p:spPr>
              <a:xfrm flipH="1">
                <a:off x="8821367" y="235703"/>
                <a:ext cx="9293" cy="7435"/>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18" name="Google Shape;12618;p20"/>
            <p:cNvGrpSpPr/>
            <p:nvPr/>
          </p:nvGrpSpPr>
          <p:grpSpPr>
            <a:xfrm>
              <a:off x="194061" y="4849720"/>
              <a:ext cx="8755877" cy="99873"/>
              <a:chOff x="194061" y="4849720"/>
              <a:chExt cx="8755877" cy="99873"/>
            </a:xfrm>
          </p:grpSpPr>
          <p:grpSp>
            <p:nvGrpSpPr>
              <p:cNvPr id="12619" name="Google Shape;12619;p20"/>
              <p:cNvGrpSpPr/>
              <p:nvPr/>
            </p:nvGrpSpPr>
            <p:grpSpPr>
              <a:xfrm>
                <a:off x="194061" y="4849720"/>
                <a:ext cx="292904" cy="99873"/>
                <a:chOff x="8903450" y="3383150"/>
                <a:chExt cx="295475" cy="100750"/>
              </a:xfrm>
            </p:grpSpPr>
            <p:sp>
              <p:nvSpPr>
                <p:cNvPr id="12620" name="Google Shape;12620;p20"/>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1" name="Google Shape;12621;p20"/>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2" name="Google Shape;12622;p20"/>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3" name="Google Shape;12623;p20"/>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4" name="Google Shape;12624;p20"/>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5" name="Google Shape;12625;p20"/>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6" name="Google Shape;12626;p20"/>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27" name="Google Shape;12627;p20"/>
              <p:cNvGrpSpPr/>
              <p:nvPr/>
            </p:nvGrpSpPr>
            <p:grpSpPr>
              <a:xfrm flipH="1">
                <a:off x="461644" y="4849720"/>
                <a:ext cx="292904" cy="99873"/>
                <a:chOff x="8903450" y="3383150"/>
                <a:chExt cx="295475" cy="100750"/>
              </a:xfrm>
            </p:grpSpPr>
            <p:sp>
              <p:nvSpPr>
                <p:cNvPr id="12628" name="Google Shape;12628;p20"/>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9" name="Google Shape;12629;p20"/>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0" name="Google Shape;12630;p20"/>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1" name="Google Shape;12631;p20"/>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2" name="Google Shape;12632;p20"/>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3" name="Google Shape;12633;p20"/>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4" name="Google Shape;12634;p20"/>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35" name="Google Shape;12635;p20"/>
              <p:cNvGrpSpPr/>
              <p:nvPr/>
            </p:nvGrpSpPr>
            <p:grpSpPr>
              <a:xfrm>
                <a:off x="739321" y="4849720"/>
                <a:ext cx="292904" cy="99873"/>
                <a:chOff x="8903450" y="3383150"/>
                <a:chExt cx="295475" cy="100750"/>
              </a:xfrm>
            </p:grpSpPr>
            <p:sp>
              <p:nvSpPr>
                <p:cNvPr id="12636" name="Google Shape;12636;p20"/>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7" name="Google Shape;12637;p20"/>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8" name="Google Shape;12638;p20"/>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9" name="Google Shape;12639;p20"/>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0" name="Google Shape;12640;p20"/>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1" name="Google Shape;12641;p20"/>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2" name="Google Shape;12642;p20"/>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43" name="Google Shape;12643;p20"/>
              <p:cNvGrpSpPr/>
              <p:nvPr/>
            </p:nvGrpSpPr>
            <p:grpSpPr>
              <a:xfrm flipH="1">
                <a:off x="1006903" y="4849720"/>
                <a:ext cx="292904" cy="99873"/>
                <a:chOff x="8903450" y="3383150"/>
                <a:chExt cx="295475" cy="100750"/>
              </a:xfrm>
            </p:grpSpPr>
            <p:sp>
              <p:nvSpPr>
                <p:cNvPr id="12644" name="Google Shape;12644;p20"/>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5" name="Google Shape;12645;p20"/>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6" name="Google Shape;12646;p20"/>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7" name="Google Shape;12647;p20"/>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8" name="Google Shape;12648;p20"/>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9" name="Google Shape;12649;p20"/>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0" name="Google Shape;12650;p20"/>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51" name="Google Shape;12651;p20"/>
              <p:cNvGrpSpPr/>
              <p:nvPr/>
            </p:nvGrpSpPr>
            <p:grpSpPr>
              <a:xfrm>
                <a:off x="1285164" y="4849720"/>
                <a:ext cx="292904" cy="99873"/>
                <a:chOff x="8903450" y="3383150"/>
                <a:chExt cx="295475" cy="100750"/>
              </a:xfrm>
            </p:grpSpPr>
            <p:sp>
              <p:nvSpPr>
                <p:cNvPr id="12652" name="Google Shape;12652;p20"/>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3" name="Google Shape;12653;p20"/>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4" name="Google Shape;12654;p20"/>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5" name="Google Shape;12655;p20"/>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6" name="Google Shape;12656;p20"/>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7" name="Google Shape;12657;p20"/>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8" name="Google Shape;12658;p20"/>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59" name="Google Shape;12659;p20"/>
              <p:cNvGrpSpPr/>
              <p:nvPr/>
            </p:nvGrpSpPr>
            <p:grpSpPr>
              <a:xfrm flipH="1">
                <a:off x="1552746" y="4849720"/>
                <a:ext cx="292904" cy="99873"/>
                <a:chOff x="8903450" y="3383150"/>
                <a:chExt cx="295475" cy="100750"/>
              </a:xfrm>
            </p:grpSpPr>
            <p:sp>
              <p:nvSpPr>
                <p:cNvPr id="12660" name="Google Shape;12660;p20"/>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1" name="Google Shape;12661;p20"/>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2" name="Google Shape;12662;p20"/>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3" name="Google Shape;12663;p20"/>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4" name="Google Shape;12664;p20"/>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5" name="Google Shape;12665;p20"/>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6" name="Google Shape;12666;p20"/>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67" name="Google Shape;12667;p20"/>
              <p:cNvGrpSpPr/>
              <p:nvPr/>
            </p:nvGrpSpPr>
            <p:grpSpPr>
              <a:xfrm>
                <a:off x="1831007" y="4849720"/>
                <a:ext cx="292904" cy="99873"/>
                <a:chOff x="8903450" y="3383150"/>
                <a:chExt cx="295475" cy="100750"/>
              </a:xfrm>
            </p:grpSpPr>
            <p:sp>
              <p:nvSpPr>
                <p:cNvPr id="12668" name="Google Shape;12668;p20"/>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9" name="Google Shape;12669;p20"/>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0" name="Google Shape;12670;p20"/>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1" name="Google Shape;12671;p20"/>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2" name="Google Shape;12672;p20"/>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3" name="Google Shape;12673;p20"/>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4" name="Google Shape;12674;p20"/>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75" name="Google Shape;12675;p20"/>
              <p:cNvGrpSpPr/>
              <p:nvPr/>
            </p:nvGrpSpPr>
            <p:grpSpPr>
              <a:xfrm flipH="1">
                <a:off x="2098589" y="4849720"/>
                <a:ext cx="292904" cy="99873"/>
                <a:chOff x="8903450" y="3383150"/>
                <a:chExt cx="295475" cy="100750"/>
              </a:xfrm>
            </p:grpSpPr>
            <p:sp>
              <p:nvSpPr>
                <p:cNvPr id="12676" name="Google Shape;12676;p20"/>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7" name="Google Shape;12677;p20"/>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8" name="Google Shape;12678;p20"/>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9" name="Google Shape;12679;p20"/>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0" name="Google Shape;12680;p20"/>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1" name="Google Shape;12681;p20"/>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2" name="Google Shape;12682;p20"/>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83" name="Google Shape;12683;p20"/>
              <p:cNvGrpSpPr/>
              <p:nvPr/>
            </p:nvGrpSpPr>
            <p:grpSpPr>
              <a:xfrm>
                <a:off x="2376850" y="4849720"/>
                <a:ext cx="292904" cy="99873"/>
                <a:chOff x="8903450" y="3383150"/>
                <a:chExt cx="295475" cy="100750"/>
              </a:xfrm>
            </p:grpSpPr>
            <p:sp>
              <p:nvSpPr>
                <p:cNvPr id="12684" name="Google Shape;12684;p20"/>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5" name="Google Shape;12685;p20"/>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6" name="Google Shape;12686;p20"/>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7" name="Google Shape;12687;p20"/>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8" name="Google Shape;12688;p20"/>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9" name="Google Shape;12689;p20"/>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0" name="Google Shape;12690;p20"/>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91" name="Google Shape;12691;p20"/>
              <p:cNvGrpSpPr/>
              <p:nvPr/>
            </p:nvGrpSpPr>
            <p:grpSpPr>
              <a:xfrm flipH="1">
                <a:off x="2644433" y="4849720"/>
                <a:ext cx="292904" cy="99873"/>
                <a:chOff x="8903450" y="3383150"/>
                <a:chExt cx="295475" cy="100750"/>
              </a:xfrm>
            </p:grpSpPr>
            <p:sp>
              <p:nvSpPr>
                <p:cNvPr id="12692" name="Google Shape;12692;p20"/>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3" name="Google Shape;12693;p20"/>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4" name="Google Shape;12694;p20"/>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5" name="Google Shape;12695;p20"/>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6" name="Google Shape;12696;p20"/>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7" name="Google Shape;12697;p20"/>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8" name="Google Shape;12698;p20"/>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99" name="Google Shape;12699;p20"/>
              <p:cNvGrpSpPr/>
              <p:nvPr/>
            </p:nvGrpSpPr>
            <p:grpSpPr>
              <a:xfrm>
                <a:off x="2922693" y="4849720"/>
                <a:ext cx="292904" cy="99873"/>
                <a:chOff x="8903450" y="3383150"/>
                <a:chExt cx="295475" cy="100750"/>
              </a:xfrm>
            </p:grpSpPr>
            <p:sp>
              <p:nvSpPr>
                <p:cNvPr id="12700" name="Google Shape;12700;p20"/>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1" name="Google Shape;12701;p20"/>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2" name="Google Shape;12702;p20"/>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3" name="Google Shape;12703;p20"/>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4" name="Google Shape;12704;p20"/>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5" name="Google Shape;12705;p20"/>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6" name="Google Shape;12706;p20"/>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07" name="Google Shape;12707;p20"/>
              <p:cNvGrpSpPr/>
              <p:nvPr/>
            </p:nvGrpSpPr>
            <p:grpSpPr>
              <a:xfrm flipH="1">
                <a:off x="3190276" y="4849720"/>
                <a:ext cx="292904" cy="99873"/>
                <a:chOff x="8903450" y="3383150"/>
                <a:chExt cx="295475" cy="100750"/>
              </a:xfrm>
            </p:grpSpPr>
            <p:sp>
              <p:nvSpPr>
                <p:cNvPr id="12708" name="Google Shape;12708;p20"/>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9" name="Google Shape;12709;p20"/>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0" name="Google Shape;12710;p20"/>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1" name="Google Shape;12711;p20"/>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2" name="Google Shape;12712;p20"/>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3" name="Google Shape;12713;p20"/>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4" name="Google Shape;12714;p20"/>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15" name="Google Shape;12715;p20"/>
              <p:cNvGrpSpPr/>
              <p:nvPr/>
            </p:nvGrpSpPr>
            <p:grpSpPr>
              <a:xfrm>
                <a:off x="3468537" y="4849720"/>
                <a:ext cx="292904" cy="99873"/>
                <a:chOff x="8903450" y="3383150"/>
                <a:chExt cx="295475" cy="100750"/>
              </a:xfrm>
            </p:grpSpPr>
            <p:sp>
              <p:nvSpPr>
                <p:cNvPr id="12716" name="Google Shape;12716;p20"/>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7" name="Google Shape;12717;p20"/>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8" name="Google Shape;12718;p20"/>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9" name="Google Shape;12719;p20"/>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0" name="Google Shape;12720;p20"/>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1" name="Google Shape;12721;p20"/>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2" name="Google Shape;12722;p20"/>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23" name="Google Shape;12723;p20"/>
              <p:cNvGrpSpPr/>
              <p:nvPr/>
            </p:nvGrpSpPr>
            <p:grpSpPr>
              <a:xfrm flipH="1">
                <a:off x="3736119" y="4849720"/>
                <a:ext cx="292904" cy="99873"/>
                <a:chOff x="8903450" y="3383150"/>
                <a:chExt cx="295475" cy="100750"/>
              </a:xfrm>
            </p:grpSpPr>
            <p:sp>
              <p:nvSpPr>
                <p:cNvPr id="12724" name="Google Shape;12724;p20"/>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5" name="Google Shape;12725;p20"/>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6" name="Google Shape;12726;p20"/>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7" name="Google Shape;12727;p20"/>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8" name="Google Shape;12728;p20"/>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9" name="Google Shape;12729;p20"/>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0" name="Google Shape;12730;p20"/>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31" name="Google Shape;12731;p20"/>
              <p:cNvGrpSpPr/>
              <p:nvPr/>
            </p:nvGrpSpPr>
            <p:grpSpPr>
              <a:xfrm>
                <a:off x="4014380" y="4849720"/>
                <a:ext cx="292904" cy="99873"/>
                <a:chOff x="8903450" y="3383150"/>
                <a:chExt cx="295475" cy="100750"/>
              </a:xfrm>
            </p:grpSpPr>
            <p:sp>
              <p:nvSpPr>
                <p:cNvPr id="12732" name="Google Shape;12732;p20"/>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3" name="Google Shape;12733;p20"/>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4" name="Google Shape;12734;p20"/>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5" name="Google Shape;12735;p20"/>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6" name="Google Shape;12736;p20"/>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7" name="Google Shape;12737;p20"/>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8" name="Google Shape;12738;p20"/>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39" name="Google Shape;12739;p20"/>
              <p:cNvGrpSpPr/>
              <p:nvPr/>
            </p:nvGrpSpPr>
            <p:grpSpPr>
              <a:xfrm flipH="1">
                <a:off x="4281962" y="4849720"/>
                <a:ext cx="292904" cy="99873"/>
                <a:chOff x="8903450" y="3383150"/>
                <a:chExt cx="295475" cy="100750"/>
              </a:xfrm>
            </p:grpSpPr>
            <p:sp>
              <p:nvSpPr>
                <p:cNvPr id="12740" name="Google Shape;12740;p20"/>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1" name="Google Shape;12741;p20"/>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2" name="Google Shape;12742;p20"/>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3" name="Google Shape;12743;p20"/>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4" name="Google Shape;12744;p20"/>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5" name="Google Shape;12745;p20"/>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6" name="Google Shape;12746;p20"/>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47" name="Google Shape;12747;p20"/>
              <p:cNvGrpSpPr/>
              <p:nvPr/>
            </p:nvGrpSpPr>
            <p:grpSpPr>
              <a:xfrm>
                <a:off x="4560223" y="4849720"/>
                <a:ext cx="292904" cy="99873"/>
                <a:chOff x="8903450" y="3383150"/>
                <a:chExt cx="295475" cy="100750"/>
              </a:xfrm>
            </p:grpSpPr>
            <p:sp>
              <p:nvSpPr>
                <p:cNvPr id="12748" name="Google Shape;12748;p20"/>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9" name="Google Shape;12749;p20"/>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0" name="Google Shape;12750;p20"/>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1" name="Google Shape;12751;p20"/>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2" name="Google Shape;12752;p20"/>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3" name="Google Shape;12753;p20"/>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4" name="Google Shape;12754;p20"/>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55" name="Google Shape;12755;p20"/>
              <p:cNvGrpSpPr/>
              <p:nvPr/>
            </p:nvGrpSpPr>
            <p:grpSpPr>
              <a:xfrm flipH="1">
                <a:off x="4827805" y="4849720"/>
                <a:ext cx="292904" cy="99873"/>
                <a:chOff x="8903450" y="3383150"/>
                <a:chExt cx="295475" cy="100750"/>
              </a:xfrm>
            </p:grpSpPr>
            <p:sp>
              <p:nvSpPr>
                <p:cNvPr id="12756" name="Google Shape;12756;p20"/>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7" name="Google Shape;12757;p20"/>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8" name="Google Shape;12758;p20"/>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9" name="Google Shape;12759;p20"/>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0" name="Google Shape;12760;p20"/>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1" name="Google Shape;12761;p20"/>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2" name="Google Shape;12762;p20"/>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63" name="Google Shape;12763;p20"/>
              <p:cNvGrpSpPr/>
              <p:nvPr/>
            </p:nvGrpSpPr>
            <p:grpSpPr>
              <a:xfrm>
                <a:off x="5107256" y="4849720"/>
                <a:ext cx="292904" cy="99873"/>
                <a:chOff x="8903450" y="3383150"/>
                <a:chExt cx="295475" cy="100750"/>
              </a:xfrm>
            </p:grpSpPr>
            <p:sp>
              <p:nvSpPr>
                <p:cNvPr id="12764" name="Google Shape;12764;p20"/>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5" name="Google Shape;12765;p20"/>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6" name="Google Shape;12766;p20"/>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7" name="Google Shape;12767;p20"/>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8" name="Google Shape;12768;p20"/>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9" name="Google Shape;12769;p20"/>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0" name="Google Shape;12770;p20"/>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71" name="Google Shape;12771;p20"/>
              <p:cNvGrpSpPr/>
              <p:nvPr/>
            </p:nvGrpSpPr>
            <p:grpSpPr>
              <a:xfrm flipH="1">
                <a:off x="5374838" y="4849720"/>
                <a:ext cx="292904" cy="99873"/>
                <a:chOff x="8903450" y="3383150"/>
                <a:chExt cx="295475" cy="100750"/>
              </a:xfrm>
            </p:grpSpPr>
            <p:sp>
              <p:nvSpPr>
                <p:cNvPr id="12772" name="Google Shape;12772;p20"/>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3" name="Google Shape;12773;p20"/>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4" name="Google Shape;12774;p20"/>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5" name="Google Shape;12775;p20"/>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6" name="Google Shape;12776;p20"/>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7" name="Google Shape;12777;p20"/>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8" name="Google Shape;12778;p20"/>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79" name="Google Shape;12779;p20"/>
              <p:cNvGrpSpPr/>
              <p:nvPr/>
            </p:nvGrpSpPr>
            <p:grpSpPr>
              <a:xfrm>
                <a:off x="5654288" y="4849720"/>
                <a:ext cx="292904" cy="99873"/>
                <a:chOff x="8903450" y="3383150"/>
                <a:chExt cx="295475" cy="100750"/>
              </a:xfrm>
            </p:grpSpPr>
            <p:sp>
              <p:nvSpPr>
                <p:cNvPr id="12780" name="Google Shape;12780;p20"/>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1" name="Google Shape;12781;p20"/>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2" name="Google Shape;12782;p20"/>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3" name="Google Shape;12783;p20"/>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4" name="Google Shape;12784;p20"/>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5" name="Google Shape;12785;p20"/>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6" name="Google Shape;12786;p20"/>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87" name="Google Shape;12787;p20"/>
              <p:cNvGrpSpPr/>
              <p:nvPr/>
            </p:nvGrpSpPr>
            <p:grpSpPr>
              <a:xfrm flipH="1">
                <a:off x="5921871" y="4849720"/>
                <a:ext cx="292904" cy="99873"/>
                <a:chOff x="8903450" y="3383150"/>
                <a:chExt cx="295475" cy="100750"/>
              </a:xfrm>
            </p:grpSpPr>
            <p:sp>
              <p:nvSpPr>
                <p:cNvPr id="12788" name="Google Shape;12788;p20"/>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9" name="Google Shape;12789;p20"/>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0" name="Google Shape;12790;p20"/>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1" name="Google Shape;12791;p20"/>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2" name="Google Shape;12792;p20"/>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3" name="Google Shape;12793;p20"/>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4" name="Google Shape;12794;p20"/>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95" name="Google Shape;12795;p20"/>
              <p:cNvGrpSpPr/>
              <p:nvPr/>
            </p:nvGrpSpPr>
            <p:grpSpPr>
              <a:xfrm>
                <a:off x="6201321" y="4849720"/>
                <a:ext cx="292904" cy="99873"/>
                <a:chOff x="8903450" y="3383150"/>
                <a:chExt cx="295475" cy="100750"/>
              </a:xfrm>
            </p:grpSpPr>
            <p:sp>
              <p:nvSpPr>
                <p:cNvPr id="12796" name="Google Shape;12796;p20"/>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7" name="Google Shape;12797;p20"/>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8" name="Google Shape;12798;p20"/>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9" name="Google Shape;12799;p20"/>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0" name="Google Shape;12800;p20"/>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1" name="Google Shape;12801;p20"/>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2" name="Google Shape;12802;p20"/>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03" name="Google Shape;12803;p20"/>
              <p:cNvGrpSpPr/>
              <p:nvPr/>
            </p:nvGrpSpPr>
            <p:grpSpPr>
              <a:xfrm flipH="1">
                <a:off x="6468903" y="4849720"/>
                <a:ext cx="292904" cy="99873"/>
                <a:chOff x="8903450" y="3383150"/>
                <a:chExt cx="295475" cy="100750"/>
              </a:xfrm>
            </p:grpSpPr>
            <p:sp>
              <p:nvSpPr>
                <p:cNvPr id="12804" name="Google Shape;12804;p20"/>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5" name="Google Shape;12805;p20"/>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6" name="Google Shape;12806;p20"/>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7" name="Google Shape;12807;p20"/>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8" name="Google Shape;12808;p20"/>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9" name="Google Shape;12809;p20"/>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0" name="Google Shape;12810;p20"/>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11" name="Google Shape;12811;p20"/>
              <p:cNvGrpSpPr/>
              <p:nvPr/>
            </p:nvGrpSpPr>
            <p:grpSpPr>
              <a:xfrm>
                <a:off x="6748354" y="4849720"/>
                <a:ext cx="292904" cy="99873"/>
                <a:chOff x="8903450" y="3383150"/>
                <a:chExt cx="295475" cy="100750"/>
              </a:xfrm>
            </p:grpSpPr>
            <p:sp>
              <p:nvSpPr>
                <p:cNvPr id="12812" name="Google Shape;12812;p20"/>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3" name="Google Shape;12813;p20"/>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4" name="Google Shape;12814;p20"/>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5" name="Google Shape;12815;p20"/>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6" name="Google Shape;12816;p20"/>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7" name="Google Shape;12817;p20"/>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8" name="Google Shape;12818;p20"/>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19" name="Google Shape;12819;p20"/>
              <p:cNvGrpSpPr/>
              <p:nvPr/>
            </p:nvGrpSpPr>
            <p:grpSpPr>
              <a:xfrm flipH="1">
                <a:off x="7015936" y="4849720"/>
                <a:ext cx="292904" cy="99873"/>
                <a:chOff x="8903450" y="3383150"/>
                <a:chExt cx="295475" cy="100750"/>
              </a:xfrm>
            </p:grpSpPr>
            <p:sp>
              <p:nvSpPr>
                <p:cNvPr id="12820" name="Google Shape;12820;p20"/>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1" name="Google Shape;12821;p20"/>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2" name="Google Shape;12822;p20"/>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3" name="Google Shape;12823;p20"/>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4" name="Google Shape;12824;p20"/>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5" name="Google Shape;12825;p20"/>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6" name="Google Shape;12826;p20"/>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27" name="Google Shape;12827;p20"/>
              <p:cNvGrpSpPr/>
              <p:nvPr/>
            </p:nvGrpSpPr>
            <p:grpSpPr>
              <a:xfrm>
                <a:off x="7295386" y="4849720"/>
                <a:ext cx="292904" cy="99873"/>
                <a:chOff x="8903450" y="3383150"/>
                <a:chExt cx="295475" cy="100750"/>
              </a:xfrm>
            </p:grpSpPr>
            <p:sp>
              <p:nvSpPr>
                <p:cNvPr id="12828" name="Google Shape;12828;p20"/>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9" name="Google Shape;12829;p20"/>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0" name="Google Shape;12830;p20"/>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1" name="Google Shape;12831;p20"/>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2" name="Google Shape;12832;p20"/>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3" name="Google Shape;12833;p20"/>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4" name="Google Shape;12834;p20"/>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35" name="Google Shape;12835;p20"/>
              <p:cNvGrpSpPr/>
              <p:nvPr/>
            </p:nvGrpSpPr>
            <p:grpSpPr>
              <a:xfrm flipH="1">
                <a:off x="7562969" y="4849720"/>
                <a:ext cx="292904" cy="99873"/>
                <a:chOff x="8903450" y="3383150"/>
                <a:chExt cx="295475" cy="100750"/>
              </a:xfrm>
            </p:grpSpPr>
            <p:sp>
              <p:nvSpPr>
                <p:cNvPr id="12836" name="Google Shape;12836;p20"/>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7" name="Google Shape;12837;p20"/>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8" name="Google Shape;12838;p20"/>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9" name="Google Shape;12839;p20"/>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0" name="Google Shape;12840;p20"/>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1" name="Google Shape;12841;p20"/>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2" name="Google Shape;12842;p20"/>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43" name="Google Shape;12843;p20"/>
              <p:cNvGrpSpPr/>
              <p:nvPr/>
            </p:nvGrpSpPr>
            <p:grpSpPr>
              <a:xfrm>
                <a:off x="7842419" y="4849720"/>
                <a:ext cx="292904" cy="99873"/>
                <a:chOff x="8903450" y="3383150"/>
                <a:chExt cx="295475" cy="100750"/>
              </a:xfrm>
            </p:grpSpPr>
            <p:sp>
              <p:nvSpPr>
                <p:cNvPr id="12844" name="Google Shape;12844;p20"/>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5" name="Google Shape;12845;p20"/>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6" name="Google Shape;12846;p20"/>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7" name="Google Shape;12847;p20"/>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8" name="Google Shape;12848;p20"/>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9" name="Google Shape;12849;p20"/>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0" name="Google Shape;12850;p20"/>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51" name="Google Shape;12851;p20"/>
              <p:cNvGrpSpPr/>
              <p:nvPr/>
            </p:nvGrpSpPr>
            <p:grpSpPr>
              <a:xfrm flipH="1">
                <a:off x="8110001" y="4849720"/>
                <a:ext cx="292904" cy="99873"/>
                <a:chOff x="8903450" y="3383150"/>
                <a:chExt cx="295475" cy="100750"/>
              </a:xfrm>
            </p:grpSpPr>
            <p:sp>
              <p:nvSpPr>
                <p:cNvPr id="12852" name="Google Shape;12852;p20"/>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3" name="Google Shape;12853;p20"/>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4" name="Google Shape;12854;p20"/>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5" name="Google Shape;12855;p20"/>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6" name="Google Shape;12856;p20"/>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7" name="Google Shape;12857;p20"/>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8" name="Google Shape;12858;p20"/>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59" name="Google Shape;12859;p20"/>
              <p:cNvGrpSpPr/>
              <p:nvPr/>
            </p:nvGrpSpPr>
            <p:grpSpPr>
              <a:xfrm>
                <a:off x="8389452" y="4849720"/>
                <a:ext cx="292904" cy="99873"/>
                <a:chOff x="8903450" y="3383150"/>
                <a:chExt cx="295475" cy="100750"/>
              </a:xfrm>
            </p:grpSpPr>
            <p:sp>
              <p:nvSpPr>
                <p:cNvPr id="12860" name="Google Shape;12860;p20"/>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1" name="Google Shape;12861;p20"/>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2" name="Google Shape;12862;p20"/>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3" name="Google Shape;12863;p20"/>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4" name="Google Shape;12864;p20"/>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5" name="Google Shape;12865;p20"/>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6" name="Google Shape;12866;p20"/>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67" name="Google Shape;12867;p20"/>
              <p:cNvGrpSpPr/>
              <p:nvPr/>
            </p:nvGrpSpPr>
            <p:grpSpPr>
              <a:xfrm flipH="1">
                <a:off x="8657034" y="4849720"/>
                <a:ext cx="292904" cy="99873"/>
                <a:chOff x="8903450" y="3383150"/>
                <a:chExt cx="295475" cy="100750"/>
              </a:xfrm>
            </p:grpSpPr>
            <p:sp>
              <p:nvSpPr>
                <p:cNvPr id="12868" name="Google Shape;12868;p20"/>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9" name="Google Shape;12869;p20"/>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0" name="Google Shape;12870;p20"/>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1" name="Google Shape;12871;p20"/>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2" name="Google Shape;12872;p20"/>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3" name="Google Shape;12873;p20"/>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4" name="Google Shape;12874;p20"/>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2875" name="Google Shape;12875;p20"/>
            <p:cNvGrpSpPr/>
            <p:nvPr/>
          </p:nvGrpSpPr>
          <p:grpSpPr>
            <a:xfrm>
              <a:off x="194050" y="336190"/>
              <a:ext cx="99873" cy="4471307"/>
              <a:chOff x="194052" y="426142"/>
              <a:chExt cx="99873" cy="4364379"/>
            </a:xfrm>
          </p:grpSpPr>
          <p:grpSp>
            <p:nvGrpSpPr>
              <p:cNvPr id="12876" name="Google Shape;12876;p20"/>
              <p:cNvGrpSpPr/>
              <p:nvPr/>
            </p:nvGrpSpPr>
            <p:grpSpPr>
              <a:xfrm rot="5400000">
                <a:off x="97536" y="522658"/>
                <a:ext cx="292904" cy="99873"/>
                <a:chOff x="8903450" y="3383150"/>
                <a:chExt cx="295475" cy="100750"/>
              </a:xfrm>
            </p:grpSpPr>
            <p:sp>
              <p:nvSpPr>
                <p:cNvPr id="12877" name="Google Shape;12877;p20"/>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8" name="Google Shape;12878;p20"/>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9" name="Google Shape;12879;p20"/>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0" name="Google Shape;12880;p20"/>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1" name="Google Shape;12881;p20"/>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2" name="Google Shape;12882;p20"/>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3" name="Google Shape;12883;p20"/>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84" name="Google Shape;12884;p20"/>
              <p:cNvGrpSpPr/>
              <p:nvPr/>
            </p:nvGrpSpPr>
            <p:grpSpPr>
              <a:xfrm rot="5400000" flipH="1">
                <a:off x="97536" y="791383"/>
                <a:ext cx="292904" cy="99873"/>
                <a:chOff x="8903450" y="3383150"/>
                <a:chExt cx="295475" cy="100750"/>
              </a:xfrm>
            </p:grpSpPr>
            <p:sp>
              <p:nvSpPr>
                <p:cNvPr id="12885" name="Google Shape;12885;p20"/>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6" name="Google Shape;12886;p20"/>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7" name="Google Shape;12887;p20"/>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8" name="Google Shape;12888;p20"/>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9" name="Google Shape;12889;p20"/>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0" name="Google Shape;12890;p20"/>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1" name="Google Shape;12891;p20"/>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92" name="Google Shape;12892;p20"/>
              <p:cNvGrpSpPr/>
              <p:nvPr/>
            </p:nvGrpSpPr>
            <p:grpSpPr>
              <a:xfrm rot="5400000">
                <a:off x="97536" y="1065908"/>
                <a:ext cx="292904" cy="99873"/>
                <a:chOff x="8903450" y="3383150"/>
                <a:chExt cx="295475" cy="100750"/>
              </a:xfrm>
            </p:grpSpPr>
            <p:sp>
              <p:nvSpPr>
                <p:cNvPr id="12893" name="Google Shape;12893;p20"/>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4" name="Google Shape;12894;p20"/>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5" name="Google Shape;12895;p20"/>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6" name="Google Shape;12896;p20"/>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7" name="Google Shape;12897;p20"/>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8" name="Google Shape;12898;p20"/>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9" name="Google Shape;12899;p20"/>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00" name="Google Shape;12900;p20"/>
              <p:cNvGrpSpPr/>
              <p:nvPr/>
            </p:nvGrpSpPr>
            <p:grpSpPr>
              <a:xfrm rot="5400000" flipH="1">
                <a:off x="97536" y="1334633"/>
                <a:ext cx="292904" cy="99873"/>
                <a:chOff x="8903450" y="3383150"/>
                <a:chExt cx="295475" cy="100750"/>
              </a:xfrm>
            </p:grpSpPr>
            <p:sp>
              <p:nvSpPr>
                <p:cNvPr id="12901" name="Google Shape;12901;p20"/>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2" name="Google Shape;12902;p20"/>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3" name="Google Shape;12903;p20"/>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4" name="Google Shape;12904;p20"/>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5" name="Google Shape;12905;p20"/>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6" name="Google Shape;12906;p20"/>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7" name="Google Shape;12907;p20"/>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08" name="Google Shape;12908;p20"/>
              <p:cNvGrpSpPr/>
              <p:nvPr/>
            </p:nvGrpSpPr>
            <p:grpSpPr>
              <a:xfrm rot="5400000">
                <a:off x="97536" y="1609158"/>
                <a:ext cx="292904" cy="99873"/>
                <a:chOff x="8903450" y="3383150"/>
                <a:chExt cx="295475" cy="100750"/>
              </a:xfrm>
            </p:grpSpPr>
            <p:sp>
              <p:nvSpPr>
                <p:cNvPr id="12909" name="Google Shape;12909;p20"/>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0" name="Google Shape;12910;p20"/>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1" name="Google Shape;12911;p20"/>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2" name="Google Shape;12912;p20"/>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3" name="Google Shape;12913;p20"/>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4" name="Google Shape;12914;p20"/>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5" name="Google Shape;12915;p20"/>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16" name="Google Shape;12916;p20"/>
              <p:cNvGrpSpPr/>
              <p:nvPr/>
            </p:nvGrpSpPr>
            <p:grpSpPr>
              <a:xfrm rot="5400000" flipH="1">
                <a:off x="97536" y="1877883"/>
                <a:ext cx="292904" cy="99873"/>
                <a:chOff x="8903450" y="3383150"/>
                <a:chExt cx="295475" cy="100750"/>
              </a:xfrm>
            </p:grpSpPr>
            <p:sp>
              <p:nvSpPr>
                <p:cNvPr id="12917" name="Google Shape;12917;p20"/>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8" name="Google Shape;12918;p20"/>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9" name="Google Shape;12919;p20"/>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0" name="Google Shape;12920;p20"/>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1" name="Google Shape;12921;p20"/>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2" name="Google Shape;12922;p20"/>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3" name="Google Shape;12923;p20"/>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24" name="Google Shape;12924;p20"/>
              <p:cNvGrpSpPr/>
              <p:nvPr/>
            </p:nvGrpSpPr>
            <p:grpSpPr>
              <a:xfrm rot="5400000">
                <a:off x="97536" y="2152408"/>
                <a:ext cx="292904" cy="99873"/>
                <a:chOff x="8903450" y="3383150"/>
                <a:chExt cx="295475" cy="100750"/>
              </a:xfrm>
            </p:grpSpPr>
            <p:sp>
              <p:nvSpPr>
                <p:cNvPr id="12925" name="Google Shape;12925;p20"/>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6" name="Google Shape;12926;p20"/>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7" name="Google Shape;12927;p20"/>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8" name="Google Shape;12928;p20"/>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9" name="Google Shape;12929;p20"/>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0" name="Google Shape;12930;p20"/>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1" name="Google Shape;12931;p20"/>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32" name="Google Shape;12932;p20"/>
              <p:cNvGrpSpPr/>
              <p:nvPr/>
            </p:nvGrpSpPr>
            <p:grpSpPr>
              <a:xfrm rot="5400000" flipH="1">
                <a:off x="97536" y="2421133"/>
                <a:ext cx="292904" cy="99873"/>
                <a:chOff x="8903450" y="3383150"/>
                <a:chExt cx="295475" cy="100750"/>
              </a:xfrm>
            </p:grpSpPr>
            <p:sp>
              <p:nvSpPr>
                <p:cNvPr id="12933" name="Google Shape;12933;p20"/>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4" name="Google Shape;12934;p20"/>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5" name="Google Shape;12935;p20"/>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6" name="Google Shape;12936;p20"/>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7" name="Google Shape;12937;p20"/>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8" name="Google Shape;12938;p20"/>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9" name="Google Shape;12939;p20"/>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40" name="Google Shape;12940;p20"/>
              <p:cNvGrpSpPr/>
              <p:nvPr/>
            </p:nvGrpSpPr>
            <p:grpSpPr>
              <a:xfrm rot="5400000">
                <a:off x="97536" y="2695658"/>
                <a:ext cx="292904" cy="99873"/>
                <a:chOff x="8903450" y="3383150"/>
                <a:chExt cx="295475" cy="100750"/>
              </a:xfrm>
            </p:grpSpPr>
            <p:sp>
              <p:nvSpPr>
                <p:cNvPr id="12941" name="Google Shape;12941;p20"/>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2" name="Google Shape;12942;p20"/>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3" name="Google Shape;12943;p20"/>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4" name="Google Shape;12944;p20"/>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5" name="Google Shape;12945;p20"/>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6" name="Google Shape;12946;p20"/>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7" name="Google Shape;12947;p20"/>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48" name="Google Shape;12948;p20"/>
              <p:cNvGrpSpPr/>
              <p:nvPr/>
            </p:nvGrpSpPr>
            <p:grpSpPr>
              <a:xfrm rot="5400000" flipH="1">
                <a:off x="97536" y="2964383"/>
                <a:ext cx="292904" cy="99873"/>
                <a:chOff x="8903450" y="3383150"/>
                <a:chExt cx="295475" cy="100750"/>
              </a:xfrm>
            </p:grpSpPr>
            <p:sp>
              <p:nvSpPr>
                <p:cNvPr id="12949" name="Google Shape;12949;p20"/>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0" name="Google Shape;12950;p20"/>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1" name="Google Shape;12951;p20"/>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2" name="Google Shape;12952;p20"/>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3" name="Google Shape;12953;p20"/>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4" name="Google Shape;12954;p20"/>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5" name="Google Shape;12955;p20"/>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56" name="Google Shape;12956;p20"/>
              <p:cNvGrpSpPr/>
              <p:nvPr/>
            </p:nvGrpSpPr>
            <p:grpSpPr>
              <a:xfrm rot="5400000">
                <a:off x="97536" y="3238908"/>
                <a:ext cx="292904" cy="99873"/>
                <a:chOff x="8903450" y="3383150"/>
                <a:chExt cx="295475" cy="100750"/>
              </a:xfrm>
            </p:grpSpPr>
            <p:sp>
              <p:nvSpPr>
                <p:cNvPr id="12957" name="Google Shape;12957;p20"/>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8" name="Google Shape;12958;p20"/>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9" name="Google Shape;12959;p20"/>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0" name="Google Shape;12960;p20"/>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1" name="Google Shape;12961;p20"/>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2" name="Google Shape;12962;p20"/>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3" name="Google Shape;12963;p20"/>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64" name="Google Shape;12964;p20"/>
              <p:cNvGrpSpPr/>
              <p:nvPr/>
            </p:nvGrpSpPr>
            <p:grpSpPr>
              <a:xfrm rot="5400000" flipH="1">
                <a:off x="97536" y="3507633"/>
                <a:ext cx="292904" cy="99873"/>
                <a:chOff x="8903450" y="3383150"/>
                <a:chExt cx="295475" cy="100750"/>
              </a:xfrm>
            </p:grpSpPr>
            <p:sp>
              <p:nvSpPr>
                <p:cNvPr id="12965" name="Google Shape;12965;p20"/>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6" name="Google Shape;12966;p20"/>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7" name="Google Shape;12967;p20"/>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8" name="Google Shape;12968;p20"/>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9" name="Google Shape;12969;p20"/>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0" name="Google Shape;12970;p20"/>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1" name="Google Shape;12971;p20"/>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72" name="Google Shape;12972;p20"/>
              <p:cNvGrpSpPr/>
              <p:nvPr/>
            </p:nvGrpSpPr>
            <p:grpSpPr>
              <a:xfrm rot="5400000">
                <a:off x="97536" y="3782158"/>
                <a:ext cx="292904" cy="99873"/>
                <a:chOff x="8903450" y="3383150"/>
                <a:chExt cx="295475" cy="100750"/>
              </a:xfrm>
            </p:grpSpPr>
            <p:sp>
              <p:nvSpPr>
                <p:cNvPr id="12973" name="Google Shape;12973;p20"/>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4" name="Google Shape;12974;p20"/>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5" name="Google Shape;12975;p20"/>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6" name="Google Shape;12976;p20"/>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7" name="Google Shape;12977;p20"/>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8" name="Google Shape;12978;p20"/>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9" name="Google Shape;12979;p20"/>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80" name="Google Shape;12980;p20"/>
              <p:cNvGrpSpPr/>
              <p:nvPr/>
            </p:nvGrpSpPr>
            <p:grpSpPr>
              <a:xfrm rot="5400000" flipH="1">
                <a:off x="97536" y="4050883"/>
                <a:ext cx="292904" cy="99873"/>
                <a:chOff x="8903450" y="3383150"/>
                <a:chExt cx="295475" cy="100750"/>
              </a:xfrm>
            </p:grpSpPr>
            <p:sp>
              <p:nvSpPr>
                <p:cNvPr id="12981" name="Google Shape;12981;p20"/>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2" name="Google Shape;12982;p20"/>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3" name="Google Shape;12983;p20"/>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4" name="Google Shape;12984;p20"/>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5" name="Google Shape;12985;p20"/>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6" name="Google Shape;12986;p20"/>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7" name="Google Shape;12987;p20"/>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88" name="Google Shape;12988;p20"/>
              <p:cNvGrpSpPr/>
              <p:nvPr/>
            </p:nvGrpSpPr>
            <p:grpSpPr>
              <a:xfrm rot="5400000">
                <a:off x="97536" y="4325408"/>
                <a:ext cx="292904" cy="99873"/>
                <a:chOff x="8903450" y="3383150"/>
                <a:chExt cx="295475" cy="100750"/>
              </a:xfrm>
            </p:grpSpPr>
            <p:sp>
              <p:nvSpPr>
                <p:cNvPr id="12989" name="Google Shape;12989;p20"/>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0" name="Google Shape;12990;p20"/>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1" name="Google Shape;12991;p20"/>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2" name="Google Shape;12992;p20"/>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3" name="Google Shape;12993;p20"/>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4" name="Google Shape;12994;p20"/>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5" name="Google Shape;12995;p20"/>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96" name="Google Shape;12996;p20"/>
              <p:cNvGrpSpPr/>
              <p:nvPr/>
            </p:nvGrpSpPr>
            <p:grpSpPr>
              <a:xfrm rot="5400000" flipH="1">
                <a:off x="97536" y="4594133"/>
                <a:ext cx="292904" cy="99873"/>
                <a:chOff x="8903450" y="3383150"/>
                <a:chExt cx="295475" cy="100750"/>
              </a:xfrm>
            </p:grpSpPr>
            <p:sp>
              <p:nvSpPr>
                <p:cNvPr id="12997" name="Google Shape;12997;p20"/>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8" name="Google Shape;12998;p20"/>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9" name="Google Shape;12999;p20"/>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0" name="Google Shape;13000;p20"/>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1" name="Google Shape;13001;p20"/>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2" name="Google Shape;13002;p20"/>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3" name="Google Shape;13003;p20"/>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3004" name="Google Shape;13004;p20"/>
            <p:cNvGrpSpPr/>
            <p:nvPr/>
          </p:nvGrpSpPr>
          <p:grpSpPr>
            <a:xfrm>
              <a:off x="8849976" y="336190"/>
              <a:ext cx="99873" cy="4471307"/>
              <a:chOff x="194052" y="426142"/>
              <a:chExt cx="99873" cy="4364379"/>
            </a:xfrm>
          </p:grpSpPr>
          <p:grpSp>
            <p:nvGrpSpPr>
              <p:cNvPr id="13005" name="Google Shape;13005;p20"/>
              <p:cNvGrpSpPr/>
              <p:nvPr/>
            </p:nvGrpSpPr>
            <p:grpSpPr>
              <a:xfrm rot="5400000">
                <a:off x="97536" y="522658"/>
                <a:ext cx="292904" cy="99873"/>
                <a:chOff x="8903450" y="3383150"/>
                <a:chExt cx="295475" cy="100750"/>
              </a:xfrm>
            </p:grpSpPr>
            <p:sp>
              <p:nvSpPr>
                <p:cNvPr id="13006" name="Google Shape;13006;p20"/>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7" name="Google Shape;13007;p20"/>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8" name="Google Shape;13008;p20"/>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9" name="Google Shape;13009;p20"/>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0" name="Google Shape;13010;p20"/>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1" name="Google Shape;13011;p20"/>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2" name="Google Shape;13012;p20"/>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13" name="Google Shape;13013;p20"/>
              <p:cNvGrpSpPr/>
              <p:nvPr/>
            </p:nvGrpSpPr>
            <p:grpSpPr>
              <a:xfrm rot="5400000" flipH="1">
                <a:off x="97536" y="791383"/>
                <a:ext cx="292904" cy="99873"/>
                <a:chOff x="8903450" y="3383150"/>
                <a:chExt cx="295475" cy="100750"/>
              </a:xfrm>
            </p:grpSpPr>
            <p:sp>
              <p:nvSpPr>
                <p:cNvPr id="13014" name="Google Shape;13014;p20"/>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5" name="Google Shape;13015;p20"/>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6" name="Google Shape;13016;p20"/>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7" name="Google Shape;13017;p20"/>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8" name="Google Shape;13018;p20"/>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9" name="Google Shape;13019;p20"/>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0" name="Google Shape;13020;p20"/>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21" name="Google Shape;13021;p20"/>
              <p:cNvGrpSpPr/>
              <p:nvPr/>
            </p:nvGrpSpPr>
            <p:grpSpPr>
              <a:xfrm rot="5400000">
                <a:off x="97536" y="1065908"/>
                <a:ext cx="292904" cy="99873"/>
                <a:chOff x="8903450" y="3383150"/>
                <a:chExt cx="295475" cy="100750"/>
              </a:xfrm>
            </p:grpSpPr>
            <p:sp>
              <p:nvSpPr>
                <p:cNvPr id="13022" name="Google Shape;13022;p20"/>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3" name="Google Shape;13023;p20"/>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4" name="Google Shape;13024;p20"/>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5" name="Google Shape;13025;p20"/>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6" name="Google Shape;13026;p20"/>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7" name="Google Shape;13027;p20"/>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8" name="Google Shape;13028;p20"/>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29" name="Google Shape;13029;p20"/>
              <p:cNvGrpSpPr/>
              <p:nvPr/>
            </p:nvGrpSpPr>
            <p:grpSpPr>
              <a:xfrm rot="5400000" flipH="1">
                <a:off x="97536" y="1334633"/>
                <a:ext cx="292904" cy="99873"/>
                <a:chOff x="8903450" y="3383150"/>
                <a:chExt cx="295475" cy="100750"/>
              </a:xfrm>
            </p:grpSpPr>
            <p:sp>
              <p:nvSpPr>
                <p:cNvPr id="13030" name="Google Shape;13030;p20"/>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1" name="Google Shape;13031;p20"/>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2" name="Google Shape;13032;p20"/>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3" name="Google Shape;13033;p20"/>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4" name="Google Shape;13034;p20"/>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5" name="Google Shape;13035;p20"/>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6" name="Google Shape;13036;p20"/>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37" name="Google Shape;13037;p20"/>
              <p:cNvGrpSpPr/>
              <p:nvPr/>
            </p:nvGrpSpPr>
            <p:grpSpPr>
              <a:xfrm rot="5400000">
                <a:off x="97536" y="1609158"/>
                <a:ext cx="292904" cy="99873"/>
                <a:chOff x="8903450" y="3383150"/>
                <a:chExt cx="295475" cy="100750"/>
              </a:xfrm>
            </p:grpSpPr>
            <p:sp>
              <p:nvSpPr>
                <p:cNvPr id="13038" name="Google Shape;13038;p20"/>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9" name="Google Shape;13039;p20"/>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0" name="Google Shape;13040;p20"/>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1" name="Google Shape;13041;p20"/>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2" name="Google Shape;13042;p20"/>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3" name="Google Shape;13043;p20"/>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4" name="Google Shape;13044;p20"/>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45" name="Google Shape;13045;p20"/>
              <p:cNvGrpSpPr/>
              <p:nvPr/>
            </p:nvGrpSpPr>
            <p:grpSpPr>
              <a:xfrm rot="5400000" flipH="1">
                <a:off x="97536" y="1877883"/>
                <a:ext cx="292904" cy="99873"/>
                <a:chOff x="8903450" y="3383150"/>
                <a:chExt cx="295475" cy="100750"/>
              </a:xfrm>
            </p:grpSpPr>
            <p:sp>
              <p:nvSpPr>
                <p:cNvPr id="13046" name="Google Shape;13046;p20"/>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7" name="Google Shape;13047;p20"/>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8" name="Google Shape;13048;p20"/>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9" name="Google Shape;13049;p20"/>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0" name="Google Shape;13050;p20"/>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1" name="Google Shape;13051;p20"/>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2" name="Google Shape;13052;p20"/>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53" name="Google Shape;13053;p20"/>
              <p:cNvGrpSpPr/>
              <p:nvPr/>
            </p:nvGrpSpPr>
            <p:grpSpPr>
              <a:xfrm rot="5400000">
                <a:off x="97536" y="2152408"/>
                <a:ext cx="292904" cy="99873"/>
                <a:chOff x="8903450" y="3383150"/>
                <a:chExt cx="295475" cy="100750"/>
              </a:xfrm>
            </p:grpSpPr>
            <p:sp>
              <p:nvSpPr>
                <p:cNvPr id="13054" name="Google Shape;13054;p20"/>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5" name="Google Shape;13055;p20"/>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6" name="Google Shape;13056;p20"/>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7" name="Google Shape;13057;p20"/>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8" name="Google Shape;13058;p20"/>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9" name="Google Shape;13059;p20"/>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0" name="Google Shape;13060;p20"/>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61" name="Google Shape;13061;p20"/>
              <p:cNvGrpSpPr/>
              <p:nvPr/>
            </p:nvGrpSpPr>
            <p:grpSpPr>
              <a:xfrm rot="5400000" flipH="1">
                <a:off x="97536" y="2421133"/>
                <a:ext cx="292904" cy="99873"/>
                <a:chOff x="8903450" y="3383150"/>
                <a:chExt cx="295475" cy="100750"/>
              </a:xfrm>
            </p:grpSpPr>
            <p:sp>
              <p:nvSpPr>
                <p:cNvPr id="13062" name="Google Shape;13062;p20"/>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3" name="Google Shape;13063;p20"/>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4" name="Google Shape;13064;p20"/>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5" name="Google Shape;13065;p20"/>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6" name="Google Shape;13066;p20"/>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7" name="Google Shape;13067;p20"/>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8" name="Google Shape;13068;p20"/>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69" name="Google Shape;13069;p20"/>
              <p:cNvGrpSpPr/>
              <p:nvPr/>
            </p:nvGrpSpPr>
            <p:grpSpPr>
              <a:xfrm rot="5400000">
                <a:off x="97536" y="2695658"/>
                <a:ext cx="292904" cy="99873"/>
                <a:chOff x="8903450" y="3383150"/>
                <a:chExt cx="295475" cy="100750"/>
              </a:xfrm>
            </p:grpSpPr>
            <p:sp>
              <p:nvSpPr>
                <p:cNvPr id="13070" name="Google Shape;13070;p20"/>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1" name="Google Shape;13071;p20"/>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2" name="Google Shape;13072;p20"/>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3" name="Google Shape;13073;p20"/>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4" name="Google Shape;13074;p20"/>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5" name="Google Shape;13075;p20"/>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6" name="Google Shape;13076;p20"/>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77" name="Google Shape;13077;p20"/>
              <p:cNvGrpSpPr/>
              <p:nvPr/>
            </p:nvGrpSpPr>
            <p:grpSpPr>
              <a:xfrm rot="5400000" flipH="1">
                <a:off x="97536" y="2964383"/>
                <a:ext cx="292904" cy="99873"/>
                <a:chOff x="8903450" y="3383150"/>
                <a:chExt cx="295475" cy="100750"/>
              </a:xfrm>
            </p:grpSpPr>
            <p:sp>
              <p:nvSpPr>
                <p:cNvPr id="13078" name="Google Shape;13078;p20"/>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9" name="Google Shape;13079;p20"/>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0" name="Google Shape;13080;p20"/>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1" name="Google Shape;13081;p20"/>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2" name="Google Shape;13082;p20"/>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3" name="Google Shape;13083;p20"/>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4" name="Google Shape;13084;p20"/>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85" name="Google Shape;13085;p20"/>
              <p:cNvGrpSpPr/>
              <p:nvPr/>
            </p:nvGrpSpPr>
            <p:grpSpPr>
              <a:xfrm rot="5400000">
                <a:off x="97536" y="3238908"/>
                <a:ext cx="292904" cy="99873"/>
                <a:chOff x="8903450" y="3383150"/>
                <a:chExt cx="295475" cy="100750"/>
              </a:xfrm>
            </p:grpSpPr>
            <p:sp>
              <p:nvSpPr>
                <p:cNvPr id="13086" name="Google Shape;13086;p20"/>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7" name="Google Shape;13087;p20"/>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8" name="Google Shape;13088;p20"/>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9" name="Google Shape;13089;p20"/>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0" name="Google Shape;13090;p20"/>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1" name="Google Shape;13091;p20"/>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2" name="Google Shape;13092;p20"/>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93" name="Google Shape;13093;p20"/>
              <p:cNvGrpSpPr/>
              <p:nvPr/>
            </p:nvGrpSpPr>
            <p:grpSpPr>
              <a:xfrm rot="5400000" flipH="1">
                <a:off x="97536" y="3507633"/>
                <a:ext cx="292904" cy="99873"/>
                <a:chOff x="8903450" y="3383150"/>
                <a:chExt cx="295475" cy="100750"/>
              </a:xfrm>
            </p:grpSpPr>
            <p:sp>
              <p:nvSpPr>
                <p:cNvPr id="13094" name="Google Shape;13094;p20"/>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5" name="Google Shape;13095;p20"/>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6" name="Google Shape;13096;p20"/>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7" name="Google Shape;13097;p20"/>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8" name="Google Shape;13098;p20"/>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9" name="Google Shape;13099;p20"/>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0" name="Google Shape;13100;p20"/>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01" name="Google Shape;13101;p20"/>
              <p:cNvGrpSpPr/>
              <p:nvPr/>
            </p:nvGrpSpPr>
            <p:grpSpPr>
              <a:xfrm rot="5400000">
                <a:off x="97536" y="3782158"/>
                <a:ext cx="292904" cy="99873"/>
                <a:chOff x="8903450" y="3383150"/>
                <a:chExt cx="295475" cy="100750"/>
              </a:xfrm>
            </p:grpSpPr>
            <p:sp>
              <p:nvSpPr>
                <p:cNvPr id="13102" name="Google Shape;13102;p20"/>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3" name="Google Shape;13103;p20"/>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4" name="Google Shape;13104;p20"/>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5" name="Google Shape;13105;p20"/>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6" name="Google Shape;13106;p20"/>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7" name="Google Shape;13107;p20"/>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8" name="Google Shape;13108;p20"/>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09" name="Google Shape;13109;p20"/>
              <p:cNvGrpSpPr/>
              <p:nvPr/>
            </p:nvGrpSpPr>
            <p:grpSpPr>
              <a:xfrm rot="5400000" flipH="1">
                <a:off x="97536" y="4050883"/>
                <a:ext cx="292904" cy="99873"/>
                <a:chOff x="8903450" y="3383150"/>
                <a:chExt cx="295475" cy="100750"/>
              </a:xfrm>
            </p:grpSpPr>
            <p:sp>
              <p:nvSpPr>
                <p:cNvPr id="13110" name="Google Shape;13110;p20"/>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1" name="Google Shape;13111;p20"/>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2" name="Google Shape;13112;p20"/>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3" name="Google Shape;13113;p20"/>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4" name="Google Shape;13114;p20"/>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5" name="Google Shape;13115;p20"/>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6" name="Google Shape;13116;p20"/>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17" name="Google Shape;13117;p20"/>
              <p:cNvGrpSpPr/>
              <p:nvPr/>
            </p:nvGrpSpPr>
            <p:grpSpPr>
              <a:xfrm rot="5400000">
                <a:off x="97536" y="4325408"/>
                <a:ext cx="292904" cy="99873"/>
                <a:chOff x="8903450" y="3383150"/>
                <a:chExt cx="295475" cy="100750"/>
              </a:xfrm>
            </p:grpSpPr>
            <p:sp>
              <p:nvSpPr>
                <p:cNvPr id="13118" name="Google Shape;13118;p20"/>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9" name="Google Shape;13119;p20"/>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0" name="Google Shape;13120;p20"/>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1" name="Google Shape;13121;p20"/>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2" name="Google Shape;13122;p20"/>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3" name="Google Shape;13123;p20"/>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4" name="Google Shape;13124;p20"/>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25" name="Google Shape;13125;p20"/>
              <p:cNvGrpSpPr/>
              <p:nvPr/>
            </p:nvGrpSpPr>
            <p:grpSpPr>
              <a:xfrm rot="5400000" flipH="1">
                <a:off x="97536" y="4594133"/>
                <a:ext cx="292904" cy="99873"/>
                <a:chOff x="8903450" y="3383150"/>
                <a:chExt cx="295475" cy="100750"/>
              </a:xfrm>
            </p:grpSpPr>
            <p:sp>
              <p:nvSpPr>
                <p:cNvPr id="13126" name="Google Shape;13126;p20"/>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7" name="Google Shape;13127;p20"/>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8" name="Google Shape;13128;p20"/>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9" name="Google Shape;13129;p20"/>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0" name="Google Shape;13130;p20"/>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1" name="Google Shape;13131;p20"/>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2" name="Google Shape;13132;p20"/>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13133" name="Google Shape;13133;p20"/>
          <p:cNvGrpSpPr/>
          <p:nvPr/>
        </p:nvGrpSpPr>
        <p:grpSpPr>
          <a:xfrm flipH="1">
            <a:off x="375622" y="330420"/>
            <a:ext cx="740011" cy="636065"/>
            <a:chOff x="7615940" y="361497"/>
            <a:chExt cx="960305" cy="825415"/>
          </a:xfrm>
        </p:grpSpPr>
        <p:sp>
          <p:nvSpPr>
            <p:cNvPr id="13134" name="Google Shape;13134;p20"/>
            <p:cNvSpPr/>
            <p:nvPr/>
          </p:nvSpPr>
          <p:spPr>
            <a:xfrm rot="-9249779">
              <a:off x="7918451" y="727295"/>
              <a:ext cx="345988" cy="292382"/>
            </a:xfrm>
            <a:custGeom>
              <a:avLst/>
              <a:gdLst/>
              <a:ahLst/>
              <a:cxnLst/>
              <a:rect l="l" t="t" r="r" b="b"/>
              <a:pathLst>
                <a:path w="32497" h="27462" extrusionOk="0">
                  <a:moveTo>
                    <a:pt x="20749" y="4439"/>
                  </a:moveTo>
                  <a:cubicBezTo>
                    <a:pt x="20236" y="4682"/>
                    <a:pt x="20231" y="4727"/>
                    <a:pt x="20615" y="5173"/>
                  </a:cubicBezTo>
                  <a:cubicBezTo>
                    <a:pt x="20226" y="4727"/>
                    <a:pt x="20236" y="4682"/>
                    <a:pt x="20749" y="4439"/>
                  </a:cubicBezTo>
                  <a:close/>
                  <a:moveTo>
                    <a:pt x="18066" y="10297"/>
                  </a:moveTo>
                  <a:cubicBezTo>
                    <a:pt x="18049" y="10493"/>
                    <a:pt x="18043" y="10629"/>
                    <a:pt x="18032" y="10758"/>
                  </a:cubicBezTo>
                  <a:cubicBezTo>
                    <a:pt x="18043" y="10623"/>
                    <a:pt x="18049" y="10493"/>
                    <a:pt x="18066" y="10297"/>
                  </a:cubicBezTo>
                  <a:close/>
                  <a:moveTo>
                    <a:pt x="8728" y="17253"/>
                  </a:moveTo>
                  <a:cubicBezTo>
                    <a:pt x="8660" y="17456"/>
                    <a:pt x="8586" y="17660"/>
                    <a:pt x="8513" y="17863"/>
                  </a:cubicBezTo>
                  <a:cubicBezTo>
                    <a:pt x="8586" y="17660"/>
                    <a:pt x="8654" y="17456"/>
                    <a:pt x="8728" y="17253"/>
                  </a:cubicBezTo>
                  <a:close/>
                  <a:moveTo>
                    <a:pt x="16097" y="20979"/>
                  </a:moveTo>
                  <a:cubicBezTo>
                    <a:pt x="15555" y="21443"/>
                    <a:pt x="15013" y="21906"/>
                    <a:pt x="14465" y="22374"/>
                  </a:cubicBezTo>
                  <a:cubicBezTo>
                    <a:pt x="15007" y="21906"/>
                    <a:pt x="15555" y="21443"/>
                    <a:pt x="16097" y="20979"/>
                  </a:cubicBezTo>
                  <a:close/>
                  <a:moveTo>
                    <a:pt x="6676" y="23533"/>
                  </a:moveTo>
                  <a:cubicBezTo>
                    <a:pt x="6704" y="23533"/>
                    <a:pt x="6727" y="23544"/>
                    <a:pt x="6749" y="23556"/>
                  </a:cubicBezTo>
                  <a:cubicBezTo>
                    <a:pt x="6727" y="23544"/>
                    <a:pt x="6704" y="23539"/>
                    <a:pt x="6676" y="23533"/>
                  </a:cubicBezTo>
                  <a:close/>
                  <a:moveTo>
                    <a:pt x="6354" y="23929"/>
                  </a:moveTo>
                  <a:cubicBezTo>
                    <a:pt x="6405" y="24093"/>
                    <a:pt x="6438" y="24223"/>
                    <a:pt x="6461" y="24324"/>
                  </a:cubicBezTo>
                  <a:cubicBezTo>
                    <a:pt x="6438" y="24223"/>
                    <a:pt x="6405" y="24098"/>
                    <a:pt x="6354" y="23929"/>
                  </a:cubicBezTo>
                  <a:close/>
                  <a:moveTo>
                    <a:pt x="12730" y="26026"/>
                  </a:moveTo>
                  <a:cubicBezTo>
                    <a:pt x="12521" y="26144"/>
                    <a:pt x="12306" y="26263"/>
                    <a:pt x="12091" y="26376"/>
                  </a:cubicBezTo>
                  <a:cubicBezTo>
                    <a:pt x="12306" y="26263"/>
                    <a:pt x="12515" y="26144"/>
                    <a:pt x="12730" y="26026"/>
                  </a:cubicBezTo>
                  <a:close/>
                  <a:moveTo>
                    <a:pt x="19658" y="0"/>
                  </a:moveTo>
                  <a:cubicBezTo>
                    <a:pt x="19518" y="0"/>
                    <a:pt x="19360" y="45"/>
                    <a:pt x="19174" y="131"/>
                  </a:cubicBezTo>
                  <a:cubicBezTo>
                    <a:pt x="18518" y="437"/>
                    <a:pt x="17891" y="793"/>
                    <a:pt x="17258" y="1126"/>
                  </a:cubicBezTo>
                  <a:cubicBezTo>
                    <a:pt x="16540" y="1595"/>
                    <a:pt x="15827" y="2064"/>
                    <a:pt x="15115" y="2534"/>
                  </a:cubicBezTo>
                  <a:cubicBezTo>
                    <a:pt x="14833" y="2748"/>
                    <a:pt x="14556" y="2958"/>
                    <a:pt x="14273" y="3172"/>
                  </a:cubicBezTo>
                  <a:cubicBezTo>
                    <a:pt x="14132" y="3291"/>
                    <a:pt x="13996" y="3404"/>
                    <a:pt x="13855" y="3523"/>
                  </a:cubicBezTo>
                  <a:cubicBezTo>
                    <a:pt x="13713" y="3636"/>
                    <a:pt x="13572" y="3749"/>
                    <a:pt x="13431" y="3868"/>
                  </a:cubicBezTo>
                  <a:cubicBezTo>
                    <a:pt x="13193" y="4049"/>
                    <a:pt x="12956" y="4224"/>
                    <a:pt x="12719" y="4405"/>
                  </a:cubicBezTo>
                  <a:cubicBezTo>
                    <a:pt x="12295" y="4744"/>
                    <a:pt x="11865" y="5083"/>
                    <a:pt x="11441" y="5416"/>
                  </a:cubicBezTo>
                  <a:cubicBezTo>
                    <a:pt x="10486" y="3947"/>
                    <a:pt x="9186" y="2839"/>
                    <a:pt x="7750" y="1872"/>
                  </a:cubicBezTo>
                  <a:cubicBezTo>
                    <a:pt x="6110" y="776"/>
                    <a:pt x="4334" y="309"/>
                    <a:pt x="2462" y="309"/>
                  </a:cubicBezTo>
                  <a:cubicBezTo>
                    <a:pt x="1941" y="309"/>
                    <a:pt x="1412" y="345"/>
                    <a:pt x="876" y="414"/>
                  </a:cubicBezTo>
                  <a:cubicBezTo>
                    <a:pt x="712" y="437"/>
                    <a:pt x="543" y="470"/>
                    <a:pt x="390" y="544"/>
                  </a:cubicBezTo>
                  <a:cubicBezTo>
                    <a:pt x="51" y="714"/>
                    <a:pt x="0" y="1007"/>
                    <a:pt x="260" y="1301"/>
                  </a:cubicBezTo>
                  <a:cubicBezTo>
                    <a:pt x="396" y="1443"/>
                    <a:pt x="565" y="1550"/>
                    <a:pt x="712" y="1686"/>
                  </a:cubicBezTo>
                  <a:cubicBezTo>
                    <a:pt x="1752" y="2607"/>
                    <a:pt x="2510" y="3692"/>
                    <a:pt x="2730" y="5100"/>
                  </a:cubicBezTo>
                  <a:cubicBezTo>
                    <a:pt x="2968" y="6620"/>
                    <a:pt x="2979" y="8124"/>
                    <a:pt x="2617" y="9633"/>
                  </a:cubicBezTo>
                  <a:cubicBezTo>
                    <a:pt x="2267" y="11114"/>
                    <a:pt x="1928" y="12595"/>
                    <a:pt x="1622" y="14088"/>
                  </a:cubicBezTo>
                  <a:cubicBezTo>
                    <a:pt x="1046" y="16914"/>
                    <a:pt x="1374" y="19638"/>
                    <a:pt x="2646" y="22233"/>
                  </a:cubicBezTo>
                  <a:cubicBezTo>
                    <a:pt x="2877" y="22696"/>
                    <a:pt x="3239" y="23092"/>
                    <a:pt x="3539" y="23522"/>
                  </a:cubicBezTo>
                  <a:cubicBezTo>
                    <a:pt x="3680" y="23539"/>
                    <a:pt x="3816" y="23556"/>
                    <a:pt x="3957" y="23573"/>
                  </a:cubicBezTo>
                  <a:cubicBezTo>
                    <a:pt x="4059" y="23714"/>
                    <a:pt x="4160" y="23850"/>
                    <a:pt x="4375" y="24138"/>
                  </a:cubicBezTo>
                  <a:cubicBezTo>
                    <a:pt x="4081" y="24025"/>
                    <a:pt x="3968" y="23985"/>
                    <a:pt x="3850" y="23940"/>
                  </a:cubicBezTo>
                  <a:lnTo>
                    <a:pt x="3850" y="23940"/>
                  </a:lnTo>
                  <a:cubicBezTo>
                    <a:pt x="4449" y="24539"/>
                    <a:pt x="5048" y="25138"/>
                    <a:pt x="5641" y="25738"/>
                  </a:cubicBezTo>
                  <a:cubicBezTo>
                    <a:pt x="5901" y="25907"/>
                    <a:pt x="6161" y="26082"/>
                    <a:pt x="6416" y="26252"/>
                  </a:cubicBezTo>
                  <a:cubicBezTo>
                    <a:pt x="7433" y="26755"/>
                    <a:pt x="8490" y="27151"/>
                    <a:pt x="9627" y="27281"/>
                  </a:cubicBezTo>
                  <a:cubicBezTo>
                    <a:pt x="10140" y="27405"/>
                    <a:pt x="10639" y="27462"/>
                    <a:pt x="11124" y="27462"/>
                  </a:cubicBezTo>
                  <a:cubicBezTo>
                    <a:pt x="12741" y="27462"/>
                    <a:pt x="14210" y="26824"/>
                    <a:pt x="15601" y="25884"/>
                  </a:cubicBezTo>
                  <a:cubicBezTo>
                    <a:pt x="17732" y="24454"/>
                    <a:pt x="19332" y="22482"/>
                    <a:pt x="20971" y="20548"/>
                  </a:cubicBezTo>
                  <a:cubicBezTo>
                    <a:pt x="22062" y="19265"/>
                    <a:pt x="23193" y="18005"/>
                    <a:pt x="24397" y="16829"/>
                  </a:cubicBezTo>
                  <a:cubicBezTo>
                    <a:pt x="25759" y="15501"/>
                    <a:pt x="27359" y="14483"/>
                    <a:pt x="29224" y="13991"/>
                  </a:cubicBezTo>
                  <a:cubicBezTo>
                    <a:pt x="29976" y="13799"/>
                    <a:pt x="30767" y="13737"/>
                    <a:pt x="31547" y="13675"/>
                  </a:cubicBezTo>
                  <a:cubicBezTo>
                    <a:pt x="31566" y="13674"/>
                    <a:pt x="31584" y="13673"/>
                    <a:pt x="31603" y="13673"/>
                  </a:cubicBezTo>
                  <a:cubicBezTo>
                    <a:pt x="31709" y="13673"/>
                    <a:pt x="31818" y="13689"/>
                    <a:pt x="31921" y="13689"/>
                  </a:cubicBezTo>
                  <a:cubicBezTo>
                    <a:pt x="32069" y="13689"/>
                    <a:pt x="32205" y="13656"/>
                    <a:pt x="32305" y="13494"/>
                  </a:cubicBezTo>
                  <a:cubicBezTo>
                    <a:pt x="32497" y="13183"/>
                    <a:pt x="32373" y="12895"/>
                    <a:pt x="32146" y="12652"/>
                  </a:cubicBezTo>
                  <a:cubicBezTo>
                    <a:pt x="31779" y="12262"/>
                    <a:pt x="31423" y="11860"/>
                    <a:pt x="31022" y="11510"/>
                  </a:cubicBezTo>
                  <a:cubicBezTo>
                    <a:pt x="28963" y="9728"/>
                    <a:pt x="26641" y="8864"/>
                    <a:pt x="24073" y="8864"/>
                  </a:cubicBezTo>
                  <a:cubicBezTo>
                    <a:pt x="23448" y="8864"/>
                    <a:pt x="22807" y="8915"/>
                    <a:pt x="22153" y="9017"/>
                  </a:cubicBezTo>
                  <a:cubicBezTo>
                    <a:pt x="21717" y="8763"/>
                    <a:pt x="22085" y="8305"/>
                    <a:pt x="21893" y="7983"/>
                  </a:cubicBezTo>
                  <a:cubicBezTo>
                    <a:pt x="21881" y="7491"/>
                    <a:pt x="21870" y="7005"/>
                    <a:pt x="21859" y="6513"/>
                  </a:cubicBezTo>
                  <a:cubicBezTo>
                    <a:pt x="21751" y="5727"/>
                    <a:pt x="21650" y="4947"/>
                    <a:pt x="21548" y="4162"/>
                  </a:cubicBezTo>
                  <a:lnTo>
                    <a:pt x="21152" y="2635"/>
                  </a:lnTo>
                  <a:cubicBezTo>
                    <a:pt x="21050" y="2375"/>
                    <a:pt x="20954" y="2110"/>
                    <a:pt x="20858" y="1850"/>
                  </a:cubicBezTo>
                  <a:cubicBezTo>
                    <a:pt x="20672" y="1392"/>
                    <a:pt x="20530" y="906"/>
                    <a:pt x="20293" y="476"/>
                  </a:cubicBezTo>
                  <a:cubicBezTo>
                    <a:pt x="20107" y="151"/>
                    <a:pt x="19913" y="0"/>
                    <a:pt x="1965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135" name="Google Shape;13135;p20"/>
            <p:cNvGrpSpPr/>
            <p:nvPr/>
          </p:nvGrpSpPr>
          <p:grpSpPr>
            <a:xfrm rot="-9249779">
              <a:off x="7689258" y="512655"/>
              <a:ext cx="813669" cy="523098"/>
              <a:chOff x="1832825" y="-1358775"/>
              <a:chExt cx="1910600" cy="1228300"/>
            </a:xfrm>
          </p:grpSpPr>
          <p:sp>
            <p:nvSpPr>
              <p:cNvPr id="13136" name="Google Shape;13136;p20"/>
              <p:cNvSpPr/>
              <p:nvPr/>
            </p:nvSpPr>
            <p:spPr>
              <a:xfrm>
                <a:off x="2461825" y="-664650"/>
                <a:ext cx="53150" cy="92925"/>
              </a:xfrm>
              <a:custGeom>
                <a:avLst/>
                <a:gdLst/>
                <a:ahLst/>
                <a:cxnLst/>
                <a:rect l="l" t="t" r="r" b="b"/>
                <a:pathLst>
                  <a:path w="2126" h="3717" extrusionOk="0">
                    <a:moveTo>
                      <a:pt x="1351" y="1"/>
                    </a:moveTo>
                    <a:cubicBezTo>
                      <a:pt x="1289" y="187"/>
                      <a:pt x="1227" y="368"/>
                      <a:pt x="1148" y="549"/>
                    </a:cubicBezTo>
                    <a:cubicBezTo>
                      <a:pt x="769" y="1402"/>
                      <a:pt x="385" y="2256"/>
                      <a:pt x="0" y="3109"/>
                    </a:cubicBezTo>
                    <a:cubicBezTo>
                      <a:pt x="80" y="3251"/>
                      <a:pt x="136" y="3403"/>
                      <a:pt x="238" y="3522"/>
                    </a:cubicBezTo>
                    <a:cubicBezTo>
                      <a:pt x="326" y="3621"/>
                      <a:pt x="427" y="3717"/>
                      <a:pt x="541" y="3717"/>
                    </a:cubicBezTo>
                    <a:cubicBezTo>
                      <a:pt x="611" y="3717"/>
                      <a:pt x="685" y="3682"/>
                      <a:pt x="764" y="3590"/>
                    </a:cubicBezTo>
                    <a:cubicBezTo>
                      <a:pt x="792" y="3460"/>
                      <a:pt x="798" y="3313"/>
                      <a:pt x="854" y="3194"/>
                    </a:cubicBezTo>
                    <a:cubicBezTo>
                      <a:pt x="1272" y="2295"/>
                      <a:pt x="1702" y="1408"/>
                      <a:pt x="2126" y="515"/>
                    </a:cubicBezTo>
                    <a:cubicBezTo>
                      <a:pt x="1871" y="345"/>
                      <a:pt x="1611" y="176"/>
                      <a:pt x="135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7" name="Google Shape;13137;p20"/>
              <p:cNvSpPr/>
              <p:nvPr/>
            </p:nvSpPr>
            <p:spPr>
              <a:xfrm>
                <a:off x="1832825" y="-1358775"/>
                <a:ext cx="1910600" cy="1228300"/>
              </a:xfrm>
              <a:custGeom>
                <a:avLst/>
                <a:gdLst/>
                <a:ahLst/>
                <a:cxnLst/>
                <a:rect l="l" t="t" r="r" b="b"/>
                <a:pathLst>
                  <a:path w="76424" h="49132" extrusionOk="0">
                    <a:moveTo>
                      <a:pt x="16263" y="23656"/>
                    </a:moveTo>
                    <a:lnTo>
                      <a:pt x="16263" y="23656"/>
                    </a:lnTo>
                    <a:cubicBezTo>
                      <a:pt x="16297" y="23667"/>
                      <a:pt x="16337" y="23684"/>
                      <a:pt x="16376" y="23701"/>
                    </a:cubicBezTo>
                    <a:cubicBezTo>
                      <a:pt x="16337" y="23690"/>
                      <a:pt x="16297" y="23673"/>
                      <a:pt x="16263" y="23656"/>
                    </a:cubicBezTo>
                    <a:close/>
                    <a:moveTo>
                      <a:pt x="12900" y="26838"/>
                    </a:moveTo>
                    <a:cubicBezTo>
                      <a:pt x="12777" y="27041"/>
                      <a:pt x="12648" y="27125"/>
                      <a:pt x="12504" y="27125"/>
                    </a:cubicBezTo>
                    <a:cubicBezTo>
                      <a:pt x="12404" y="27125"/>
                      <a:pt x="12295" y="27084"/>
                      <a:pt x="12176" y="27014"/>
                    </a:cubicBezTo>
                    <a:cubicBezTo>
                      <a:pt x="12176" y="27014"/>
                      <a:pt x="12171" y="27008"/>
                      <a:pt x="12171" y="27008"/>
                    </a:cubicBezTo>
                    <a:lnTo>
                      <a:pt x="12171" y="27008"/>
                    </a:lnTo>
                    <a:cubicBezTo>
                      <a:pt x="12295" y="27079"/>
                      <a:pt x="12404" y="27119"/>
                      <a:pt x="12505" y="27119"/>
                    </a:cubicBezTo>
                    <a:cubicBezTo>
                      <a:pt x="12652" y="27119"/>
                      <a:pt x="12779" y="27033"/>
                      <a:pt x="12900" y="26838"/>
                    </a:cubicBezTo>
                    <a:close/>
                    <a:moveTo>
                      <a:pt x="2936" y="29580"/>
                    </a:moveTo>
                    <a:lnTo>
                      <a:pt x="2936" y="29580"/>
                    </a:lnTo>
                    <a:cubicBezTo>
                      <a:pt x="3631" y="29755"/>
                      <a:pt x="4184" y="29891"/>
                      <a:pt x="4732" y="30021"/>
                    </a:cubicBezTo>
                    <a:cubicBezTo>
                      <a:pt x="4732" y="30027"/>
                      <a:pt x="4732" y="30027"/>
                      <a:pt x="4732" y="30027"/>
                    </a:cubicBezTo>
                    <a:cubicBezTo>
                      <a:pt x="4179" y="29891"/>
                      <a:pt x="3631" y="29755"/>
                      <a:pt x="2936" y="29580"/>
                    </a:cubicBezTo>
                    <a:close/>
                    <a:moveTo>
                      <a:pt x="43561" y="30979"/>
                    </a:moveTo>
                    <a:lnTo>
                      <a:pt x="43561" y="30979"/>
                    </a:lnTo>
                    <a:cubicBezTo>
                      <a:pt x="43605" y="31057"/>
                      <a:pt x="43628" y="31130"/>
                      <a:pt x="43633" y="31191"/>
                    </a:cubicBezTo>
                    <a:cubicBezTo>
                      <a:pt x="43661" y="31163"/>
                      <a:pt x="43695" y="31140"/>
                      <a:pt x="43718" y="31117"/>
                    </a:cubicBezTo>
                    <a:cubicBezTo>
                      <a:pt x="43828" y="31233"/>
                      <a:pt x="43938" y="31353"/>
                      <a:pt x="44093" y="31518"/>
                    </a:cubicBezTo>
                    <a:lnTo>
                      <a:pt x="44093" y="31518"/>
                    </a:lnTo>
                    <a:cubicBezTo>
                      <a:pt x="43975" y="31394"/>
                      <a:pt x="43876" y="31306"/>
                      <a:pt x="43714" y="31306"/>
                    </a:cubicBezTo>
                    <a:cubicBezTo>
                      <a:pt x="43684" y="31306"/>
                      <a:pt x="43652" y="31309"/>
                      <a:pt x="43616" y="31315"/>
                    </a:cubicBezTo>
                    <a:cubicBezTo>
                      <a:pt x="43605" y="31349"/>
                      <a:pt x="43588" y="31372"/>
                      <a:pt x="43565" y="31389"/>
                    </a:cubicBezTo>
                    <a:cubicBezTo>
                      <a:pt x="43582" y="31366"/>
                      <a:pt x="43594" y="31344"/>
                      <a:pt x="43605" y="31315"/>
                    </a:cubicBezTo>
                    <a:lnTo>
                      <a:pt x="43616" y="31315"/>
                    </a:lnTo>
                    <a:cubicBezTo>
                      <a:pt x="43628" y="31281"/>
                      <a:pt x="43633" y="31242"/>
                      <a:pt x="43633" y="31191"/>
                    </a:cubicBezTo>
                    <a:lnTo>
                      <a:pt x="43633" y="31191"/>
                    </a:lnTo>
                    <a:cubicBezTo>
                      <a:pt x="43628" y="31191"/>
                      <a:pt x="43628" y="31197"/>
                      <a:pt x="43628" y="31197"/>
                    </a:cubicBezTo>
                    <a:cubicBezTo>
                      <a:pt x="43628" y="31130"/>
                      <a:pt x="43605" y="31057"/>
                      <a:pt x="43561" y="30979"/>
                    </a:cubicBezTo>
                    <a:close/>
                    <a:moveTo>
                      <a:pt x="56663" y="31870"/>
                    </a:moveTo>
                    <a:cubicBezTo>
                      <a:pt x="56781" y="32107"/>
                      <a:pt x="56906" y="32350"/>
                      <a:pt x="57013" y="32570"/>
                    </a:cubicBezTo>
                    <a:cubicBezTo>
                      <a:pt x="56900" y="32350"/>
                      <a:pt x="56781" y="32107"/>
                      <a:pt x="56663" y="31870"/>
                    </a:cubicBezTo>
                    <a:close/>
                    <a:moveTo>
                      <a:pt x="41932" y="31615"/>
                    </a:moveTo>
                    <a:cubicBezTo>
                      <a:pt x="41920" y="31694"/>
                      <a:pt x="41971" y="31756"/>
                      <a:pt x="42168" y="31812"/>
                    </a:cubicBezTo>
                    <a:lnTo>
                      <a:pt x="42168" y="31812"/>
                    </a:lnTo>
                    <a:cubicBezTo>
                      <a:pt x="42163" y="31844"/>
                      <a:pt x="42158" y="31871"/>
                      <a:pt x="42152" y="31898"/>
                    </a:cubicBezTo>
                    <a:cubicBezTo>
                      <a:pt x="42157" y="31881"/>
                      <a:pt x="42161" y="31865"/>
                      <a:pt x="42163" y="31851"/>
                    </a:cubicBezTo>
                    <a:lnTo>
                      <a:pt x="42163" y="31851"/>
                    </a:lnTo>
                    <a:cubicBezTo>
                      <a:pt x="42099" y="32275"/>
                      <a:pt x="42055" y="32627"/>
                      <a:pt x="42005" y="33028"/>
                    </a:cubicBezTo>
                    <a:cubicBezTo>
                      <a:pt x="42056" y="32615"/>
                      <a:pt x="42101" y="32254"/>
                      <a:pt x="42147" y="31898"/>
                    </a:cubicBezTo>
                    <a:cubicBezTo>
                      <a:pt x="41949" y="31801"/>
                      <a:pt x="41909" y="31711"/>
                      <a:pt x="41932" y="31615"/>
                    </a:cubicBezTo>
                    <a:close/>
                    <a:moveTo>
                      <a:pt x="2782" y="33373"/>
                    </a:moveTo>
                    <a:cubicBezTo>
                      <a:pt x="2720" y="33401"/>
                      <a:pt x="2663" y="33441"/>
                      <a:pt x="2607" y="33480"/>
                    </a:cubicBezTo>
                    <a:cubicBezTo>
                      <a:pt x="2663" y="33435"/>
                      <a:pt x="2720" y="33401"/>
                      <a:pt x="2782" y="33373"/>
                    </a:cubicBezTo>
                    <a:close/>
                    <a:moveTo>
                      <a:pt x="6264" y="7733"/>
                    </a:moveTo>
                    <a:cubicBezTo>
                      <a:pt x="7027" y="8897"/>
                      <a:pt x="7796" y="10056"/>
                      <a:pt x="8548" y="11226"/>
                    </a:cubicBezTo>
                    <a:cubicBezTo>
                      <a:pt x="8847" y="11695"/>
                      <a:pt x="9101" y="12193"/>
                      <a:pt x="9378" y="12673"/>
                    </a:cubicBezTo>
                    <a:cubicBezTo>
                      <a:pt x="9944" y="13911"/>
                      <a:pt x="10515" y="15149"/>
                      <a:pt x="11080" y="16387"/>
                    </a:cubicBezTo>
                    <a:cubicBezTo>
                      <a:pt x="11232" y="16754"/>
                      <a:pt x="11379" y="17127"/>
                      <a:pt x="11526" y="17495"/>
                    </a:cubicBezTo>
                    <a:cubicBezTo>
                      <a:pt x="12007" y="18902"/>
                      <a:pt x="12487" y="20310"/>
                      <a:pt x="12968" y="21712"/>
                    </a:cubicBezTo>
                    <a:cubicBezTo>
                      <a:pt x="13132" y="22288"/>
                      <a:pt x="13296" y="22865"/>
                      <a:pt x="13460" y="23441"/>
                    </a:cubicBezTo>
                    <a:cubicBezTo>
                      <a:pt x="13578" y="23910"/>
                      <a:pt x="13697" y="24380"/>
                      <a:pt x="13810" y="24849"/>
                    </a:cubicBezTo>
                    <a:cubicBezTo>
                      <a:pt x="14031" y="25736"/>
                      <a:pt x="14245" y="26629"/>
                      <a:pt x="14460" y="27517"/>
                    </a:cubicBezTo>
                    <a:cubicBezTo>
                      <a:pt x="14731" y="28970"/>
                      <a:pt x="14997" y="30422"/>
                      <a:pt x="15268" y="31869"/>
                    </a:cubicBezTo>
                    <a:lnTo>
                      <a:pt x="15314" y="32107"/>
                    </a:lnTo>
                    <a:cubicBezTo>
                      <a:pt x="15370" y="32418"/>
                      <a:pt x="15421" y="32728"/>
                      <a:pt x="15478" y="33034"/>
                    </a:cubicBezTo>
                    <a:cubicBezTo>
                      <a:pt x="15562" y="33672"/>
                      <a:pt x="15653" y="34311"/>
                      <a:pt x="15721" y="34950"/>
                    </a:cubicBezTo>
                    <a:cubicBezTo>
                      <a:pt x="15766" y="35391"/>
                      <a:pt x="15783" y="35837"/>
                      <a:pt x="15811" y="36278"/>
                    </a:cubicBezTo>
                    <a:cubicBezTo>
                      <a:pt x="15721" y="36295"/>
                      <a:pt x="15636" y="36312"/>
                      <a:pt x="15545" y="36329"/>
                    </a:cubicBezTo>
                    <a:cubicBezTo>
                      <a:pt x="15512" y="36301"/>
                      <a:pt x="15472" y="36267"/>
                      <a:pt x="15432" y="36239"/>
                    </a:cubicBezTo>
                    <a:lnTo>
                      <a:pt x="15427" y="36233"/>
                    </a:lnTo>
                    <a:cubicBezTo>
                      <a:pt x="15093" y="34645"/>
                      <a:pt x="14777" y="33051"/>
                      <a:pt x="14421" y="31468"/>
                    </a:cubicBezTo>
                    <a:cubicBezTo>
                      <a:pt x="14155" y="30292"/>
                      <a:pt x="13850" y="29128"/>
                      <a:pt x="13561" y="27958"/>
                    </a:cubicBezTo>
                    <a:cubicBezTo>
                      <a:pt x="13522" y="27845"/>
                      <a:pt x="13488" y="27737"/>
                      <a:pt x="13448" y="27624"/>
                    </a:cubicBezTo>
                    <a:cubicBezTo>
                      <a:pt x="13200" y="26646"/>
                      <a:pt x="12945" y="25674"/>
                      <a:pt x="12697" y="24696"/>
                    </a:cubicBezTo>
                    <a:cubicBezTo>
                      <a:pt x="12680" y="24628"/>
                      <a:pt x="12663" y="24555"/>
                      <a:pt x="12651" y="24481"/>
                    </a:cubicBezTo>
                    <a:cubicBezTo>
                      <a:pt x="12544" y="24131"/>
                      <a:pt x="12436" y="23780"/>
                      <a:pt x="12329" y="23424"/>
                    </a:cubicBezTo>
                    <a:cubicBezTo>
                      <a:pt x="12290" y="23277"/>
                      <a:pt x="12256" y="23125"/>
                      <a:pt x="12216" y="22972"/>
                    </a:cubicBezTo>
                    <a:cubicBezTo>
                      <a:pt x="12131" y="22712"/>
                      <a:pt x="12041" y="22446"/>
                      <a:pt x="11956" y="22186"/>
                    </a:cubicBezTo>
                    <a:cubicBezTo>
                      <a:pt x="11911" y="22028"/>
                      <a:pt x="11866" y="21876"/>
                      <a:pt x="11815" y="21717"/>
                    </a:cubicBezTo>
                    <a:cubicBezTo>
                      <a:pt x="11702" y="21378"/>
                      <a:pt x="11589" y="21033"/>
                      <a:pt x="11476" y="20688"/>
                    </a:cubicBezTo>
                    <a:cubicBezTo>
                      <a:pt x="11317" y="20197"/>
                      <a:pt x="11165" y="19699"/>
                      <a:pt x="10995" y="19207"/>
                    </a:cubicBezTo>
                    <a:cubicBezTo>
                      <a:pt x="10859" y="18829"/>
                      <a:pt x="10695" y="18456"/>
                      <a:pt x="10549" y="18083"/>
                    </a:cubicBezTo>
                    <a:cubicBezTo>
                      <a:pt x="10396" y="17698"/>
                      <a:pt x="10243" y="17320"/>
                      <a:pt x="10091" y="16935"/>
                    </a:cubicBezTo>
                    <a:cubicBezTo>
                      <a:pt x="9989" y="16675"/>
                      <a:pt x="9887" y="16415"/>
                      <a:pt x="9780" y="16155"/>
                    </a:cubicBezTo>
                    <a:cubicBezTo>
                      <a:pt x="9605" y="15709"/>
                      <a:pt x="9429" y="15262"/>
                      <a:pt x="9248" y="14821"/>
                    </a:cubicBezTo>
                    <a:cubicBezTo>
                      <a:pt x="8824" y="13832"/>
                      <a:pt x="8401" y="12848"/>
                      <a:pt x="7977" y="11865"/>
                    </a:cubicBezTo>
                    <a:cubicBezTo>
                      <a:pt x="7445" y="10779"/>
                      <a:pt x="6920" y="9694"/>
                      <a:pt x="6394" y="8609"/>
                    </a:cubicBezTo>
                    <a:cubicBezTo>
                      <a:pt x="6258" y="8332"/>
                      <a:pt x="6123" y="8055"/>
                      <a:pt x="5987" y="7778"/>
                    </a:cubicBezTo>
                    <a:cubicBezTo>
                      <a:pt x="6077" y="7761"/>
                      <a:pt x="6173" y="7744"/>
                      <a:pt x="6264" y="7733"/>
                    </a:cubicBezTo>
                    <a:close/>
                    <a:moveTo>
                      <a:pt x="51309" y="39534"/>
                    </a:moveTo>
                    <a:lnTo>
                      <a:pt x="51309" y="39534"/>
                    </a:lnTo>
                    <a:cubicBezTo>
                      <a:pt x="51321" y="39642"/>
                      <a:pt x="51389" y="39760"/>
                      <a:pt x="51468" y="39890"/>
                    </a:cubicBezTo>
                    <a:cubicBezTo>
                      <a:pt x="51479" y="39873"/>
                      <a:pt x="51490" y="39862"/>
                      <a:pt x="51502" y="39851"/>
                    </a:cubicBezTo>
                    <a:lnTo>
                      <a:pt x="51634" y="40077"/>
                    </a:lnTo>
                    <a:lnTo>
                      <a:pt x="51634" y="40077"/>
                    </a:lnTo>
                    <a:cubicBezTo>
                      <a:pt x="51587" y="40003"/>
                      <a:pt x="51534" y="39937"/>
                      <a:pt x="51468" y="39890"/>
                    </a:cubicBezTo>
                    <a:cubicBezTo>
                      <a:pt x="51451" y="39890"/>
                      <a:pt x="51439" y="39896"/>
                      <a:pt x="51422" y="39902"/>
                    </a:cubicBezTo>
                    <a:cubicBezTo>
                      <a:pt x="51377" y="39749"/>
                      <a:pt x="51315" y="39636"/>
                      <a:pt x="51309" y="39534"/>
                    </a:cubicBezTo>
                    <a:close/>
                    <a:moveTo>
                      <a:pt x="65462" y="29669"/>
                    </a:moveTo>
                    <a:cubicBezTo>
                      <a:pt x="65594" y="29669"/>
                      <a:pt x="65731" y="29708"/>
                      <a:pt x="65876" y="29783"/>
                    </a:cubicBezTo>
                    <a:cubicBezTo>
                      <a:pt x="64604" y="30405"/>
                      <a:pt x="63185" y="30394"/>
                      <a:pt x="61868" y="30784"/>
                    </a:cubicBezTo>
                    <a:cubicBezTo>
                      <a:pt x="60602" y="31044"/>
                      <a:pt x="59336" y="31310"/>
                      <a:pt x="58064" y="31570"/>
                    </a:cubicBezTo>
                    <a:cubicBezTo>
                      <a:pt x="58002" y="31581"/>
                      <a:pt x="57940" y="31598"/>
                      <a:pt x="57878" y="31615"/>
                    </a:cubicBezTo>
                    <a:cubicBezTo>
                      <a:pt x="57471" y="31700"/>
                      <a:pt x="57069" y="31784"/>
                      <a:pt x="56662" y="31869"/>
                    </a:cubicBezTo>
                    <a:cubicBezTo>
                      <a:pt x="55735" y="32084"/>
                      <a:pt x="54808" y="32305"/>
                      <a:pt x="53881" y="32519"/>
                    </a:cubicBezTo>
                    <a:cubicBezTo>
                      <a:pt x="53881" y="32519"/>
                      <a:pt x="53881" y="32519"/>
                      <a:pt x="53881" y="32519"/>
                    </a:cubicBezTo>
                    <a:lnTo>
                      <a:pt x="53881" y="32519"/>
                    </a:lnTo>
                    <a:cubicBezTo>
                      <a:pt x="53537" y="32610"/>
                      <a:pt x="53192" y="32700"/>
                      <a:pt x="52847" y="32791"/>
                    </a:cubicBezTo>
                    <a:cubicBezTo>
                      <a:pt x="52310" y="32932"/>
                      <a:pt x="51779" y="33073"/>
                      <a:pt x="51247" y="33215"/>
                    </a:cubicBezTo>
                    <a:cubicBezTo>
                      <a:pt x="51129" y="33254"/>
                      <a:pt x="51010" y="33294"/>
                      <a:pt x="50891" y="33339"/>
                    </a:cubicBezTo>
                    <a:cubicBezTo>
                      <a:pt x="50733" y="33373"/>
                      <a:pt x="50580" y="33412"/>
                      <a:pt x="50422" y="33452"/>
                    </a:cubicBezTo>
                    <a:cubicBezTo>
                      <a:pt x="49269" y="33774"/>
                      <a:pt x="48116" y="34102"/>
                      <a:pt x="46957" y="34424"/>
                    </a:cubicBezTo>
                    <a:cubicBezTo>
                      <a:pt x="46194" y="34656"/>
                      <a:pt x="45431" y="34882"/>
                      <a:pt x="44668" y="35108"/>
                    </a:cubicBezTo>
                    <a:cubicBezTo>
                      <a:pt x="43198" y="35583"/>
                      <a:pt x="41723" y="36041"/>
                      <a:pt x="40259" y="36527"/>
                    </a:cubicBezTo>
                    <a:cubicBezTo>
                      <a:pt x="38122" y="37239"/>
                      <a:pt x="35997" y="37963"/>
                      <a:pt x="33865" y="38692"/>
                    </a:cubicBezTo>
                    <a:cubicBezTo>
                      <a:pt x="32616" y="39122"/>
                      <a:pt x="31378" y="39585"/>
                      <a:pt x="30135" y="40026"/>
                    </a:cubicBezTo>
                    <a:cubicBezTo>
                      <a:pt x="29863" y="40122"/>
                      <a:pt x="29575" y="40179"/>
                      <a:pt x="29298" y="40252"/>
                    </a:cubicBezTo>
                    <a:cubicBezTo>
                      <a:pt x="29276" y="40190"/>
                      <a:pt x="29247" y="40122"/>
                      <a:pt x="29225" y="40060"/>
                    </a:cubicBezTo>
                    <a:cubicBezTo>
                      <a:pt x="29649" y="39811"/>
                      <a:pt x="30056" y="39529"/>
                      <a:pt x="30502" y="39314"/>
                    </a:cubicBezTo>
                    <a:cubicBezTo>
                      <a:pt x="33685" y="37748"/>
                      <a:pt x="36963" y="36414"/>
                      <a:pt x="40315" y="35250"/>
                    </a:cubicBezTo>
                    <a:cubicBezTo>
                      <a:pt x="41485" y="34843"/>
                      <a:pt x="42650" y="34419"/>
                      <a:pt x="43814" y="34000"/>
                    </a:cubicBezTo>
                    <a:cubicBezTo>
                      <a:pt x="43888" y="33978"/>
                      <a:pt x="43967" y="33961"/>
                      <a:pt x="44046" y="33938"/>
                    </a:cubicBezTo>
                    <a:cubicBezTo>
                      <a:pt x="45041" y="33650"/>
                      <a:pt x="46036" y="33362"/>
                      <a:pt x="47030" y="33073"/>
                    </a:cubicBezTo>
                    <a:cubicBezTo>
                      <a:pt x="47313" y="32994"/>
                      <a:pt x="47596" y="32915"/>
                      <a:pt x="47873" y="32830"/>
                    </a:cubicBezTo>
                    <a:cubicBezTo>
                      <a:pt x="48794" y="32621"/>
                      <a:pt x="49721" y="32412"/>
                      <a:pt x="50642" y="32203"/>
                    </a:cubicBezTo>
                    <a:lnTo>
                      <a:pt x="53231" y="31683"/>
                    </a:lnTo>
                    <a:cubicBezTo>
                      <a:pt x="54249" y="31485"/>
                      <a:pt x="55266" y="31281"/>
                      <a:pt x="56284" y="31078"/>
                    </a:cubicBezTo>
                    <a:cubicBezTo>
                      <a:pt x="56368" y="31067"/>
                      <a:pt x="56448" y="31055"/>
                      <a:pt x="56532" y="31038"/>
                    </a:cubicBezTo>
                    <a:cubicBezTo>
                      <a:pt x="56792" y="30631"/>
                      <a:pt x="56764" y="30168"/>
                      <a:pt x="56809" y="29727"/>
                    </a:cubicBezTo>
                    <a:lnTo>
                      <a:pt x="56809" y="29727"/>
                    </a:lnTo>
                    <a:cubicBezTo>
                      <a:pt x="56770" y="30168"/>
                      <a:pt x="56792" y="30631"/>
                      <a:pt x="56532" y="31038"/>
                    </a:cubicBezTo>
                    <a:lnTo>
                      <a:pt x="59924" y="30405"/>
                    </a:lnTo>
                    <a:cubicBezTo>
                      <a:pt x="60947" y="30247"/>
                      <a:pt x="61970" y="30083"/>
                      <a:pt x="62993" y="29942"/>
                    </a:cubicBezTo>
                    <a:cubicBezTo>
                      <a:pt x="63796" y="29834"/>
                      <a:pt x="64604" y="29755"/>
                      <a:pt x="65413" y="29670"/>
                    </a:cubicBezTo>
                    <a:cubicBezTo>
                      <a:pt x="65429" y="29669"/>
                      <a:pt x="65446" y="29669"/>
                      <a:pt x="65462" y="29669"/>
                    </a:cubicBezTo>
                    <a:close/>
                    <a:moveTo>
                      <a:pt x="37947" y="41089"/>
                    </a:moveTo>
                    <a:cubicBezTo>
                      <a:pt x="37947" y="41094"/>
                      <a:pt x="37947" y="41100"/>
                      <a:pt x="37947" y="41106"/>
                    </a:cubicBezTo>
                    <a:cubicBezTo>
                      <a:pt x="37958" y="41106"/>
                      <a:pt x="37975" y="41111"/>
                      <a:pt x="37986" y="41111"/>
                    </a:cubicBezTo>
                    <a:cubicBezTo>
                      <a:pt x="38020" y="41190"/>
                      <a:pt x="38054" y="41258"/>
                      <a:pt x="38094" y="41315"/>
                    </a:cubicBezTo>
                    <a:cubicBezTo>
                      <a:pt x="38037" y="41241"/>
                      <a:pt x="37986" y="41168"/>
                      <a:pt x="37930" y="41094"/>
                    </a:cubicBezTo>
                    <a:cubicBezTo>
                      <a:pt x="37935" y="41089"/>
                      <a:pt x="37941" y="41089"/>
                      <a:pt x="37947" y="41089"/>
                    </a:cubicBezTo>
                    <a:close/>
                    <a:moveTo>
                      <a:pt x="18306" y="42382"/>
                    </a:moveTo>
                    <a:cubicBezTo>
                      <a:pt x="18242" y="42470"/>
                      <a:pt x="18188" y="42566"/>
                      <a:pt x="18174" y="42694"/>
                    </a:cubicBezTo>
                    <a:cubicBezTo>
                      <a:pt x="18174" y="42700"/>
                      <a:pt x="18174" y="42705"/>
                      <a:pt x="18174" y="42717"/>
                    </a:cubicBezTo>
                    <a:cubicBezTo>
                      <a:pt x="17942" y="42615"/>
                      <a:pt x="17773" y="42536"/>
                      <a:pt x="17603" y="42462"/>
                    </a:cubicBezTo>
                    <a:lnTo>
                      <a:pt x="17603" y="42462"/>
                    </a:lnTo>
                    <a:cubicBezTo>
                      <a:pt x="17790" y="42541"/>
                      <a:pt x="17970" y="42626"/>
                      <a:pt x="18174" y="42694"/>
                    </a:cubicBezTo>
                    <a:lnTo>
                      <a:pt x="18129" y="42626"/>
                    </a:lnTo>
                    <a:cubicBezTo>
                      <a:pt x="18190" y="42542"/>
                      <a:pt x="18246" y="42462"/>
                      <a:pt x="18306" y="42382"/>
                    </a:cubicBezTo>
                    <a:close/>
                    <a:moveTo>
                      <a:pt x="1" y="0"/>
                    </a:moveTo>
                    <a:lnTo>
                      <a:pt x="1" y="0"/>
                    </a:lnTo>
                    <a:cubicBezTo>
                      <a:pt x="69" y="232"/>
                      <a:pt x="199" y="407"/>
                      <a:pt x="289" y="605"/>
                    </a:cubicBezTo>
                    <a:cubicBezTo>
                      <a:pt x="594" y="1300"/>
                      <a:pt x="1018" y="1973"/>
                      <a:pt x="1160" y="2702"/>
                    </a:cubicBezTo>
                    <a:cubicBezTo>
                      <a:pt x="1555" y="4748"/>
                      <a:pt x="1747" y="6817"/>
                      <a:pt x="1177" y="8880"/>
                    </a:cubicBezTo>
                    <a:cubicBezTo>
                      <a:pt x="1080" y="9231"/>
                      <a:pt x="984" y="9587"/>
                      <a:pt x="917" y="9943"/>
                    </a:cubicBezTo>
                    <a:cubicBezTo>
                      <a:pt x="640" y="11407"/>
                      <a:pt x="323" y="12865"/>
                      <a:pt x="125" y="14341"/>
                    </a:cubicBezTo>
                    <a:cubicBezTo>
                      <a:pt x="1" y="15285"/>
                      <a:pt x="86" y="16257"/>
                      <a:pt x="662" y="17093"/>
                    </a:cubicBezTo>
                    <a:cubicBezTo>
                      <a:pt x="1182" y="18060"/>
                      <a:pt x="1940" y="18772"/>
                      <a:pt x="2963" y="19185"/>
                    </a:cubicBezTo>
                    <a:lnTo>
                      <a:pt x="4913" y="20462"/>
                    </a:lnTo>
                    <a:cubicBezTo>
                      <a:pt x="5032" y="20598"/>
                      <a:pt x="5145" y="20739"/>
                      <a:pt x="5258" y="20875"/>
                    </a:cubicBezTo>
                    <a:cubicBezTo>
                      <a:pt x="5320" y="21107"/>
                      <a:pt x="5376" y="21339"/>
                      <a:pt x="5439" y="21570"/>
                    </a:cubicBezTo>
                    <a:cubicBezTo>
                      <a:pt x="5456" y="21853"/>
                      <a:pt x="5472" y="22141"/>
                      <a:pt x="5484" y="22429"/>
                    </a:cubicBezTo>
                    <a:cubicBezTo>
                      <a:pt x="5099" y="23323"/>
                      <a:pt x="4715" y="24221"/>
                      <a:pt x="4331" y="25114"/>
                    </a:cubicBezTo>
                    <a:cubicBezTo>
                      <a:pt x="4093" y="25572"/>
                      <a:pt x="3850" y="26030"/>
                      <a:pt x="3607" y="26488"/>
                    </a:cubicBezTo>
                    <a:lnTo>
                      <a:pt x="3455" y="26759"/>
                    </a:lnTo>
                    <a:cubicBezTo>
                      <a:pt x="3336" y="27025"/>
                      <a:pt x="3217" y="27291"/>
                      <a:pt x="3104" y="27556"/>
                    </a:cubicBezTo>
                    <a:cubicBezTo>
                      <a:pt x="3070" y="27596"/>
                      <a:pt x="3048" y="27647"/>
                      <a:pt x="3031" y="27698"/>
                    </a:cubicBezTo>
                    <a:cubicBezTo>
                      <a:pt x="2918" y="27963"/>
                      <a:pt x="2810" y="28229"/>
                      <a:pt x="2697" y="28495"/>
                    </a:cubicBezTo>
                    <a:cubicBezTo>
                      <a:pt x="2663" y="28540"/>
                      <a:pt x="2635" y="28585"/>
                      <a:pt x="2618" y="28642"/>
                    </a:cubicBezTo>
                    <a:cubicBezTo>
                      <a:pt x="1974" y="29880"/>
                      <a:pt x="1781" y="31208"/>
                      <a:pt x="1860" y="32587"/>
                    </a:cubicBezTo>
                    <a:cubicBezTo>
                      <a:pt x="1900" y="32615"/>
                      <a:pt x="1940" y="32649"/>
                      <a:pt x="1974" y="32678"/>
                    </a:cubicBezTo>
                    <a:cubicBezTo>
                      <a:pt x="1990" y="32881"/>
                      <a:pt x="2007" y="33079"/>
                      <a:pt x="2024" y="33282"/>
                    </a:cubicBezTo>
                    <a:cubicBezTo>
                      <a:pt x="2115" y="33429"/>
                      <a:pt x="2211" y="33582"/>
                      <a:pt x="2301" y="33729"/>
                    </a:cubicBezTo>
                    <a:cubicBezTo>
                      <a:pt x="2330" y="33797"/>
                      <a:pt x="2358" y="33870"/>
                      <a:pt x="2386" y="33938"/>
                    </a:cubicBezTo>
                    <a:cubicBezTo>
                      <a:pt x="2776" y="34684"/>
                      <a:pt x="3353" y="35250"/>
                      <a:pt x="4088" y="35657"/>
                    </a:cubicBezTo>
                    <a:cubicBezTo>
                      <a:pt x="4184" y="35724"/>
                      <a:pt x="4274" y="35787"/>
                      <a:pt x="4370" y="35849"/>
                    </a:cubicBezTo>
                    <a:cubicBezTo>
                      <a:pt x="4562" y="35967"/>
                      <a:pt x="4749" y="36086"/>
                      <a:pt x="4936" y="36205"/>
                    </a:cubicBezTo>
                    <a:cubicBezTo>
                      <a:pt x="4986" y="36239"/>
                      <a:pt x="5037" y="36273"/>
                      <a:pt x="5088" y="36307"/>
                    </a:cubicBezTo>
                    <a:cubicBezTo>
                      <a:pt x="5258" y="36408"/>
                      <a:pt x="5416" y="36521"/>
                      <a:pt x="5591" y="36612"/>
                    </a:cubicBezTo>
                    <a:cubicBezTo>
                      <a:pt x="7021" y="37358"/>
                      <a:pt x="8451" y="38098"/>
                      <a:pt x="9882" y="38845"/>
                    </a:cubicBezTo>
                    <a:cubicBezTo>
                      <a:pt x="10803" y="39523"/>
                      <a:pt x="11753" y="40167"/>
                      <a:pt x="12646" y="40885"/>
                    </a:cubicBezTo>
                    <a:cubicBezTo>
                      <a:pt x="14093" y="42055"/>
                      <a:pt x="14946" y="43593"/>
                      <a:pt x="15263" y="45430"/>
                    </a:cubicBezTo>
                    <a:lnTo>
                      <a:pt x="15263" y="45441"/>
                    </a:lnTo>
                    <a:cubicBezTo>
                      <a:pt x="15365" y="46323"/>
                      <a:pt x="15495" y="47205"/>
                      <a:pt x="15551" y="48092"/>
                    </a:cubicBezTo>
                    <a:cubicBezTo>
                      <a:pt x="15574" y="48488"/>
                      <a:pt x="15658" y="48827"/>
                      <a:pt x="15975" y="49036"/>
                    </a:cubicBezTo>
                    <a:cubicBezTo>
                      <a:pt x="16076" y="49104"/>
                      <a:pt x="16174" y="49131"/>
                      <a:pt x="16269" y="49131"/>
                    </a:cubicBezTo>
                    <a:cubicBezTo>
                      <a:pt x="16491" y="49131"/>
                      <a:pt x="16695" y="48979"/>
                      <a:pt x="16885" y="48833"/>
                    </a:cubicBezTo>
                    <a:cubicBezTo>
                      <a:pt x="16908" y="48816"/>
                      <a:pt x="16930" y="48793"/>
                      <a:pt x="16953" y="48782"/>
                    </a:cubicBezTo>
                    <a:cubicBezTo>
                      <a:pt x="18835" y="47572"/>
                      <a:pt x="20791" y="46504"/>
                      <a:pt x="22899" y="45729"/>
                    </a:cubicBezTo>
                    <a:cubicBezTo>
                      <a:pt x="23131" y="45645"/>
                      <a:pt x="23352" y="45515"/>
                      <a:pt x="23578" y="45407"/>
                    </a:cubicBezTo>
                    <a:cubicBezTo>
                      <a:pt x="24397" y="45255"/>
                      <a:pt x="25228" y="45119"/>
                      <a:pt x="26042" y="44938"/>
                    </a:cubicBezTo>
                    <a:cubicBezTo>
                      <a:pt x="27241" y="44678"/>
                      <a:pt x="28440" y="44489"/>
                      <a:pt x="29647" y="44489"/>
                    </a:cubicBezTo>
                    <a:cubicBezTo>
                      <a:pt x="30278" y="44489"/>
                      <a:pt x="30911" y="44541"/>
                      <a:pt x="31548" y="44661"/>
                    </a:cubicBezTo>
                    <a:cubicBezTo>
                      <a:pt x="32458" y="44831"/>
                      <a:pt x="33368" y="44989"/>
                      <a:pt x="34278" y="45153"/>
                    </a:cubicBezTo>
                    <a:cubicBezTo>
                      <a:pt x="35708" y="45571"/>
                      <a:pt x="37127" y="46012"/>
                      <a:pt x="38563" y="46402"/>
                    </a:cubicBezTo>
                    <a:cubicBezTo>
                      <a:pt x="39586" y="46685"/>
                      <a:pt x="40626" y="46905"/>
                      <a:pt x="41660" y="47154"/>
                    </a:cubicBezTo>
                    <a:lnTo>
                      <a:pt x="44283" y="47453"/>
                    </a:lnTo>
                    <a:cubicBezTo>
                      <a:pt x="44769" y="47436"/>
                      <a:pt x="45255" y="47420"/>
                      <a:pt x="45742" y="47408"/>
                    </a:cubicBezTo>
                    <a:cubicBezTo>
                      <a:pt x="46414" y="47301"/>
                      <a:pt x="47081" y="47205"/>
                      <a:pt x="47754" y="47097"/>
                    </a:cubicBezTo>
                    <a:cubicBezTo>
                      <a:pt x="47957" y="47018"/>
                      <a:pt x="48178" y="46956"/>
                      <a:pt x="48370" y="46849"/>
                    </a:cubicBezTo>
                    <a:cubicBezTo>
                      <a:pt x="49625" y="46148"/>
                      <a:pt x="50484" y="45192"/>
                      <a:pt x="50411" y="43644"/>
                    </a:cubicBezTo>
                    <a:cubicBezTo>
                      <a:pt x="50405" y="43474"/>
                      <a:pt x="50388" y="43304"/>
                      <a:pt x="50377" y="43141"/>
                    </a:cubicBezTo>
                    <a:cubicBezTo>
                      <a:pt x="50394" y="42892"/>
                      <a:pt x="50416" y="42637"/>
                      <a:pt x="50433" y="42389"/>
                    </a:cubicBezTo>
                    <a:cubicBezTo>
                      <a:pt x="50507" y="41965"/>
                      <a:pt x="50580" y="41535"/>
                      <a:pt x="50654" y="41106"/>
                    </a:cubicBezTo>
                    <a:cubicBezTo>
                      <a:pt x="51004" y="40800"/>
                      <a:pt x="51349" y="40489"/>
                      <a:pt x="51694" y="40179"/>
                    </a:cubicBezTo>
                    <a:cubicBezTo>
                      <a:pt x="51818" y="40184"/>
                      <a:pt x="51942" y="40190"/>
                      <a:pt x="52067" y="40196"/>
                    </a:cubicBezTo>
                    <a:cubicBezTo>
                      <a:pt x="52146" y="40184"/>
                      <a:pt x="52219" y="40173"/>
                      <a:pt x="52293" y="40162"/>
                    </a:cubicBezTo>
                    <a:cubicBezTo>
                      <a:pt x="52615" y="40111"/>
                      <a:pt x="52937" y="40066"/>
                      <a:pt x="53254" y="40020"/>
                    </a:cubicBezTo>
                    <a:cubicBezTo>
                      <a:pt x="54164" y="40071"/>
                      <a:pt x="55074" y="40122"/>
                      <a:pt x="55984" y="40173"/>
                    </a:cubicBezTo>
                    <a:cubicBezTo>
                      <a:pt x="56387" y="40180"/>
                      <a:pt x="56795" y="40220"/>
                      <a:pt x="57196" y="40220"/>
                    </a:cubicBezTo>
                    <a:cubicBezTo>
                      <a:pt x="57403" y="40220"/>
                      <a:pt x="57608" y="40209"/>
                      <a:pt x="57810" y="40179"/>
                    </a:cubicBezTo>
                    <a:cubicBezTo>
                      <a:pt x="59879" y="39879"/>
                      <a:pt x="61575" y="38850"/>
                      <a:pt x="63016" y="37369"/>
                    </a:cubicBezTo>
                    <a:cubicBezTo>
                      <a:pt x="63717" y="36651"/>
                      <a:pt x="64384" y="35905"/>
                      <a:pt x="65068" y="35170"/>
                    </a:cubicBezTo>
                    <a:lnTo>
                      <a:pt x="65068" y="35165"/>
                    </a:lnTo>
                    <a:cubicBezTo>
                      <a:pt x="65769" y="34136"/>
                      <a:pt x="66543" y="33175"/>
                      <a:pt x="67600" y="32485"/>
                    </a:cubicBezTo>
                    <a:cubicBezTo>
                      <a:pt x="68318" y="32005"/>
                      <a:pt x="69042" y="31519"/>
                      <a:pt x="69810" y="31129"/>
                    </a:cubicBezTo>
                    <a:cubicBezTo>
                      <a:pt x="70579" y="30744"/>
                      <a:pt x="71393" y="30411"/>
                      <a:pt x="72218" y="30174"/>
                    </a:cubicBezTo>
                    <a:cubicBezTo>
                      <a:pt x="73315" y="29851"/>
                      <a:pt x="74445" y="29637"/>
                      <a:pt x="75565" y="29382"/>
                    </a:cubicBezTo>
                    <a:cubicBezTo>
                      <a:pt x="75853" y="29348"/>
                      <a:pt x="76136" y="29314"/>
                      <a:pt x="76424" y="29280"/>
                    </a:cubicBezTo>
                    <a:cubicBezTo>
                      <a:pt x="76407" y="29196"/>
                      <a:pt x="76390" y="29111"/>
                      <a:pt x="76373" y="29026"/>
                    </a:cubicBezTo>
                    <a:cubicBezTo>
                      <a:pt x="76198" y="28975"/>
                      <a:pt x="76023" y="28919"/>
                      <a:pt x="75847" y="28868"/>
                    </a:cubicBezTo>
                    <a:cubicBezTo>
                      <a:pt x="75531" y="28749"/>
                      <a:pt x="75226" y="28591"/>
                      <a:pt x="74898" y="28523"/>
                    </a:cubicBezTo>
                    <a:cubicBezTo>
                      <a:pt x="73694" y="28246"/>
                      <a:pt x="72490" y="27929"/>
                      <a:pt x="71263" y="27766"/>
                    </a:cubicBezTo>
                    <a:cubicBezTo>
                      <a:pt x="69008" y="27460"/>
                      <a:pt x="66741" y="27200"/>
                      <a:pt x="64474" y="27019"/>
                    </a:cubicBezTo>
                    <a:cubicBezTo>
                      <a:pt x="63728" y="26961"/>
                      <a:pt x="62979" y="26948"/>
                      <a:pt x="62229" y="26948"/>
                    </a:cubicBezTo>
                    <a:cubicBezTo>
                      <a:pt x="61591" y="26948"/>
                      <a:pt x="60952" y="26958"/>
                      <a:pt x="60314" y="26958"/>
                    </a:cubicBezTo>
                    <a:cubicBezTo>
                      <a:pt x="60240" y="26958"/>
                      <a:pt x="60167" y="26957"/>
                      <a:pt x="60094" y="26957"/>
                    </a:cubicBezTo>
                    <a:cubicBezTo>
                      <a:pt x="59935" y="26957"/>
                      <a:pt x="59777" y="27048"/>
                      <a:pt x="59619" y="27093"/>
                    </a:cubicBezTo>
                    <a:cubicBezTo>
                      <a:pt x="58646" y="27161"/>
                      <a:pt x="57674" y="27229"/>
                      <a:pt x="56702" y="27296"/>
                    </a:cubicBezTo>
                    <a:cubicBezTo>
                      <a:pt x="56335" y="27336"/>
                      <a:pt x="55967" y="27375"/>
                      <a:pt x="55605" y="27415"/>
                    </a:cubicBezTo>
                    <a:cubicBezTo>
                      <a:pt x="54707" y="27539"/>
                      <a:pt x="53802" y="27658"/>
                      <a:pt x="52903" y="27777"/>
                    </a:cubicBezTo>
                    <a:cubicBezTo>
                      <a:pt x="52547" y="27833"/>
                      <a:pt x="52191" y="27896"/>
                      <a:pt x="51829" y="27952"/>
                    </a:cubicBezTo>
                    <a:cubicBezTo>
                      <a:pt x="50976" y="28127"/>
                      <a:pt x="50117" y="28302"/>
                      <a:pt x="49263" y="28478"/>
                    </a:cubicBezTo>
                    <a:lnTo>
                      <a:pt x="49258" y="28478"/>
                    </a:lnTo>
                    <a:cubicBezTo>
                      <a:pt x="48975" y="28557"/>
                      <a:pt x="48698" y="28630"/>
                      <a:pt x="48421" y="28704"/>
                    </a:cubicBezTo>
                    <a:cubicBezTo>
                      <a:pt x="47890" y="28834"/>
                      <a:pt x="47353" y="28964"/>
                      <a:pt x="46821" y="29088"/>
                    </a:cubicBezTo>
                    <a:lnTo>
                      <a:pt x="45549" y="29467"/>
                    </a:lnTo>
                    <a:cubicBezTo>
                      <a:pt x="44933" y="29665"/>
                      <a:pt x="44317" y="29868"/>
                      <a:pt x="43701" y="30066"/>
                    </a:cubicBezTo>
                    <a:cubicBezTo>
                      <a:pt x="43633" y="30089"/>
                      <a:pt x="43560" y="30111"/>
                      <a:pt x="43486" y="30134"/>
                    </a:cubicBezTo>
                    <a:cubicBezTo>
                      <a:pt x="42616" y="30450"/>
                      <a:pt x="41740" y="30767"/>
                      <a:pt x="40869" y="31078"/>
                    </a:cubicBezTo>
                    <a:cubicBezTo>
                      <a:pt x="39264" y="31768"/>
                      <a:pt x="37658" y="32457"/>
                      <a:pt x="36047" y="33147"/>
                    </a:cubicBezTo>
                    <a:cubicBezTo>
                      <a:pt x="35838" y="33271"/>
                      <a:pt x="35623" y="33395"/>
                      <a:pt x="35409" y="33520"/>
                    </a:cubicBezTo>
                    <a:cubicBezTo>
                      <a:pt x="35228" y="33582"/>
                      <a:pt x="35024" y="33616"/>
                      <a:pt x="34860" y="33712"/>
                    </a:cubicBezTo>
                    <a:cubicBezTo>
                      <a:pt x="32577" y="35029"/>
                      <a:pt x="30282" y="36324"/>
                      <a:pt x="28026" y="37691"/>
                    </a:cubicBezTo>
                    <a:cubicBezTo>
                      <a:pt x="27077" y="38268"/>
                      <a:pt x="26212" y="38997"/>
                      <a:pt x="25313" y="39659"/>
                    </a:cubicBezTo>
                    <a:cubicBezTo>
                      <a:pt x="24256" y="40456"/>
                      <a:pt x="23188" y="41230"/>
                      <a:pt x="22153" y="42050"/>
                    </a:cubicBezTo>
                    <a:cubicBezTo>
                      <a:pt x="21481" y="42581"/>
                      <a:pt x="20848" y="43174"/>
                      <a:pt x="20198" y="43740"/>
                    </a:cubicBezTo>
                    <a:cubicBezTo>
                      <a:pt x="20452" y="42965"/>
                      <a:pt x="20848" y="42293"/>
                      <a:pt x="21192" y="41597"/>
                    </a:cubicBezTo>
                    <a:cubicBezTo>
                      <a:pt x="22329" y="39274"/>
                      <a:pt x="23470" y="36957"/>
                      <a:pt x="24573" y="34616"/>
                    </a:cubicBezTo>
                    <a:cubicBezTo>
                      <a:pt x="25070" y="33554"/>
                      <a:pt x="25477" y="32446"/>
                      <a:pt x="25924" y="31361"/>
                    </a:cubicBezTo>
                    <a:lnTo>
                      <a:pt x="25924" y="31361"/>
                    </a:lnTo>
                    <a:cubicBezTo>
                      <a:pt x="25846" y="31449"/>
                      <a:pt x="25772" y="31483"/>
                      <a:pt x="25704" y="31483"/>
                    </a:cubicBezTo>
                    <a:cubicBezTo>
                      <a:pt x="25588" y="31483"/>
                      <a:pt x="25487" y="31386"/>
                      <a:pt x="25398" y="31287"/>
                    </a:cubicBezTo>
                    <a:cubicBezTo>
                      <a:pt x="25296" y="31168"/>
                      <a:pt x="25234" y="31016"/>
                      <a:pt x="25155" y="30880"/>
                    </a:cubicBezTo>
                    <a:cubicBezTo>
                      <a:pt x="24567" y="32022"/>
                      <a:pt x="23968" y="33164"/>
                      <a:pt x="23386" y="34311"/>
                    </a:cubicBezTo>
                    <a:cubicBezTo>
                      <a:pt x="22594" y="35888"/>
                      <a:pt x="21820" y="37471"/>
                      <a:pt x="21017" y="39042"/>
                    </a:cubicBezTo>
                    <a:cubicBezTo>
                      <a:pt x="20361" y="40309"/>
                      <a:pt x="19683" y="41563"/>
                      <a:pt x="19016" y="42824"/>
                    </a:cubicBezTo>
                    <a:cubicBezTo>
                      <a:pt x="18909" y="43118"/>
                      <a:pt x="18801" y="43412"/>
                      <a:pt x="18660" y="43796"/>
                    </a:cubicBezTo>
                    <a:cubicBezTo>
                      <a:pt x="18298" y="43316"/>
                      <a:pt x="18762" y="43135"/>
                      <a:pt x="18784" y="42852"/>
                    </a:cubicBezTo>
                    <a:lnTo>
                      <a:pt x="18343" y="42332"/>
                    </a:lnTo>
                    <a:cubicBezTo>
                      <a:pt x="18366" y="41965"/>
                      <a:pt x="18389" y="41597"/>
                      <a:pt x="18417" y="41230"/>
                    </a:cubicBezTo>
                    <a:cubicBezTo>
                      <a:pt x="18473" y="40393"/>
                      <a:pt x="18598" y="39557"/>
                      <a:pt x="18570" y="38726"/>
                    </a:cubicBezTo>
                    <a:cubicBezTo>
                      <a:pt x="18519" y="36962"/>
                      <a:pt x="18394" y="35199"/>
                      <a:pt x="18298" y="33435"/>
                    </a:cubicBezTo>
                    <a:cubicBezTo>
                      <a:pt x="18236" y="32740"/>
                      <a:pt x="18208" y="32045"/>
                      <a:pt x="18106" y="31355"/>
                    </a:cubicBezTo>
                    <a:cubicBezTo>
                      <a:pt x="17948" y="30264"/>
                      <a:pt x="17739" y="29184"/>
                      <a:pt x="17546" y="28099"/>
                    </a:cubicBezTo>
                    <a:cubicBezTo>
                      <a:pt x="17518" y="27941"/>
                      <a:pt x="17484" y="27788"/>
                      <a:pt x="17456" y="27635"/>
                    </a:cubicBezTo>
                    <a:cubicBezTo>
                      <a:pt x="17620" y="27025"/>
                      <a:pt x="17236" y="26539"/>
                      <a:pt x="17089" y="26002"/>
                    </a:cubicBezTo>
                    <a:cubicBezTo>
                      <a:pt x="16919" y="25227"/>
                      <a:pt x="16749" y="24447"/>
                      <a:pt x="16580" y="23673"/>
                    </a:cubicBezTo>
                    <a:cubicBezTo>
                      <a:pt x="16495" y="23402"/>
                      <a:pt x="16416" y="23130"/>
                      <a:pt x="16331" y="22859"/>
                    </a:cubicBezTo>
                    <a:cubicBezTo>
                      <a:pt x="16184" y="22356"/>
                      <a:pt x="16043" y="21859"/>
                      <a:pt x="15896" y="21355"/>
                    </a:cubicBezTo>
                    <a:cubicBezTo>
                      <a:pt x="15687" y="20751"/>
                      <a:pt x="15478" y="20140"/>
                      <a:pt x="15268" y="19535"/>
                    </a:cubicBezTo>
                    <a:cubicBezTo>
                      <a:pt x="15020" y="18670"/>
                      <a:pt x="14754" y="17817"/>
                      <a:pt x="14234" y="17071"/>
                    </a:cubicBezTo>
                    <a:cubicBezTo>
                      <a:pt x="14087" y="16686"/>
                      <a:pt x="13940" y="16308"/>
                      <a:pt x="13793" y="15923"/>
                    </a:cubicBezTo>
                    <a:cubicBezTo>
                      <a:pt x="13448" y="15166"/>
                      <a:pt x="13137" y="14391"/>
                      <a:pt x="12759" y="13645"/>
                    </a:cubicBezTo>
                    <a:cubicBezTo>
                      <a:pt x="12369" y="12888"/>
                      <a:pt x="11916" y="12159"/>
                      <a:pt x="11493" y="11413"/>
                    </a:cubicBezTo>
                    <a:cubicBezTo>
                      <a:pt x="8858" y="6404"/>
                      <a:pt x="5015" y="2617"/>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3138" name="Google Shape;13138;p20"/>
          <p:cNvGrpSpPr/>
          <p:nvPr/>
        </p:nvGrpSpPr>
        <p:grpSpPr>
          <a:xfrm rot="10800000">
            <a:off x="375622" y="4146170"/>
            <a:ext cx="740011" cy="636065"/>
            <a:chOff x="7615940" y="361497"/>
            <a:chExt cx="960305" cy="825415"/>
          </a:xfrm>
        </p:grpSpPr>
        <p:sp>
          <p:nvSpPr>
            <p:cNvPr id="13139" name="Google Shape;13139;p20"/>
            <p:cNvSpPr/>
            <p:nvPr/>
          </p:nvSpPr>
          <p:spPr>
            <a:xfrm rot="-9249779">
              <a:off x="7918451" y="727295"/>
              <a:ext cx="345988" cy="292382"/>
            </a:xfrm>
            <a:custGeom>
              <a:avLst/>
              <a:gdLst/>
              <a:ahLst/>
              <a:cxnLst/>
              <a:rect l="l" t="t" r="r" b="b"/>
              <a:pathLst>
                <a:path w="32497" h="27462" extrusionOk="0">
                  <a:moveTo>
                    <a:pt x="20749" y="4439"/>
                  </a:moveTo>
                  <a:cubicBezTo>
                    <a:pt x="20236" y="4682"/>
                    <a:pt x="20231" y="4727"/>
                    <a:pt x="20615" y="5173"/>
                  </a:cubicBezTo>
                  <a:cubicBezTo>
                    <a:pt x="20226" y="4727"/>
                    <a:pt x="20236" y="4682"/>
                    <a:pt x="20749" y="4439"/>
                  </a:cubicBezTo>
                  <a:close/>
                  <a:moveTo>
                    <a:pt x="18066" y="10297"/>
                  </a:moveTo>
                  <a:cubicBezTo>
                    <a:pt x="18049" y="10493"/>
                    <a:pt x="18043" y="10629"/>
                    <a:pt x="18032" y="10758"/>
                  </a:cubicBezTo>
                  <a:cubicBezTo>
                    <a:pt x="18043" y="10623"/>
                    <a:pt x="18049" y="10493"/>
                    <a:pt x="18066" y="10297"/>
                  </a:cubicBezTo>
                  <a:close/>
                  <a:moveTo>
                    <a:pt x="8728" y="17253"/>
                  </a:moveTo>
                  <a:cubicBezTo>
                    <a:pt x="8660" y="17456"/>
                    <a:pt x="8586" y="17660"/>
                    <a:pt x="8513" y="17863"/>
                  </a:cubicBezTo>
                  <a:cubicBezTo>
                    <a:pt x="8586" y="17660"/>
                    <a:pt x="8654" y="17456"/>
                    <a:pt x="8728" y="17253"/>
                  </a:cubicBezTo>
                  <a:close/>
                  <a:moveTo>
                    <a:pt x="16097" y="20979"/>
                  </a:moveTo>
                  <a:cubicBezTo>
                    <a:pt x="15555" y="21443"/>
                    <a:pt x="15013" y="21906"/>
                    <a:pt x="14465" y="22374"/>
                  </a:cubicBezTo>
                  <a:cubicBezTo>
                    <a:pt x="15007" y="21906"/>
                    <a:pt x="15555" y="21443"/>
                    <a:pt x="16097" y="20979"/>
                  </a:cubicBezTo>
                  <a:close/>
                  <a:moveTo>
                    <a:pt x="6676" y="23533"/>
                  </a:moveTo>
                  <a:cubicBezTo>
                    <a:pt x="6704" y="23533"/>
                    <a:pt x="6727" y="23544"/>
                    <a:pt x="6749" y="23556"/>
                  </a:cubicBezTo>
                  <a:cubicBezTo>
                    <a:pt x="6727" y="23544"/>
                    <a:pt x="6704" y="23539"/>
                    <a:pt x="6676" y="23533"/>
                  </a:cubicBezTo>
                  <a:close/>
                  <a:moveTo>
                    <a:pt x="6354" y="23929"/>
                  </a:moveTo>
                  <a:cubicBezTo>
                    <a:pt x="6405" y="24093"/>
                    <a:pt x="6438" y="24223"/>
                    <a:pt x="6461" y="24324"/>
                  </a:cubicBezTo>
                  <a:cubicBezTo>
                    <a:pt x="6438" y="24223"/>
                    <a:pt x="6405" y="24098"/>
                    <a:pt x="6354" y="23929"/>
                  </a:cubicBezTo>
                  <a:close/>
                  <a:moveTo>
                    <a:pt x="12730" y="26026"/>
                  </a:moveTo>
                  <a:cubicBezTo>
                    <a:pt x="12521" y="26144"/>
                    <a:pt x="12306" y="26263"/>
                    <a:pt x="12091" y="26376"/>
                  </a:cubicBezTo>
                  <a:cubicBezTo>
                    <a:pt x="12306" y="26263"/>
                    <a:pt x="12515" y="26144"/>
                    <a:pt x="12730" y="26026"/>
                  </a:cubicBezTo>
                  <a:close/>
                  <a:moveTo>
                    <a:pt x="19658" y="0"/>
                  </a:moveTo>
                  <a:cubicBezTo>
                    <a:pt x="19518" y="0"/>
                    <a:pt x="19360" y="45"/>
                    <a:pt x="19174" y="131"/>
                  </a:cubicBezTo>
                  <a:cubicBezTo>
                    <a:pt x="18518" y="437"/>
                    <a:pt x="17891" y="793"/>
                    <a:pt x="17258" y="1126"/>
                  </a:cubicBezTo>
                  <a:cubicBezTo>
                    <a:pt x="16540" y="1595"/>
                    <a:pt x="15827" y="2064"/>
                    <a:pt x="15115" y="2534"/>
                  </a:cubicBezTo>
                  <a:cubicBezTo>
                    <a:pt x="14833" y="2748"/>
                    <a:pt x="14556" y="2958"/>
                    <a:pt x="14273" y="3172"/>
                  </a:cubicBezTo>
                  <a:cubicBezTo>
                    <a:pt x="14132" y="3291"/>
                    <a:pt x="13996" y="3404"/>
                    <a:pt x="13855" y="3523"/>
                  </a:cubicBezTo>
                  <a:cubicBezTo>
                    <a:pt x="13713" y="3636"/>
                    <a:pt x="13572" y="3749"/>
                    <a:pt x="13431" y="3868"/>
                  </a:cubicBezTo>
                  <a:cubicBezTo>
                    <a:pt x="13193" y="4049"/>
                    <a:pt x="12956" y="4224"/>
                    <a:pt x="12719" y="4405"/>
                  </a:cubicBezTo>
                  <a:cubicBezTo>
                    <a:pt x="12295" y="4744"/>
                    <a:pt x="11865" y="5083"/>
                    <a:pt x="11441" y="5416"/>
                  </a:cubicBezTo>
                  <a:cubicBezTo>
                    <a:pt x="10486" y="3947"/>
                    <a:pt x="9186" y="2839"/>
                    <a:pt x="7750" y="1872"/>
                  </a:cubicBezTo>
                  <a:cubicBezTo>
                    <a:pt x="6110" y="776"/>
                    <a:pt x="4334" y="309"/>
                    <a:pt x="2462" y="309"/>
                  </a:cubicBezTo>
                  <a:cubicBezTo>
                    <a:pt x="1941" y="309"/>
                    <a:pt x="1412" y="345"/>
                    <a:pt x="876" y="414"/>
                  </a:cubicBezTo>
                  <a:cubicBezTo>
                    <a:pt x="712" y="437"/>
                    <a:pt x="543" y="470"/>
                    <a:pt x="390" y="544"/>
                  </a:cubicBezTo>
                  <a:cubicBezTo>
                    <a:pt x="51" y="714"/>
                    <a:pt x="0" y="1007"/>
                    <a:pt x="260" y="1301"/>
                  </a:cubicBezTo>
                  <a:cubicBezTo>
                    <a:pt x="396" y="1443"/>
                    <a:pt x="565" y="1550"/>
                    <a:pt x="712" y="1686"/>
                  </a:cubicBezTo>
                  <a:cubicBezTo>
                    <a:pt x="1752" y="2607"/>
                    <a:pt x="2510" y="3692"/>
                    <a:pt x="2730" y="5100"/>
                  </a:cubicBezTo>
                  <a:cubicBezTo>
                    <a:pt x="2968" y="6620"/>
                    <a:pt x="2979" y="8124"/>
                    <a:pt x="2617" y="9633"/>
                  </a:cubicBezTo>
                  <a:cubicBezTo>
                    <a:pt x="2267" y="11114"/>
                    <a:pt x="1928" y="12595"/>
                    <a:pt x="1622" y="14088"/>
                  </a:cubicBezTo>
                  <a:cubicBezTo>
                    <a:pt x="1046" y="16914"/>
                    <a:pt x="1374" y="19638"/>
                    <a:pt x="2646" y="22233"/>
                  </a:cubicBezTo>
                  <a:cubicBezTo>
                    <a:pt x="2877" y="22696"/>
                    <a:pt x="3239" y="23092"/>
                    <a:pt x="3539" y="23522"/>
                  </a:cubicBezTo>
                  <a:cubicBezTo>
                    <a:pt x="3680" y="23539"/>
                    <a:pt x="3816" y="23556"/>
                    <a:pt x="3957" y="23573"/>
                  </a:cubicBezTo>
                  <a:cubicBezTo>
                    <a:pt x="4059" y="23714"/>
                    <a:pt x="4160" y="23850"/>
                    <a:pt x="4375" y="24138"/>
                  </a:cubicBezTo>
                  <a:cubicBezTo>
                    <a:pt x="4081" y="24025"/>
                    <a:pt x="3968" y="23985"/>
                    <a:pt x="3850" y="23940"/>
                  </a:cubicBezTo>
                  <a:lnTo>
                    <a:pt x="3850" y="23940"/>
                  </a:lnTo>
                  <a:cubicBezTo>
                    <a:pt x="4449" y="24539"/>
                    <a:pt x="5048" y="25138"/>
                    <a:pt x="5641" y="25738"/>
                  </a:cubicBezTo>
                  <a:cubicBezTo>
                    <a:pt x="5901" y="25907"/>
                    <a:pt x="6161" y="26082"/>
                    <a:pt x="6416" y="26252"/>
                  </a:cubicBezTo>
                  <a:cubicBezTo>
                    <a:pt x="7433" y="26755"/>
                    <a:pt x="8490" y="27151"/>
                    <a:pt x="9627" y="27281"/>
                  </a:cubicBezTo>
                  <a:cubicBezTo>
                    <a:pt x="10140" y="27405"/>
                    <a:pt x="10639" y="27462"/>
                    <a:pt x="11124" y="27462"/>
                  </a:cubicBezTo>
                  <a:cubicBezTo>
                    <a:pt x="12741" y="27462"/>
                    <a:pt x="14210" y="26824"/>
                    <a:pt x="15601" y="25884"/>
                  </a:cubicBezTo>
                  <a:cubicBezTo>
                    <a:pt x="17732" y="24454"/>
                    <a:pt x="19332" y="22482"/>
                    <a:pt x="20971" y="20548"/>
                  </a:cubicBezTo>
                  <a:cubicBezTo>
                    <a:pt x="22062" y="19265"/>
                    <a:pt x="23193" y="18005"/>
                    <a:pt x="24397" y="16829"/>
                  </a:cubicBezTo>
                  <a:cubicBezTo>
                    <a:pt x="25759" y="15501"/>
                    <a:pt x="27359" y="14483"/>
                    <a:pt x="29224" y="13991"/>
                  </a:cubicBezTo>
                  <a:cubicBezTo>
                    <a:pt x="29976" y="13799"/>
                    <a:pt x="30767" y="13737"/>
                    <a:pt x="31547" y="13675"/>
                  </a:cubicBezTo>
                  <a:cubicBezTo>
                    <a:pt x="31566" y="13674"/>
                    <a:pt x="31584" y="13673"/>
                    <a:pt x="31603" y="13673"/>
                  </a:cubicBezTo>
                  <a:cubicBezTo>
                    <a:pt x="31709" y="13673"/>
                    <a:pt x="31818" y="13689"/>
                    <a:pt x="31921" y="13689"/>
                  </a:cubicBezTo>
                  <a:cubicBezTo>
                    <a:pt x="32069" y="13689"/>
                    <a:pt x="32205" y="13656"/>
                    <a:pt x="32305" y="13494"/>
                  </a:cubicBezTo>
                  <a:cubicBezTo>
                    <a:pt x="32497" y="13183"/>
                    <a:pt x="32373" y="12895"/>
                    <a:pt x="32146" y="12652"/>
                  </a:cubicBezTo>
                  <a:cubicBezTo>
                    <a:pt x="31779" y="12262"/>
                    <a:pt x="31423" y="11860"/>
                    <a:pt x="31022" y="11510"/>
                  </a:cubicBezTo>
                  <a:cubicBezTo>
                    <a:pt x="28963" y="9728"/>
                    <a:pt x="26641" y="8864"/>
                    <a:pt x="24073" y="8864"/>
                  </a:cubicBezTo>
                  <a:cubicBezTo>
                    <a:pt x="23448" y="8864"/>
                    <a:pt x="22807" y="8915"/>
                    <a:pt x="22153" y="9017"/>
                  </a:cubicBezTo>
                  <a:cubicBezTo>
                    <a:pt x="21717" y="8763"/>
                    <a:pt x="22085" y="8305"/>
                    <a:pt x="21893" y="7983"/>
                  </a:cubicBezTo>
                  <a:cubicBezTo>
                    <a:pt x="21881" y="7491"/>
                    <a:pt x="21870" y="7005"/>
                    <a:pt x="21859" y="6513"/>
                  </a:cubicBezTo>
                  <a:cubicBezTo>
                    <a:pt x="21751" y="5727"/>
                    <a:pt x="21650" y="4947"/>
                    <a:pt x="21548" y="4162"/>
                  </a:cubicBezTo>
                  <a:lnTo>
                    <a:pt x="21152" y="2635"/>
                  </a:lnTo>
                  <a:cubicBezTo>
                    <a:pt x="21050" y="2375"/>
                    <a:pt x="20954" y="2110"/>
                    <a:pt x="20858" y="1850"/>
                  </a:cubicBezTo>
                  <a:cubicBezTo>
                    <a:pt x="20672" y="1392"/>
                    <a:pt x="20530" y="906"/>
                    <a:pt x="20293" y="476"/>
                  </a:cubicBezTo>
                  <a:cubicBezTo>
                    <a:pt x="20107" y="151"/>
                    <a:pt x="19913" y="0"/>
                    <a:pt x="1965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140" name="Google Shape;13140;p20"/>
            <p:cNvGrpSpPr/>
            <p:nvPr/>
          </p:nvGrpSpPr>
          <p:grpSpPr>
            <a:xfrm rot="-9249779">
              <a:off x="7689258" y="512655"/>
              <a:ext cx="813669" cy="523098"/>
              <a:chOff x="1832825" y="-1358775"/>
              <a:chExt cx="1910600" cy="1228300"/>
            </a:xfrm>
          </p:grpSpPr>
          <p:sp>
            <p:nvSpPr>
              <p:cNvPr id="13141" name="Google Shape;13141;p20"/>
              <p:cNvSpPr/>
              <p:nvPr/>
            </p:nvSpPr>
            <p:spPr>
              <a:xfrm>
                <a:off x="2461825" y="-664650"/>
                <a:ext cx="53150" cy="92925"/>
              </a:xfrm>
              <a:custGeom>
                <a:avLst/>
                <a:gdLst/>
                <a:ahLst/>
                <a:cxnLst/>
                <a:rect l="l" t="t" r="r" b="b"/>
                <a:pathLst>
                  <a:path w="2126" h="3717" extrusionOk="0">
                    <a:moveTo>
                      <a:pt x="1351" y="1"/>
                    </a:moveTo>
                    <a:cubicBezTo>
                      <a:pt x="1289" y="187"/>
                      <a:pt x="1227" y="368"/>
                      <a:pt x="1148" y="549"/>
                    </a:cubicBezTo>
                    <a:cubicBezTo>
                      <a:pt x="769" y="1402"/>
                      <a:pt x="385" y="2256"/>
                      <a:pt x="0" y="3109"/>
                    </a:cubicBezTo>
                    <a:cubicBezTo>
                      <a:pt x="80" y="3251"/>
                      <a:pt x="136" y="3403"/>
                      <a:pt x="238" y="3522"/>
                    </a:cubicBezTo>
                    <a:cubicBezTo>
                      <a:pt x="326" y="3621"/>
                      <a:pt x="427" y="3717"/>
                      <a:pt x="541" y="3717"/>
                    </a:cubicBezTo>
                    <a:cubicBezTo>
                      <a:pt x="611" y="3717"/>
                      <a:pt x="685" y="3682"/>
                      <a:pt x="764" y="3590"/>
                    </a:cubicBezTo>
                    <a:cubicBezTo>
                      <a:pt x="792" y="3460"/>
                      <a:pt x="798" y="3313"/>
                      <a:pt x="854" y="3194"/>
                    </a:cubicBezTo>
                    <a:cubicBezTo>
                      <a:pt x="1272" y="2295"/>
                      <a:pt x="1702" y="1408"/>
                      <a:pt x="2126" y="515"/>
                    </a:cubicBezTo>
                    <a:cubicBezTo>
                      <a:pt x="1871" y="345"/>
                      <a:pt x="1611" y="176"/>
                      <a:pt x="135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2" name="Google Shape;13142;p20"/>
              <p:cNvSpPr/>
              <p:nvPr/>
            </p:nvSpPr>
            <p:spPr>
              <a:xfrm>
                <a:off x="1832825" y="-1358775"/>
                <a:ext cx="1910600" cy="1228300"/>
              </a:xfrm>
              <a:custGeom>
                <a:avLst/>
                <a:gdLst/>
                <a:ahLst/>
                <a:cxnLst/>
                <a:rect l="l" t="t" r="r" b="b"/>
                <a:pathLst>
                  <a:path w="76424" h="49132" extrusionOk="0">
                    <a:moveTo>
                      <a:pt x="16263" y="23656"/>
                    </a:moveTo>
                    <a:lnTo>
                      <a:pt x="16263" y="23656"/>
                    </a:lnTo>
                    <a:cubicBezTo>
                      <a:pt x="16297" y="23667"/>
                      <a:pt x="16337" y="23684"/>
                      <a:pt x="16376" y="23701"/>
                    </a:cubicBezTo>
                    <a:cubicBezTo>
                      <a:pt x="16337" y="23690"/>
                      <a:pt x="16297" y="23673"/>
                      <a:pt x="16263" y="23656"/>
                    </a:cubicBezTo>
                    <a:close/>
                    <a:moveTo>
                      <a:pt x="12900" y="26838"/>
                    </a:moveTo>
                    <a:cubicBezTo>
                      <a:pt x="12777" y="27041"/>
                      <a:pt x="12648" y="27125"/>
                      <a:pt x="12504" y="27125"/>
                    </a:cubicBezTo>
                    <a:cubicBezTo>
                      <a:pt x="12404" y="27125"/>
                      <a:pt x="12295" y="27084"/>
                      <a:pt x="12176" y="27014"/>
                    </a:cubicBezTo>
                    <a:cubicBezTo>
                      <a:pt x="12176" y="27014"/>
                      <a:pt x="12171" y="27008"/>
                      <a:pt x="12171" y="27008"/>
                    </a:cubicBezTo>
                    <a:lnTo>
                      <a:pt x="12171" y="27008"/>
                    </a:lnTo>
                    <a:cubicBezTo>
                      <a:pt x="12295" y="27079"/>
                      <a:pt x="12404" y="27119"/>
                      <a:pt x="12505" y="27119"/>
                    </a:cubicBezTo>
                    <a:cubicBezTo>
                      <a:pt x="12652" y="27119"/>
                      <a:pt x="12779" y="27033"/>
                      <a:pt x="12900" y="26838"/>
                    </a:cubicBezTo>
                    <a:close/>
                    <a:moveTo>
                      <a:pt x="2936" y="29580"/>
                    </a:moveTo>
                    <a:lnTo>
                      <a:pt x="2936" y="29580"/>
                    </a:lnTo>
                    <a:cubicBezTo>
                      <a:pt x="3631" y="29755"/>
                      <a:pt x="4184" y="29891"/>
                      <a:pt x="4732" y="30021"/>
                    </a:cubicBezTo>
                    <a:cubicBezTo>
                      <a:pt x="4732" y="30027"/>
                      <a:pt x="4732" y="30027"/>
                      <a:pt x="4732" y="30027"/>
                    </a:cubicBezTo>
                    <a:cubicBezTo>
                      <a:pt x="4179" y="29891"/>
                      <a:pt x="3631" y="29755"/>
                      <a:pt x="2936" y="29580"/>
                    </a:cubicBezTo>
                    <a:close/>
                    <a:moveTo>
                      <a:pt x="43561" y="30979"/>
                    </a:moveTo>
                    <a:lnTo>
                      <a:pt x="43561" y="30979"/>
                    </a:lnTo>
                    <a:cubicBezTo>
                      <a:pt x="43605" y="31057"/>
                      <a:pt x="43628" y="31130"/>
                      <a:pt x="43633" y="31191"/>
                    </a:cubicBezTo>
                    <a:cubicBezTo>
                      <a:pt x="43661" y="31163"/>
                      <a:pt x="43695" y="31140"/>
                      <a:pt x="43718" y="31117"/>
                    </a:cubicBezTo>
                    <a:cubicBezTo>
                      <a:pt x="43828" y="31233"/>
                      <a:pt x="43938" y="31353"/>
                      <a:pt x="44093" y="31518"/>
                    </a:cubicBezTo>
                    <a:lnTo>
                      <a:pt x="44093" y="31518"/>
                    </a:lnTo>
                    <a:cubicBezTo>
                      <a:pt x="43975" y="31394"/>
                      <a:pt x="43876" y="31306"/>
                      <a:pt x="43714" y="31306"/>
                    </a:cubicBezTo>
                    <a:cubicBezTo>
                      <a:pt x="43684" y="31306"/>
                      <a:pt x="43652" y="31309"/>
                      <a:pt x="43616" y="31315"/>
                    </a:cubicBezTo>
                    <a:cubicBezTo>
                      <a:pt x="43605" y="31349"/>
                      <a:pt x="43588" y="31372"/>
                      <a:pt x="43565" y="31389"/>
                    </a:cubicBezTo>
                    <a:cubicBezTo>
                      <a:pt x="43582" y="31366"/>
                      <a:pt x="43594" y="31344"/>
                      <a:pt x="43605" y="31315"/>
                    </a:cubicBezTo>
                    <a:lnTo>
                      <a:pt x="43616" y="31315"/>
                    </a:lnTo>
                    <a:cubicBezTo>
                      <a:pt x="43628" y="31281"/>
                      <a:pt x="43633" y="31242"/>
                      <a:pt x="43633" y="31191"/>
                    </a:cubicBezTo>
                    <a:lnTo>
                      <a:pt x="43633" y="31191"/>
                    </a:lnTo>
                    <a:cubicBezTo>
                      <a:pt x="43628" y="31191"/>
                      <a:pt x="43628" y="31197"/>
                      <a:pt x="43628" y="31197"/>
                    </a:cubicBezTo>
                    <a:cubicBezTo>
                      <a:pt x="43628" y="31130"/>
                      <a:pt x="43605" y="31057"/>
                      <a:pt x="43561" y="30979"/>
                    </a:cubicBezTo>
                    <a:close/>
                    <a:moveTo>
                      <a:pt x="56663" y="31870"/>
                    </a:moveTo>
                    <a:cubicBezTo>
                      <a:pt x="56781" y="32107"/>
                      <a:pt x="56906" y="32350"/>
                      <a:pt x="57013" y="32570"/>
                    </a:cubicBezTo>
                    <a:cubicBezTo>
                      <a:pt x="56900" y="32350"/>
                      <a:pt x="56781" y="32107"/>
                      <a:pt x="56663" y="31870"/>
                    </a:cubicBezTo>
                    <a:close/>
                    <a:moveTo>
                      <a:pt x="41932" y="31615"/>
                    </a:moveTo>
                    <a:cubicBezTo>
                      <a:pt x="41920" y="31694"/>
                      <a:pt x="41971" y="31756"/>
                      <a:pt x="42168" y="31812"/>
                    </a:cubicBezTo>
                    <a:lnTo>
                      <a:pt x="42168" y="31812"/>
                    </a:lnTo>
                    <a:cubicBezTo>
                      <a:pt x="42163" y="31844"/>
                      <a:pt x="42158" y="31871"/>
                      <a:pt x="42152" y="31898"/>
                    </a:cubicBezTo>
                    <a:cubicBezTo>
                      <a:pt x="42157" y="31881"/>
                      <a:pt x="42161" y="31865"/>
                      <a:pt x="42163" y="31851"/>
                    </a:cubicBezTo>
                    <a:lnTo>
                      <a:pt x="42163" y="31851"/>
                    </a:lnTo>
                    <a:cubicBezTo>
                      <a:pt x="42099" y="32275"/>
                      <a:pt x="42055" y="32627"/>
                      <a:pt x="42005" y="33028"/>
                    </a:cubicBezTo>
                    <a:cubicBezTo>
                      <a:pt x="42056" y="32615"/>
                      <a:pt x="42101" y="32254"/>
                      <a:pt x="42147" y="31898"/>
                    </a:cubicBezTo>
                    <a:cubicBezTo>
                      <a:pt x="41949" y="31801"/>
                      <a:pt x="41909" y="31711"/>
                      <a:pt x="41932" y="31615"/>
                    </a:cubicBezTo>
                    <a:close/>
                    <a:moveTo>
                      <a:pt x="2782" y="33373"/>
                    </a:moveTo>
                    <a:cubicBezTo>
                      <a:pt x="2720" y="33401"/>
                      <a:pt x="2663" y="33441"/>
                      <a:pt x="2607" y="33480"/>
                    </a:cubicBezTo>
                    <a:cubicBezTo>
                      <a:pt x="2663" y="33435"/>
                      <a:pt x="2720" y="33401"/>
                      <a:pt x="2782" y="33373"/>
                    </a:cubicBezTo>
                    <a:close/>
                    <a:moveTo>
                      <a:pt x="6264" y="7733"/>
                    </a:moveTo>
                    <a:cubicBezTo>
                      <a:pt x="7027" y="8897"/>
                      <a:pt x="7796" y="10056"/>
                      <a:pt x="8548" y="11226"/>
                    </a:cubicBezTo>
                    <a:cubicBezTo>
                      <a:pt x="8847" y="11695"/>
                      <a:pt x="9101" y="12193"/>
                      <a:pt x="9378" y="12673"/>
                    </a:cubicBezTo>
                    <a:cubicBezTo>
                      <a:pt x="9944" y="13911"/>
                      <a:pt x="10515" y="15149"/>
                      <a:pt x="11080" y="16387"/>
                    </a:cubicBezTo>
                    <a:cubicBezTo>
                      <a:pt x="11232" y="16754"/>
                      <a:pt x="11379" y="17127"/>
                      <a:pt x="11526" y="17495"/>
                    </a:cubicBezTo>
                    <a:cubicBezTo>
                      <a:pt x="12007" y="18902"/>
                      <a:pt x="12487" y="20310"/>
                      <a:pt x="12968" y="21712"/>
                    </a:cubicBezTo>
                    <a:cubicBezTo>
                      <a:pt x="13132" y="22288"/>
                      <a:pt x="13296" y="22865"/>
                      <a:pt x="13460" y="23441"/>
                    </a:cubicBezTo>
                    <a:cubicBezTo>
                      <a:pt x="13578" y="23910"/>
                      <a:pt x="13697" y="24380"/>
                      <a:pt x="13810" y="24849"/>
                    </a:cubicBezTo>
                    <a:cubicBezTo>
                      <a:pt x="14031" y="25736"/>
                      <a:pt x="14245" y="26629"/>
                      <a:pt x="14460" y="27517"/>
                    </a:cubicBezTo>
                    <a:cubicBezTo>
                      <a:pt x="14731" y="28970"/>
                      <a:pt x="14997" y="30422"/>
                      <a:pt x="15268" y="31869"/>
                    </a:cubicBezTo>
                    <a:lnTo>
                      <a:pt x="15314" y="32107"/>
                    </a:lnTo>
                    <a:cubicBezTo>
                      <a:pt x="15370" y="32418"/>
                      <a:pt x="15421" y="32728"/>
                      <a:pt x="15478" y="33034"/>
                    </a:cubicBezTo>
                    <a:cubicBezTo>
                      <a:pt x="15562" y="33672"/>
                      <a:pt x="15653" y="34311"/>
                      <a:pt x="15721" y="34950"/>
                    </a:cubicBezTo>
                    <a:cubicBezTo>
                      <a:pt x="15766" y="35391"/>
                      <a:pt x="15783" y="35837"/>
                      <a:pt x="15811" y="36278"/>
                    </a:cubicBezTo>
                    <a:cubicBezTo>
                      <a:pt x="15721" y="36295"/>
                      <a:pt x="15636" y="36312"/>
                      <a:pt x="15545" y="36329"/>
                    </a:cubicBezTo>
                    <a:cubicBezTo>
                      <a:pt x="15512" y="36301"/>
                      <a:pt x="15472" y="36267"/>
                      <a:pt x="15432" y="36239"/>
                    </a:cubicBezTo>
                    <a:lnTo>
                      <a:pt x="15427" y="36233"/>
                    </a:lnTo>
                    <a:cubicBezTo>
                      <a:pt x="15093" y="34645"/>
                      <a:pt x="14777" y="33051"/>
                      <a:pt x="14421" y="31468"/>
                    </a:cubicBezTo>
                    <a:cubicBezTo>
                      <a:pt x="14155" y="30292"/>
                      <a:pt x="13850" y="29128"/>
                      <a:pt x="13561" y="27958"/>
                    </a:cubicBezTo>
                    <a:cubicBezTo>
                      <a:pt x="13522" y="27845"/>
                      <a:pt x="13488" y="27737"/>
                      <a:pt x="13448" y="27624"/>
                    </a:cubicBezTo>
                    <a:cubicBezTo>
                      <a:pt x="13200" y="26646"/>
                      <a:pt x="12945" y="25674"/>
                      <a:pt x="12697" y="24696"/>
                    </a:cubicBezTo>
                    <a:cubicBezTo>
                      <a:pt x="12680" y="24628"/>
                      <a:pt x="12663" y="24555"/>
                      <a:pt x="12651" y="24481"/>
                    </a:cubicBezTo>
                    <a:cubicBezTo>
                      <a:pt x="12544" y="24131"/>
                      <a:pt x="12436" y="23780"/>
                      <a:pt x="12329" y="23424"/>
                    </a:cubicBezTo>
                    <a:cubicBezTo>
                      <a:pt x="12290" y="23277"/>
                      <a:pt x="12256" y="23125"/>
                      <a:pt x="12216" y="22972"/>
                    </a:cubicBezTo>
                    <a:cubicBezTo>
                      <a:pt x="12131" y="22712"/>
                      <a:pt x="12041" y="22446"/>
                      <a:pt x="11956" y="22186"/>
                    </a:cubicBezTo>
                    <a:cubicBezTo>
                      <a:pt x="11911" y="22028"/>
                      <a:pt x="11866" y="21876"/>
                      <a:pt x="11815" y="21717"/>
                    </a:cubicBezTo>
                    <a:cubicBezTo>
                      <a:pt x="11702" y="21378"/>
                      <a:pt x="11589" y="21033"/>
                      <a:pt x="11476" y="20688"/>
                    </a:cubicBezTo>
                    <a:cubicBezTo>
                      <a:pt x="11317" y="20197"/>
                      <a:pt x="11165" y="19699"/>
                      <a:pt x="10995" y="19207"/>
                    </a:cubicBezTo>
                    <a:cubicBezTo>
                      <a:pt x="10859" y="18829"/>
                      <a:pt x="10695" y="18456"/>
                      <a:pt x="10549" y="18083"/>
                    </a:cubicBezTo>
                    <a:cubicBezTo>
                      <a:pt x="10396" y="17698"/>
                      <a:pt x="10243" y="17320"/>
                      <a:pt x="10091" y="16935"/>
                    </a:cubicBezTo>
                    <a:cubicBezTo>
                      <a:pt x="9989" y="16675"/>
                      <a:pt x="9887" y="16415"/>
                      <a:pt x="9780" y="16155"/>
                    </a:cubicBezTo>
                    <a:cubicBezTo>
                      <a:pt x="9605" y="15709"/>
                      <a:pt x="9429" y="15262"/>
                      <a:pt x="9248" y="14821"/>
                    </a:cubicBezTo>
                    <a:cubicBezTo>
                      <a:pt x="8824" y="13832"/>
                      <a:pt x="8401" y="12848"/>
                      <a:pt x="7977" y="11865"/>
                    </a:cubicBezTo>
                    <a:cubicBezTo>
                      <a:pt x="7445" y="10779"/>
                      <a:pt x="6920" y="9694"/>
                      <a:pt x="6394" y="8609"/>
                    </a:cubicBezTo>
                    <a:cubicBezTo>
                      <a:pt x="6258" y="8332"/>
                      <a:pt x="6123" y="8055"/>
                      <a:pt x="5987" y="7778"/>
                    </a:cubicBezTo>
                    <a:cubicBezTo>
                      <a:pt x="6077" y="7761"/>
                      <a:pt x="6173" y="7744"/>
                      <a:pt x="6264" y="7733"/>
                    </a:cubicBezTo>
                    <a:close/>
                    <a:moveTo>
                      <a:pt x="51309" y="39534"/>
                    </a:moveTo>
                    <a:lnTo>
                      <a:pt x="51309" y="39534"/>
                    </a:lnTo>
                    <a:cubicBezTo>
                      <a:pt x="51321" y="39642"/>
                      <a:pt x="51389" y="39760"/>
                      <a:pt x="51468" y="39890"/>
                    </a:cubicBezTo>
                    <a:cubicBezTo>
                      <a:pt x="51479" y="39873"/>
                      <a:pt x="51490" y="39862"/>
                      <a:pt x="51502" y="39851"/>
                    </a:cubicBezTo>
                    <a:lnTo>
                      <a:pt x="51634" y="40077"/>
                    </a:lnTo>
                    <a:lnTo>
                      <a:pt x="51634" y="40077"/>
                    </a:lnTo>
                    <a:cubicBezTo>
                      <a:pt x="51587" y="40003"/>
                      <a:pt x="51534" y="39937"/>
                      <a:pt x="51468" y="39890"/>
                    </a:cubicBezTo>
                    <a:cubicBezTo>
                      <a:pt x="51451" y="39890"/>
                      <a:pt x="51439" y="39896"/>
                      <a:pt x="51422" y="39902"/>
                    </a:cubicBezTo>
                    <a:cubicBezTo>
                      <a:pt x="51377" y="39749"/>
                      <a:pt x="51315" y="39636"/>
                      <a:pt x="51309" y="39534"/>
                    </a:cubicBezTo>
                    <a:close/>
                    <a:moveTo>
                      <a:pt x="65462" y="29669"/>
                    </a:moveTo>
                    <a:cubicBezTo>
                      <a:pt x="65594" y="29669"/>
                      <a:pt x="65731" y="29708"/>
                      <a:pt x="65876" y="29783"/>
                    </a:cubicBezTo>
                    <a:cubicBezTo>
                      <a:pt x="64604" y="30405"/>
                      <a:pt x="63185" y="30394"/>
                      <a:pt x="61868" y="30784"/>
                    </a:cubicBezTo>
                    <a:cubicBezTo>
                      <a:pt x="60602" y="31044"/>
                      <a:pt x="59336" y="31310"/>
                      <a:pt x="58064" y="31570"/>
                    </a:cubicBezTo>
                    <a:cubicBezTo>
                      <a:pt x="58002" y="31581"/>
                      <a:pt x="57940" y="31598"/>
                      <a:pt x="57878" y="31615"/>
                    </a:cubicBezTo>
                    <a:cubicBezTo>
                      <a:pt x="57471" y="31700"/>
                      <a:pt x="57069" y="31784"/>
                      <a:pt x="56662" y="31869"/>
                    </a:cubicBezTo>
                    <a:cubicBezTo>
                      <a:pt x="55735" y="32084"/>
                      <a:pt x="54808" y="32305"/>
                      <a:pt x="53881" y="32519"/>
                    </a:cubicBezTo>
                    <a:cubicBezTo>
                      <a:pt x="53881" y="32519"/>
                      <a:pt x="53881" y="32519"/>
                      <a:pt x="53881" y="32519"/>
                    </a:cubicBezTo>
                    <a:lnTo>
                      <a:pt x="53881" y="32519"/>
                    </a:lnTo>
                    <a:cubicBezTo>
                      <a:pt x="53537" y="32610"/>
                      <a:pt x="53192" y="32700"/>
                      <a:pt x="52847" y="32791"/>
                    </a:cubicBezTo>
                    <a:cubicBezTo>
                      <a:pt x="52310" y="32932"/>
                      <a:pt x="51779" y="33073"/>
                      <a:pt x="51247" y="33215"/>
                    </a:cubicBezTo>
                    <a:cubicBezTo>
                      <a:pt x="51129" y="33254"/>
                      <a:pt x="51010" y="33294"/>
                      <a:pt x="50891" y="33339"/>
                    </a:cubicBezTo>
                    <a:cubicBezTo>
                      <a:pt x="50733" y="33373"/>
                      <a:pt x="50580" y="33412"/>
                      <a:pt x="50422" y="33452"/>
                    </a:cubicBezTo>
                    <a:cubicBezTo>
                      <a:pt x="49269" y="33774"/>
                      <a:pt x="48116" y="34102"/>
                      <a:pt x="46957" y="34424"/>
                    </a:cubicBezTo>
                    <a:cubicBezTo>
                      <a:pt x="46194" y="34656"/>
                      <a:pt x="45431" y="34882"/>
                      <a:pt x="44668" y="35108"/>
                    </a:cubicBezTo>
                    <a:cubicBezTo>
                      <a:pt x="43198" y="35583"/>
                      <a:pt x="41723" y="36041"/>
                      <a:pt x="40259" y="36527"/>
                    </a:cubicBezTo>
                    <a:cubicBezTo>
                      <a:pt x="38122" y="37239"/>
                      <a:pt x="35997" y="37963"/>
                      <a:pt x="33865" y="38692"/>
                    </a:cubicBezTo>
                    <a:cubicBezTo>
                      <a:pt x="32616" y="39122"/>
                      <a:pt x="31378" y="39585"/>
                      <a:pt x="30135" y="40026"/>
                    </a:cubicBezTo>
                    <a:cubicBezTo>
                      <a:pt x="29863" y="40122"/>
                      <a:pt x="29575" y="40179"/>
                      <a:pt x="29298" y="40252"/>
                    </a:cubicBezTo>
                    <a:cubicBezTo>
                      <a:pt x="29276" y="40190"/>
                      <a:pt x="29247" y="40122"/>
                      <a:pt x="29225" y="40060"/>
                    </a:cubicBezTo>
                    <a:cubicBezTo>
                      <a:pt x="29649" y="39811"/>
                      <a:pt x="30056" y="39529"/>
                      <a:pt x="30502" y="39314"/>
                    </a:cubicBezTo>
                    <a:cubicBezTo>
                      <a:pt x="33685" y="37748"/>
                      <a:pt x="36963" y="36414"/>
                      <a:pt x="40315" y="35250"/>
                    </a:cubicBezTo>
                    <a:cubicBezTo>
                      <a:pt x="41485" y="34843"/>
                      <a:pt x="42650" y="34419"/>
                      <a:pt x="43814" y="34000"/>
                    </a:cubicBezTo>
                    <a:cubicBezTo>
                      <a:pt x="43888" y="33978"/>
                      <a:pt x="43967" y="33961"/>
                      <a:pt x="44046" y="33938"/>
                    </a:cubicBezTo>
                    <a:cubicBezTo>
                      <a:pt x="45041" y="33650"/>
                      <a:pt x="46036" y="33362"/>
                      <a:pt x="47030" y="33073"/>
                    </a:cubicBezTo>
                    <a:cubicBezTo>
                      <a:pt x="47313" y="32994"/>
                      <a:pt x="47596" y="32915"/>
                      <a:pt x="47873" y="32830"/>
                    </a:cubicBezTo>
                    <a:cubicBezTo>
                      <a:pt x="48794" y="32621"/>
                      <a:pt x="49721" y="32412"/>
                      <a:pt x="50642" y="32203"/>
                    </a:cubicBezTo>
                    <a:lnTo>
                      <a:pt x="53231" y="31683"/>
                    </a:lnTo>
                    <a:cubicBezTo>
                      <a:pt x="54249" y="31485"/>
                      <a:pt x="55266" y="31281"/>
                      <a:pt x="56284" y="31078"/>
                    </a:cubicBezTo>
                    <a:cubicBezTo>
                      <a:pt x="56368" y="31067"/>
                      <a:pt x="56448" y="31055"/>
                      <a:pt x="56532" y="31038"/>
                    </a:cubicBezTo>
                    <a:cubicBezTo>
                      <a:pt x="56792" y="30631"/>
                      <a:pt x="56764" y="30168"/>
                      <a:pt x="56809" y="29727"/>
                    </a:cubicBezTo>
                    <a:lnTo>
                      <a:pt x="56809" y="29727"/>
                    </a:lnTo>
                    <a:cubicBezTo>
                      <a:pt x="56770" y="30168"/>
                      <a:pt x="56792" y="30631"/>
                      <a:pt x="56532" y="31038"/>
                    </a:cubicBezTo>
                    <a:lnTo>
                      <a:pt x="59924" y="30405"/>
                    </a:lnTo>
                    <a:cubicBezTo>
                      <a:pt x="60947" y="30247"/>
                      <a:pt x="61970" y="30083"/>
                      <a:pt x="62993" y="29942"/>
                    </a:cubicBezTo>
                    <a:cubicBezTo>
                      <a:pt x="63796" y="29834"/>
                      <a:pt x="64604" y="29755"/>
                      <a:pt x="65413" y="29670"/>
                    </a:cubicBezTo>
                    <a:cubicBezTo>
                      <a:pt x="65429" y="29669"/>
                      <a:pt x="65446" y="29669"/>
                      <a:pt x="65462" y="29669"/>
                    </a:cubicBezTo>
                    <a:close/>
                    <a:moveTo>
                      <a:pt x="37947" y="41089"/>
                    </a:moveTo>
                    <a:cubicBezTo>
                      <a:pt x="37947" y="41094"/>
                      <a:pt x="37947" y="41100"/>
                      <a:pt x="37947" y="41106"/>
                    </a:cubicBezTo>
                    <a:cubicBezTo>
                      <a:pt x="37958" y="41106"/>
                      <a:pt x="37975" y="41111"/>
                      <a:pt x="37986" y="41111"/>
                    </a:cubicBezTo>
                    <a:cubicBezTo>
                      <a:pt x="38020" y="41190"/>
                      <a:pt x="38054" y="41258"/>
                      <a:pt x="38094" y="41315"/>
                    </a:cubicBezTo>
                    <a:cubicBezTo>
                      <a:pt x="38037" y="41241"/>
                      <a:pt x="37986" y="41168"/>
                      <a:pt x="37930" y="41094"/>
                    </a:cubicBezTo>
                    <a:cubicBezTo>
                      <a:pt x="37935" y="41089"/>
                      <a:pt x="37941" y="41089"/>
                      <a:pt x="37947" y="41089"/>
                    </a:cubicBezTo>
                    <a:close/>
                    <a:moveTo>
                      <a:pt x="18306" y="42382"/>
                    </a:moveTo>
                    <a:cubicBezTo>
                      <a:pt x="18242" y="42470"/>
                      <a:pt x="18188" y="42566"/>
                      <a:pt x="18174" y="42694"/>
                    </a:cubicBezTo>
                    <a:cubicBezTo>
                      <a:pt x="18174" y="42700"/>
                      <a:pt x="18174" y="42705"/>
                      <a:pt x="18174" y="42717"/>
                    </a:cubicBezTo>
                    <a:cubicBezTo>
                      <a:pt x="17942" y="42615"/>
                      <a:pt x="17773" y="42536"/>
                      <a:pt x="17603" y="42462"/>
                    </a:cubicBezTo>
                    <a:lnTo>
                      <a:pt x="17603" y="42462"/>
                    </a:lnTo>
                    <a:cubicBezTo>
                      <a:pt x="17790" y="42541"/>
                      <a:pt x="17970" y="42626"/>
                      <a:pt x="18174" y="42694"/>
                    </a:cubicBezTo>
                    <a:lnTo>
                      <a:pt x="18129" y="42626"/>
                    </a:lnTo>
                    <a:cubicBezTo>
                      <a:pt x="18190" y="42542"/>
                      <a:pt x="18246" y="42462"/>
                      <a:pt x="18306" y="42382"/>
                    </a:cubicBezTo>
                    <a:close/>
                    <a:moveTo>
                      <a:pt x="1" y="0"/>
                    </a:moveTo>
                    <a:lnTo>
                      <a:pt x="1" y="0"/>
                    </a:lnTo>
                    <a:cubicBezTo>
                      <a:pt x="69" y="232"/>
                      <a:pt x="199" y="407"/>
                      <a:pt x="289" y="605"/>
                    </a:cubicBezTo>
                    <a:cubicBezTo>
                      <a:pt x="594" y="1300"/>
                      <a:pt x="1018" y="1973"/>
                      <a:pt x="1160" y="2702"/>
                    </a:cubicBezTo>
                    <a:cubicBezTo>
                      <a:pt x="1555" y="4748"/>
                      <a:pt x="1747" y="6817"/>
                      <a:pt x="1177" y="8880"/>
                    </a:cubicBezTo>
                    <a:cubicBezTo>
                      <a:pt x="1080" y="9231"/>
                      <a:pt x="984" y="9587"/>
                      <a:pt x="917" y="9943"/>
                    </a:cubicBezTo>
                    <a:cubicBezTo>
                      <a:pt x="640" y="11407"/>
                      <a:pt x="323" y="12865"/>
                      <a:pt x="125" y="14341"/>
                    </a:cubicBezTo>
                    <a:cubicBezTo>
                      <a:pt x="1" y="15285"/>
                      <a:pt x="86" y="16257"/>
                      <a:pt x="662" y="17093"/>
                    </a:cubicBezTo>
                    <a:cubicBezTo>
                      <a:pt x="1182" y="18060"/>
                      <a:pt x="1940" y="18772"/>
                      <a:pt x="2963" y="19185"/>
                    </a:cubicBezTo>
                    <a:lnTo>
                      <a:pt x="4913" y="20462"/>
                    </a:lnTo>
                    <a:cubicBezTo>
                      <a:pt x="5032" y="20598"/>
                      <a:pt x="5145" y="20739"/>
                      <a:pt x="5258" y="20875"/>
                    </a:cubicBezTo>
                    <a:cubicBezTo>
                      <a:pt x="5320" y="21107"/>
                      <a:pt x="5376" y="21339"/>
                      <a:pt x="5439" y="21570"/>
                    </a:cubicBezTo>
                    <a:cubicBezTo>
                      <a:pt x="5456" y="21853"/>
                      <a:pt x="5472" y="22141"/>
                      <a:pt x="5484" y="22429"/>
                    </a:cubicBezTo>
                    <a:cubicBezTo>
                      <a:pt x="5099" y="23323"/>
                      <a:pt x="4715" y="24221"/>
                      <a:pt x="4331" y="25114"/>
                    </a:cubicBezTo>
                    <a:cubicBezTo>
                      <a:pt x="4093" y="25572"/>
                      <a:pt x="3850" y="26030"/>
                      <a:pt x="3607" y="26488"/>
                    </a:cubicBezTo>
                    <a:lnTo>
                      <a:pt x="3455" y="26759"/>
                    </a:lnTo>
                    <a:cubicBezTo>
                      <a:pt x="3336" y="27025"/>
                      <a:pt x="3217" y="27291"/>
                      <a:pt x="3104" y="27556"/>
                    </a:cubicBezTo>
                    <a:cubicBezTo>
                      <a:pt x="3070" y="27596"/>
                      <a:pt x="3048" y="27647"/>
                      <a:pt x="3031" y="27698"/>
                    </a:cubicBezTo>
                    <a:cubicBezTo>
                      <a:pt x="2918" y="27963"/>
                      <a:pt x="2810" y="28229"/>
                      <a:pt x="2697" y="28495"/>
                    </a:cubicBezTo>
                    <a:cubicBezTo>
                      <a:pt x="2663" y="28540"/>
                      <a:pt x="2635" y="28585"/>
                      <a:pt x="2618" y="28642"/>
                    </a:cubicBezTo>
                    <a:cubicBezTo>
                      <a:pt x="1974" y="29880"/>
                      <a:pt x="1781" y="31208"/>
                      <a:pt x="1860" y="32587"/>
                    </a:cubicBezTo>
                    <a:cubicBezTo>
                      <a:pt x="1900" y="32615"/>
                      <a:pt x="1940" y="32649"/>
                      <a:pt x="1974" y="32678"/>
                    </a:cubicBezTo>
                    <a:cubicBezTo>
                      <a:pt x="1990" y="32881"/>
                      <a:pt x="2007" y="33079"/>
                      <a:pt x="2024" y="33282"/>
                    </a:cubicBezTo>
                    <a:cubicBezTo>
                      <a:pt x="2115" y="33429"/>
                      <a:pt x="2211" y="33582"/>
                      <a:pt x="2301" y="33729"/>
                    </a:cubicBezTo>
                    <a:cubicBezTo>
                      <a:pt x="2330" y="33797"/>
                      <a:pt x="2358" y="33870"/>
                      <a:pt x="2386" y="33938"/>
                    </a:cubicBezTo>
                    <a:cubicBezTo>
                      <a:pt x="2776" y="34684"/>
                      <a:pt x="3353" y="35250"/>
                      <a:pt x="4088" y="35657"/>
                    </a:cubicBezTo>
                    <a:cubicBezTo>
                      <a:pt x="4184" y="35724"/>
                      <a:pt x="4274" y="35787"/>
                      <a:pt x="4370" y="35849"/>
                    </a:cubicBezTo>
                    <a:cubicBezTo>
                      <a:pt x="4562" y="35967"/>
                      <a:pt x="4749" y="36086"/>
                      <a:pt x="4936" y="36205"/>
                    </a:cubicBezTo>
                    <a:cubicBezTo>
                      <a:pt x="4986" y="36239"/>
                      <a:pt x="5037" y="36273"/>
                      <a:pt x="5088" y="36307"/>
                    </a:cubicBezTo>
                    <a:cubicBezTo>
                      <a:pt x="5258" y="36408"/>
                      <a:pt x="5416" y="36521"/>
                      <a:pt x="5591" y="36612"/>
                    </a:cubicBezTo>
                    <a:cubicBezTo>
                      <a:pt x="7021" y="37358"/>
                      <a:pt x="8451" y="38098"/>
                      <a:pt x="9882" y="38845"/>
                    </a:cubicBezTo>
                    <a:cubicBezTo>
                      <a:pt x="10803" y="39523"/>
                      <a:pt x="11753" y="40167"/>
                      <a:pt x="12646" y="40885"/>
                    </a:cubicBezTo>
                    <a:cubicBezTo>
                      <a:pt x="14093" y="42055"/>
                      <a:pt x="14946" y="43593"/>
                      <a:pt x="15263" y="45430"/>
                    </a:cubicBezTo>
                    <a:lnTo>
                      <a:pt x="15263" y="45441"/>
                    </a:lnTo>
                    <a:cubicBezTo>
                      <a:pt x="15365" y="46323"/>
                      <a:pt x="15495" y="47205"/>
                      <a:pt x="15551" y="48092"/>
                    </a:cubicBezTo>
                    <a:cubicBezTo>
                      <a:pt x="15574" y="48488"/>
                      <a:pt x="15658" y="48827"/>
                      <a:pt x="15975" y="49036"/>
                    </a:cubicBezTo>
                    <a:cubicBezTo>
                      <a:pt x="16076" y="49104"/>
                      <a:pt x="16174" y="49131"/>
                      <a:pt x="16269" y="49131"/>
                    </a:cubicBezTo>
                    <a:cubicBezTo>
                      <a:pt x="16491" y="49131"/>
                      <a:pt x="16695" y="48979"/>
                      <a:pt x="16885" y="48833"/>
                    </a:cubicBezTo>
                    <a:cubicBezTo>
                      <a:pt x="16908" y="48816"/>
                      <a:pt x="16930" y="48793"/>
                      <a:pt x="16953" y="48782"/>
                    </a:cubicBezTo>
                    <a:cubicBezTo>
                      <a:pt x="18835" y="47572"/>
                      <a:pt x="20791" y="46504"/>
                      <a:pt x="22899" y="45729"/>
                    </a:cubicBezTo>
                    <a:cubicBezTo>
                      <a:pt x="23131" y="45645"/>
                      <a:pt x="23352" y="45515"/>
                      <a:pt x="23578" y="45407"/>
                    </a:cubicBezTo>
                    <a:cubicBezTo>
                      <a:pt x="24397" y="45255"/>
                      <a:pt x="25228" y="45119"/>
                      <a:pt x="26042" y="44938"/>
                    </a:cubicBezTo>
                    <a:cubicBezTo>
                      <a:pt x="27241" y="44678"/>
                      <a:pt x="28440" y="44489"/>
                      <a:pt x="29647" y="44489"/>
                    </a:cubicBezTo>
                    <a:cubicBezTo>
                      <a:pt x="30278" y="44489"/>
                      <a:pt x="30911" y="44541"/>
                      <a:pt x="31548" y="44661"/>
                    </a:cubicBezTo>
                    <a:cubicBezTo>
                      <a:pt x="32458" y="44831"/>
                      <a:pt x="33368" y="44989"/>
                      <a:pt x="34278" y="45153"/>
                    </a:cubicBezTo>
                    <a:cubicBezTo>
                      <a:pt x="35708" y="45571"/>
                      <a:pt x="37127" y="46012"/>
                      <a:pt x="38563" y="46402"/>
                    </a:cubicBezTo>
                    <a:cubicBezTo>
                      <a:pt x="39586" y="46685"/>
                      <a:pt x="40626" y="46905"/>
                      <a:pt x="41660" y="47154"/>
                    </a:cubicBezTo>
                    <a:lnTo>
                      <a:pt x="44283" y="47453"/>
                    </a:lnTo>
                    <a:cubicBezTo>
                      <a:pt x="44769" y="47436"/>
                      <a:pt x="45255" y="47420"/>
                      <a:pt x="45742" y="47408"/>
                    </a:cubicBezTo>
                    <a:cubicBezTo>
                      <a:pt x="46414" y="47301"/>
                      <a:pt x="47081" y="47205"/>
                      <a:pt x="47754" y="47097"/>
                    </a:cubicBezTo>
                    <a:cubicBezTo>
                      <a:pt x="47957" y="47018"/>
                      <a:pt x="48178" y="46956"/>
                      <a:pt x="48370" y="46849"/>
                    </a:cubicBezTo>
                    <a:cubicBezTo>
                      <a:pt x="49625" y="46148"/>
                      <a:pt x="50484" y="45192"/>
                      <a:pt x="50411" y="43644"/>
                    </a:cubicBezTo>
                    <a:cubicBezTo>
                      <a:pt x="50405" y="43474"/>
                      <a:pt x="50388" y="43304"/>
                      <a:pt x="50377" y="43141"/>
                    </a:cubicBezTo>
                    <a:cubicBezTo>
                      <a:pt x="50394" y="42892"/>
                      <a:pt x="50416" y="42637"/>
                      <a:pt x="50433" y="42389"/>
                    </a:cubicBezTo>
                    <a:cubicBezTo>
                      <a:pt x="50507" y="41965"/>
                      <a:pt x="50580" y="41535"/>
                      <a:pt x="50654" y="41106"/>
                    </a:cubicBezTo>
                    <a:cubicBezTo>
                      <a:pt x="51004" y="40800"/>
                      <a:pt x="51349" y="40489"/>
                      <a:pt x="51694" y="40179"/>
                    </a:cubicBezTo>
                    <a:cubicBezTo>
                      <a:pt x="51818" y="40184"/>
                      <a:pt x="51942" y="40190"/>
                      <a:pt x="52067" y="40196"/>
                    </a:cubicBezTo>
                    <a:cubicBezTo>
                      <a:pt x="52146" y="40184"/>
                      <a:pt x="52219" y="40173"/>
                      <a:pt x="52293" y="40162"/>
                    </a:cubicBezTo>
                    <a:cubicBezTo>
                      <a:pt x="52615" y="40111"/>
                      <a:pt x="52937" y="40066"/>
                      <a:pt x="53254" y="40020"/>
                    </a:cubicBezTo>
                    <a:cubicBezTo>
                      <a:pt x="54164" y="40071"/>
                      <a:pt x="55074" y="40122"/>
                      <a:pt x="55984" y="40173"/>
                    </a:cubicBezTo>
                    <a:cubicBezTo>
                      <a:pt x="56387" y="40180"/>
                      <a:pt x="56795" y="40220"/>
                      <a:pt x="57196" y="40220"/>
                    </a:cubicBezTo>
                    <a:cubicBezTo>
                      <a:pt x="57403" y="40220"/>
                      <a:pt x="57608" y="40209"/>
                      <a:pt x="57810" y="40179"/>
                    </a:cubicBezTo>
                    <a:cubicBezTo>
                      <a:pt x="59879" y="39879"/>
                      <a:pt x="61575" y="38850"/>
                      <a:pt x="63016" y="37369"/>
                    </a:cubicBezTo>
                    <a:cubicBezTo>
                      <a:pt x="63717" y="36651"/>
                      <a:pt x="64384" y="35905"/>
                      <a:pt x="65068" y="35170"/>
                    </a:cubicBezTo>
                    <a:lnTo>
                      <a:pt x="65068" y="35165"/>
                    </a:lnTo>
                    <a:cubicBezTo>
                      <a:pt x="65769" y="34136"/>
                      <a:pt x="66543" y="33175"/>
                      <a:pt x="67600" y="32485"/>
                    </a:cubicBezTo>
                    <a:cubicBezTo>
                      <a:pt x="68318" y="32005"/>
                      <a:pt x="69042" y="31519"/>
                      <a:pt x="69810" y="31129"/>
                    </a:cubicBezTo>
                    <a:cubicBezTo>
                      <a:pt x="70579" y="30744"/>
                      <a:pt x="71393" y="30411"/>
                      <a:pt x="72218" y="30174"/>
                    </a:cubicBezTo>
                    <a:cubicBezTo>
                      <a:pt x="73315" y="29851"/>
                      <a:pt x="74445" y="29637"/>
                      <a:pt x="75565" y="29382"/>
                    </a:cubicBezTo>
                    <a:cubicBezTo>
                      <a:pt x="75853" y="29348"/>
                      <a:pt x="76136" y="29314"/>
                      <a:pt x="76424" y="29280"/>
                    </a:cubicBezTo>
                    <a:cubicBezTo>
                      <a:pt x="76407" y="29196"/>
                      <a:pt x="76390" y="29111"/>
                      <a:pt x="76373" y="29026"/>
                    </a:cubicBezTo>
                    <a:cubicBezTo>
                      <a:pt x="76198" y="28975"/>
                      <a:pt x="76023" y="28919"/>
                      <a:pt x="75847" y="28868"/>
                    </a:cubicBezTo>
                    <a:cubicBezTo>
                      <a:pt x="75531" y="28749"/>
                      <a:pt x="75226" y="28591"/>
                      <a:pt x="74898" y="28523"/>
                    </a:cubicBezTo>
                    <a:cubicBezTo>
                      <a:pt x="73694" y="28246"/>
                      <a:pt x="72490" y="27929"/>
                      <a:pt x="71263" y="27766"/>
                    </a:cubicBezTo>
                    <a:cubicBezTo>
                      <a:pt x="69008" y="27460"/>
                      <a:pt x="66741" y="27200"/>
                      <a:pt x="64474" y="27019"/>
                    </a:cubicBezTo>
                    <a:cubicBezTo>
                      <a:pt x="63728" y="26961"/>
                      <a:pt x="62979" y="26948"/>
                      <a:pt x="62229" y="26948"/>
                    </a:cubicBezTo>
                    <a:cubicBezTo>
                      <a:pt x="61591" y="26948"/>
                      <a:pt x="60952" y="26958"/>
                      <a:pt x="60314" y="26958"/>
                    </a:cubicBezTo>
                    <a:cubicBezTo>
                      <a:pt x="60240" y="26958"/>
                      <a:pt x="60167" y="26957"/>
                      <a:pt x="60094" y="26957"/>
                    </a:cubicBezTo>
                    <a:cubicBezTo>
                      <a:pt x="59935" y="26957"/>
                      <a:pt x="59777" y="27048"/>
                      <a:pt x="59619" y="27093"/>
                    </a:cubicBezTo>
                    <a:cubicBezTo>
                      <a:pt x="58646" y="27161"/>
                      <a:pt x="57674" y="27229"/>
                      <a:pt x="56702" y="27296"/>
                    </a:cubicBezTo>
                    <a:cubicBezTo>
                      <a:pt x="56335" y="27336"/>
                      <a:pt x="55967" y="27375"/>
                      <a:pt x="55605" y="27415"/>
                    </a:cubicBezTo>
                    <a:cubicBezTo>
                      <a:pt x="54707" y="27539"/>
                      <a:pt x="53802" y="27658"/>
                      <a:pt x="52903" y="27777"/>
                    </a:cubicBezTo>
                    <a:cubicBezTo>
                      <a:pt x="52547" y="27833"/>
                      <a:pt x="52191" y="27896"/>
                      <a:pt x="51829" y="27952"/>
                    </a:cubicBezTo>
                    <a:cubicBezTo>
                      <a:pt x="50976" y="28127"/>
                      <a:pt x="50117" y="28302"/>
                      <a:pt x="49263" y="28478"/>
                    </a:cubicBezTo>
                    <a:lnTo>
                      <a:pt x="49258" y="28478"/>
                    </a:lnTo>
                    <a:cubicBezTo>
                      <a:pt x="48975" y="28557"/>
                      <a:pt x="48698" y="28630"/>
                      <a:pt x="48421" y="28704"/>
                    </a:cubicBezTo>
                    <a:cubicBezTo>
                      <a:pt x="47890" y="28834"/>
                      <a:pt x="47353" y="28964"/>
                      <a:pt x="46821" y="29088"/>
                    </a:cubicBezTo>
                    <a:lnTo>
                      <a:pt x="45549" y="29467"/>
                    </a:lnTo>
                    <a:cubicBezTo>
                      <a:pt x="44933" y="29665"/>
                      <a:pt x="44317" y="29868"/>
                      <a:pt x="43701" y="30066"/>
                    </a:cubicBezTo>
                    <a:cubicBezTo>
                      <a:pt x="43633" y="30089"/>
                      <a:pt x="43560" y="30111"/>
                      <a:pt x="43486" y="30134"/>
                    </a:cubicBezTo>
                    <a:cubicBezTo>
                      <a:pt x="42616" y="30450"/>
                      <a:pt x="41740" y="30767"/>
                      <a:pt x="40869" y="31078"/>
                    </a:cubicBezTo>
                    <a:cubicBezTo>
                      <a:pt x="39264" y="31768"/>
                      <a:pt x="37658" y="32457"/>
                      <a:pt x="36047" y="33147"/>
                    </a:cubicBezTo>
                    <a:cubicBezTo>
                      <a:pt x="35838" y="33271"/>
                      <a:pt x="35623" y="33395"/>
                      <a:pt x="35409" y="33520"/>
                    </a:cubicBezTo>
                    <a:cubicBezTo>
                      <a:pt x="35228" y="33582"/>
                      <a:pt x="35024" y="33616"/>
                      <a:pt x="34860" y="33712"/>
                    </a:cubicBezTo>
                    <a:cubicBezTo>
                      <a:pt x="32577" y="35029"/>
                      <a:pt x="30282" y="36324"/>
                      <a:pt x="28026" y="37691"/>
                    </a:cubicBezTo>
                    <a:cubicBezTo>
                      <a:pt x="27077" y="38268"/>
                      <a:pt x="26212" y="38997"/>
                      <a:pt x="25313" y="39659"/>
                    </a:cubicBezTo>
                    <a:cubicBezTo>
                      <a:pt x="24256" y="40456"/>
                      <a:pt x="23188" y="41230"/>
                      <a:pt x="22153" y="42050"/>
                    </a:cubicBezTo>
                    <a:cubicBezTo>
                      <a:pt x="21481" y="42581"/>
                      <a:pt x="20848" y="43174"/>
                      <a:pt x="20198" y="43740"/>
                    </a:cubicBezTo>
                    <a:cubicBezTo>
                      <a:pt x="20452" y="42965"/>
                      <a:pt x="20848" y="42293"/>
                      <a:pt x="21192" y="41597"/>
                    </a:cubicBezTo>
                    <a:cubicBezTo>
                      <a:pt x="22329" y="39274"/>
                      <a:pt x="23470" y="36957"/>
                      <a:pt x="24573" y="34616"/>
                    </a:cubicBezTo>
                    <a:cubicBezTo>
                      <a:pt x="25070" y="33554"/>
                      <a:pt x="25477" y="32446"/>
                      <a:pt x="25924" y="31361"/>
                    </a:cubicBezTo>
                    <a:lnTo>
                      <a:pt x="25924" y="31361"/>
                    </a:lnTo>
                    <a:cubicBezTo>
                      <a:pt x="25846" y="31449"/>
                      <a:pt x="25772" y="31483"/>
                      <a:pt x="25704" y="31483"/>
                    </a:cubicBezTo>
                    <a:cubicBezTo>
                      <a:pt x="25588" y="31483"/>
                      <a:pt x="25487" y="31386"/>
                      <a:pt x="25398" y="31287"/>
                    </a:cubicBezTo>
                    <a:cubicBezTo>
                      <a:pt x="25296" y="31168"/>
                      <a:pt x="25234" y="31016"/>
                      <a:pt x="25155" y="30880"/>
                    </a:cubicBezTo>
                    <a:cubicBezTo>
                      <a:pt x="24567" y="32022"/>
                      <a:pt x="23968" y="33164"/>
                      <a:pt x="23386" y="34311"/>
                    </a:cubicBezTo>
                    <a:cubicBezTo>
                      <a:pt x="22594" y="35888"/>
                      <a:pt x="21820" y="37471"/>
                      <a:pt x="21017" y="39042"/>
                    </a:cubicBezTo>
                    <a:cubicBezTo>
                      <a:pt x="20361" y="40309"/>
                      <a:pt x="19683" y="41563"/>
                      <a:pt x="19016" y="42824"/>
                    </a:cubicBezTo>
                    <a:cubicBezTo>
                      <a:pt x="18909" y="43118"/>
                      <a:pt x="18801" y="43412"/>
                      <a:pt x="18660" y="43796"/>
                    </a:cubicBezTo>
                    <a:cubicBezTo>
                      <a:pt x="18298" y="43316"/>
                      <a:pt x="18762" y="43135"/>
                      <a:pt x="18784" y="42852"/>
                    </a:cubicBezTo>
                    <a:lnTo>
                      <a:pt x="18343" y="42332"/>
                    </a:lnTo>
                    <a:cubicBezTo>
                      <a:pt x="18366" y="41965"/>
                      <a:pt x="18389" y="41597"/>
                      <a:pt x="18417" y="41230"/>
                    </a:cubicBezTo>
                    <a:cubicBezTo>
                      <a:pt x="18473" y="40393"/>
                      <a:pt x="18598" y="39557"/>
                      <a:pt x="18570" y="38726"/>
                    </a:cubicBezTo>
                    <a:cubicBezTo>
                      <a:pt x="18519" y="36962"/>
                      <a:pt x="18394" y="35199"/>
                      <a:pt x="18298" y="33435"/>
                    </a:cubicBezTo>
                    <a:cubicBezTo>
                      <a:pt x="18236" y="32740"/>
                      <a:pt x="18208" y="32045"/>
                      <a:pt x="18106" y="31355"/>
                    </a:cubicBezTo>
                    <a:cubicBezTo>
                      <a:pt x="17948" y="30264"/>
                      <a:pt x="17739" y="29184"/>
                      <a:pt x="17546" y="28099"/>
                    </a:cubicBezTo>
                    <a:cubicBezTo>
                      <a:pt x="17518" y="27941"/>
                      <a:pt x="17484" y="27788"/>
                      <a:pt x="17456" y="27635"/>
                    </a:cubicBezTo>
                    <a:cubicBezTo>
                      <a:pt x="17620" y="27025"/>
                      <a:pt x="17236" y="26539"/>
                      <a:pt x="17089" y="26002"/>
                    </a:cubicBezTo>
                    <a:cubicBezTo>
                      <a:pt x="16919" y="25227"/>
                      <a:pt x="16749" y="24447"/>
                      <a:pt x="16580" y="23673"/>
                    </a:cubicBezTo>
                    <a:cubicBezTo>
                      <a:pt x="16495" y="23402"/>
                      <a:pt x="16416" y="23130"/>
                      <a:pt x="16331" y="22859"/>
                    </a:cubicBezTo>
                    <a:cubicBezTo>
                      <a:pt x="16184" y="22356"/>
                      <a:pt x="16043" y="21859"/>
                      <a:pt x="15896" y="21355"/>
                    </a:cubicBezTo>
                    <a:cubicBezTo>
                      <a:pt x="15687" y="20751"/>
                      <a:pt x="15478" y="20140"/>
                      <a:pt x="15268" y="19535"/>
                    </a:cubicBezTo>
                    <a:cubicBezTo>
                      <a:pt x="15020" y="18670"/>
                      <a:pt x="14754" y="17817"/>
                      <a:pt x="14234" y="17071"/>
                    </a:cubicBezTo>
                    <a:cubicBezTo>
                      <a:pt x="14087" y="16686"/>
                      <a:pt x="13940" y="16308"/>
                      <a:pt x="13793" y="15923"/>
                    </a:cubicBezTo>
                    <a:cubicBezTo>
                      <a:pt x="13448" y="15166"/>
                      <a:pt x="13137" y="14391"/>
                      <a:pt x="12759" y="13645"/>
                    </a:cubicBezTo>
                    <a:cubicBezTo>
                      <a:pt x="12369" y="12888"/>
                      <a:pt x="11916" y="12159"/>
                      <a:pt x="11493" y="11413"/>
                    </a:cubicBezTo>
                    <a:cubicBezTo>
                      <a:pt x="8858" y="6404"/>
                      <a:pt x="5015" y="2617"/>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3143" name="Google Shape;13143;p20"/>
          <p:cNvGrpSpPr/>
          <p:nvPr/>
        </p:nvGrpSpPr>
        <p:grpSpPr>
          <a:xfrm>
            <a:off x="8028373" y="330420"/>
            <a:ext cx="740011" cy="636065"/>
            <a:chOff x="7615940" y="361497"/>
            <a:chExt cx="960305" cy="825415"/>
          </a:xfrm>
        </p:grpSpPr>
        <p:sp>
          <p:nvSpPr>
            <p:cNvPr id="13144" name="Google Shape;13144;p20"/>
            <p:cNvSpPr/>
            <p:nvPr/>
          </p:nvSpPr>
          <p:spPr>
            <a:xfrm rot="-9249779">
              <a:off x="7918451" y="727295"/>
              <a:ext cx="345988" cy="292382"/>
            </a:xfrm>
            <a:custGeom>
              <a:avLst/>
              <a:gdLst/>
              <a:ahLst/>
              <a:cxnLst/>
              <a:rect l="l" t="t" r="r" b="b"/>
              <a:pathLst>
                <a:path w="32497" h="27462" extrusionOk="0">
                  <a:moveTo>
                    <a:pt x="20749" y="4439"/>
                  </a:moveTo>
                  <a:cubicBezTo>
                    <a:pt x="20236" y="4682"/>
                    <a:pt x="20231" y="4727"/>
                    <a:pt x="20615" y="5173"/>
                  </a:cubicBezTo>
                  <a:cubicBezTo>
                    <a:pt x="20226" y="4727"/>
                    <a:pt x="20236" y="4682"/>
                    <a:pt x="20749" y="4439"/>
                  </a:cubicBezTo>
                  <a:close/>
                  <a:moveTo>
                    <a:pt x="18066" y="10297"/>
                  </a:moveTo>
                  <a:cubicBezTo>
                    <a:pt x="18049" y="10493"/>
                    <a:pt x="18043" y="10629"/>
                    <a:pt x="18032" y="10758"/>
                  </a:cubicBezTo>
                  <a:cubicBezTo>
                    <a:pt x="18043" y="10623"/>
                    <a:pt x="18049" y="10493"/>
                    <a:pt x="18066" y="10297"/>
                  </a:cubicBezTo>
                  <a:close/>
                  <a:moveTo>
                    <a:pt x="8728" y="17253"/>
                  </a:moveTo>
                  <a:cubicBezTo>
                    <a:pt x="8660" y="17456"/>
                    <a:pt x="8586" y="17660"/>
                    <a:pt x="8513" y="17863"/>
                  </a:cubicBezTo>
                  <a:cubicBezTo>
                    <a:pt x="8586" y="17660"/>
                    <a:pt x="8654" y="17456"/>
                    <a:pt x="8728" y="17253"/>
                  </a:cubicBezTo>
                  <a:close/>
                  <a:moveTo>
                    <a:pt x="16097" y="20979"/>
                  </a:moveTo>
                  <a:cubicBezTo>
                    <a:pt x="15555" y="21443"/>
                    <a:pt x="15013" y="21906"/>
                    <a:pt x="14465" y="22374"/>
                  </a:cubicBezTo>
                  <a:cubicBezTo>
                    <a:pt x="15007" y="21906"/>
                    <a:pt x="15555" y="21443"/>
                    <a:pt x="16097" y="20979"/>
                  </a:cubicBezTo>
                  <a:close/>
                  <a:moveTo>
                    <a:pt x="6676" y="23533"/>
                  </a:moveTo>
                  <a:cubicBezTo>
                    <a:pt x="6704" y="23533"/>
                    <a:pt x="6727" y="23544"/>
                    <a:pt x="6749" y="23556"/>
                  </a:cubicBezTo>
                  <a:cubicBezTo>
                    <a:pt x="6727" y="23544"/>
                    <a:pt x="6704" y="23539"/>
                    <a:pt x="6676" y="23533"/>
                  </a:cubicBezTo>
                  <a:close/>
                  <a:moveTo>
                    <a:pt x="6354" y="23929"/>
                  </a:moveTo>
                  <a:cubicBezTo>
                    <a:pt x="6405" y="24093"/>
                    <a:pt x="6438" y="24223"/>
                    <a:pt x="6461" y="24324"/>
                  </a:cubicBezTo>
                  <a:cubicBezTo>
                    <a:pt x="6438" y="24223"/>
                    <a:pt x="6405" y="24098"/>
                    <a:pt x="6354" y="23929"/>
                  </a:cubicBezTo>
                  <a:close/>
                  <a:moveTo>
                    <a:pt x="12730" y="26026"/>
                  </a:moveTo>
                  <a:cubicBezTo>
                    <a:pt x="12521" y="26144"/>
                    <a:pt x="12306" y="26263"/>
                    <a:pt x="12091" y="26376"/>
                  </a:cubicBezTo>
                  <a:cubicBezTo>
                    <a:pt x="12306" y="26263"/>
                    <a:pt x="12515" y="26144"/>
                    <a:pt x="12730" y="26026"/>
                  </a:cubicBezTo>
                  <a:close/>
                  <a:moveTo>
                    <a:pt x="19658" y="0"/>
                  </a:moveTo>
                  <a:cubicBezTo>
                    <a:pt x="19518" y="0"/>
                    <a:pt x="19360" y="45"/>
                    <a:pt x="19174" y="131"/>
                  </a:cubicBezTo>
                  <a:cubicBezTo>
                    <a:pt x="18518" y="437"/>
                    <a:pt x="17891" y="793"/>
                    <a:pt x="17258" y="1126"/>
                  </a:cubicBezTo>
                  <a:cubicBezTo>
                    <a:pt x="16540" y="1595"/>
                    <a:pt x="15827" y="2064"/>
                    <a:pt x="15115" y="2534"/>
                  </a:cubicBezTo>
                  <a:cubicBezTo>
                    <a:pt x="14833" y="2748"/>
                    <a:pt x="14556" y="2958"/>
                    <a:pt x="14273" y="3172"/>
                  </a:cubicBezTo>
                  <a:cubicBezTo>
                    <a:pt x="14132" y="3291"/>
                    <a:pt x="13996" y="3404"/>
                    <a:pt x="13855" y="3523"/>
                  </a:cubicBezTo>
                  <a:cubicBezTo>
                    <a:pt x="13713" y="3636"/>
                    <a:pt x="13572" y="3749"/>
                    <a:pt x="13431" y="3868"/>
                  </a:cubicBezTo>
                  <a:cubicBezTo>
                    <a:pt x="13193" y="4049"/>
                    <a:pt x="12956" y="4224"/>
                    <a:pt x="12719" y="4405"/>
                  </a:cubicBezTo>
                  <a:cubicBezTo>
                    <a:pt x="12295" y="4744"/>
                    <a:pt x="11865" y="5083"/>
                    <a:pt x="11441" y="5416"/>
                  </a:cubicBezTo>
                  <a:cubicBezTo>
                    <a:pt x="10486" y="3947"/>
                    <a:pt x="9186" y="2839"/>
                    <a:pt x="7750" y="1872"/>
                  </a:cubicBezTo>
                  <a:cubicBezTo>
                    <a:pt x="6110" y="776"/>
                    <a:pt x="4334" y="309"/>
                    <a:pt x="2462" y="309"/>
                  </a:cubicBezTo>
                  <a:cubicBezTo>
                    <a:pt x="1941" y="309"/>
                    <a:pt x="1412" y="345"/>
                    <a:pt x="876" y="414"/>
                  </a:cubicBezTo>
                  <a:cubicBezTo>
                    <a:pt x="712" y="437"/>
                    <a:pt x="543" y="470"/>
                    <a:pt x="390" y="544"/>
                  </a:cubicBezTo>
                  <a:cubicBezTo>
                    <a:pt x="51" y="714"/>
                    <a:pt x="0" y="1007"/>
                    <a:pt x="260" y="1301"/>
                  </a:cubicBezTo>
                  <a:cubicBezTo>
                    <a:pt x="396" y="1443"/>
                    <a:pt x="565" y="1550"/>
                    <a:pt x="712" y="1686"/>
                  </a:cubicBezTo>
                  <a:cubicBezTo>
                    <a:pt x="1752" y="2607"/>
                    <a:pt x="2510" y="3692"/>
                    <a:pt x="2730" y="5100"/>
                  </a:cubicBezTo>
                  <a:cubicBezTo>
                    <a:pt x="2968" y="6620"/>
                    <a:pt x="2979" y="8124"/>
                    <a:pt x="2617" y="9633"/>
                  </a:cubicBezTo>
                  <a:cubicBezTo>
                    <a:pt x="2267" y="11114"/>
                    <a:pt x="1928" y="12595"/>
                    <a:pt x="1622" y="14088"/>
                  </a:cubicBezTo>
                  <a:cubicBezTo>
                    <a:pt x="1046" y="16914"/>
                    <a:pt x="1374" y="19638"/>
                    <a:pt x="2646" y="22233"/>
                  </a:cubicBezTo>
                  <a:cubicBezTo>
                    <a:pt x="2877" y="22696"/>
                    <a:pt x="3239" y="23092"/>
                    <a:pt x="3539" y="23522"/>
                  </a:cubicBezTo>
                  <a:cubicBezTo>
                    <a:pt x="3680" y="23539"/>
                    <a:pt x="3816" y="23556"/>
                    <a:pt x="3957" y="23573"/>
                  </a:cubicBezTo>
                  <a:cubicBezTo>
                    <a:pt x="4059" y="23714"/>
                    <a:pt x="4160" y="23850"/>
                    <a:pt x="4375" y="24138"/>
                  </a:cubicBezTo>
                  <a:cubicBezTo>
                    <a:pt x="4081" y="24025"/>
                    <a:pt x="3968" y="23985"/>
                    <a:pt x="3850" y="23940"/>
                  </a:cubicBezTo>
                  <a:lnTo>
                    <a:pt x="3850" y="23940"/>
                  </a:lnTo>
                  <a:cubicBezTo>
                    <a:pt x="4449" y="24539"/>
                    <a:pt x="5048" y="25138"/>
                    <a:pt x="5641" y="25738"/>
                  </a:cubicBezTo>
                  <a:cubicBezTo>
                    <a:pt x="5901" y="25907"/>
                    <a:pt x="6161" y="26082"/>
                    <a:pt x="6416" y="26252"/>
                  </a:cubicBezTo>
                  <a:cubicBezTo>
                    <a:pt x="7433" y="26755"/>
                    <a:pt x="8490" y="27151"/>
                    <a:pt x="9627" y="27281"/>
                  </a:cubicBezTo>
                  <a:cubicBezTo>
                    <a:pt x="10140" y="27405"/>
                    <a:pt x="10639" y="27462"/>
                    <a:pt x="11124" y="27462"/>
                  </a:cubicBezTo>
                  <a:cubicBezTo>
                    <a:pt x="12741" y="27462"/>
                    <a:pt x="14210" y="26824"/>
                    <a:pt x="15601" y="25884"/>
                  </a:cubicBezTo>
                  <a:cubicBezTo>
                    <a:pt x="17732" y="24454"/>
                    <a:pt x="19332" y="22482"/>
                    <a:pt x="20971" y="20548"/>
                  </a:cubicBezTo>
                  <a:cubicBezTo>
                    <a:pt x="22062" y="19265"/>
                    <a:pt x="23193" y="18005"/>
                    <a:pt x="24397" y="16829"/>
                  </a:cubicBezTo>
                  <a:cubicBezTo>
                    <a:pt x="25759" y="15501"/>
                    <a:pt x="27359" y="14483"/>
                    <a:pt x="29224" y="13991"/>
                  </a:cubicBezTo>
                  <a:cubicBezTo>
                    <a:pt x="29976" y="13799"/>
                    <a:pt x="30767" y="13737"/>
                    <a:pt x="31547" y="13675"/>
                  </a:cubicBezTo>
                  <a:cubicBezTo>
                    <a:pt x="31566" y="13674"/>
                    <a:pt x="31584" y="13673"/>
                    <a:pt x="31603" y="13673"/>
                  </a:cubicBezTo>
                  <a:cubicBezTo>
                    <a:pt x="31709" y="13673"/>
                    <a:pt x="31818" y="13689"/>
                    <a:pt x="31921" y="13689"/>
                  </a:cubicBezTo>
                  <a:cubicBezTo>
                    <a:pt x="32069" y="13689"/>
                    <a:pt x="32205" y="13656"/>
                    <a:pt x="32305" y="13494"/>
                  </a:cubicBezTo>
                  <a:cubicBezTo>
                    <a:pt x="32497" y="13183"/>
                    <a:pt x="32373" y="12895"/>
                    <a:pt x="32146" y="12652"/>
                  </a:cubicBezTo>
                  <a:cubicBezTo>
                    <a:pt x="31779" y="12262"/>
                    <a:pt x="31423" y="11860"/>
                    <a:pt x="31022" y="11510"/>
                  </a:cubicBezTo>
                  <a:cubicBezTo>
                    <a:pt x="28963" y="9728"/>
                    <a:pt x="26641" y="8864"/>
                    <a:pt x="24073" y="8864"/>
                  </a:cubicBezTo>
                  <a:cubicBezTo>
                    <a:pt x="23448" y="8864"/>
                    <a:pt x="22807" y="8915"/>
                    <a:pt x="22153" y="9017"/>
                  </a:cubicBezTo>
                  <a:cubicBezTo>
                    <a:pt x="21717" y="8763"/>
                    <a:pt x="22085" y="8305"/>
                    <a:pt x="21893" y="7983"/>
                  </a:cubicBezTo>
                  <a:cubicBezTo>
                    <a:pt x="21881" y="7491"/>
                    <a:pt x="21870" y="7005"/>
                    <a:pt x="21859" y="6513"/>
                  </a:cubicBezTo>
                  <a:cubicBezTo>
                    <a:pt x="21751" y="5727"/>
                    <a:pt x="21650" y="4947"/>
                    <a:pt x="21548" y="4162"/>
                  </a:cubicBezTo>
                  <a:lnTo>
                    <a:pt x="21152" y="2635"/>
                  </a:lnTo>
                  <a:cubicBezTo>
                    <a:pt x="21050" y="2375"/>
                    <a:pt x="20954" y="2110"/>
                    <a:pt x="20858" y="1850"/>
                  </a:cubicBezTo>
                  <a:cubicBezTo>
                    <a:pt x="20672" y="1392"/>
                    <a:pt x="20530" y="906"/>
                    <a:pt x="20293" y="476"/>
                  </a:cubicBezTo>
                  <a:cubicBezTo>
                    <a:pt x="20107" y="151"/>
                    <a:pt x="19913" y="0"/>
                    <a:pt x="1965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145" name="Google Shape;13145;p20"/>
            <p:cNvGrpSpPr/>
            <p:nvPr/>
          </p:nvGrpSpPr>
          <p:grpSpPr>
            <a:xfrm rot="-9249779">
              <a:off x="7689258" y="512655"/>
              <a:ext cx="813669" cy="523098"/>
              <a:chOff x="1832825" y="-1358775"/>
              <a:chExt cx="1910600" cy="1228300"/>
            </a:xfrm>
          </p:grpSpPr>
          <p:sp>
            <p:nvSpPr>
              <p:cNvPr id="13146" name="Google Shape;13146;p20"/>
              <p:cNvSpPr/>
              <p:nvPr/>
            </p:nvSpPr>
            <p:spPr>
              <a:xfrm>
                <a:off x="2461825" y="-664650"/>
                <a:ext cx="53150" cy="92925"/>
              </a:xfrm>
              <a:custGeom>
                <a:avLst/>
                <a:gdLst/>
                <a:ahLst/>
                <a:cxnLst/>
                <a:rect l="l" t="t" r="r" b="b"/>
                <a:pathLst>
                  <a:path w="2126" h="3717" extrusionOk="0">
                    <a:moveTo>
                      <a:pt x="1351" y="1"/>
                    </a:moveTo>
                    <a:cubicBezTo>
                      <a:pt x="1289" y="187"/>
                      <a:pt x="1227" y="368"/>
                      <a:pt x="1148" y="549"/>
                    </a:cubicBezTo>
                    <a:cubicBezTo>
                      <a:pt x="769" y="1402"/>
                      <a:pt x="385" y="2256"/>
                      <a:pt x="0" y="3109"/>
                    </a:cubicBezTo>
                    <a:cubicBezTo>
                      <a:pt x="80" y="3251"/>
                      <a:pt x="136" y="3403"/>
                      <a:pt x="238" y="3522"/>
                    </a:cubicBezTo>
                    <a:cubicBezTo>
                      <a:pt x="326" y="3621"/>
                      <a:pt x="427" y="3717"/>
                      <a:pt x="541" y="3717"/>
                    </a:cubicBezTo>
                    <a:cubicBezTo>
                      <a:pt x="611" y="3717"/>
                      <a:pt x="685" y="3682"/>
                      <a:pt x="764" y="3590"/>
                    </a:cubicBezTo>
                    <a:cubicBezTo>
                      <a:pt x="792" y="3460"/>
                      <a:pt x="798" y="3313"/>
                      <a:pt x="854" y="3194"/>
                    </a:cubicBezTo>
                    <a:cubicBezTo>
                      <a:pt x="1272" y="2295"/>
                      <a:pt x="1702" y="1408"/>
                      <a:pt x="2126" y="515"/>
                    </a:cubicBezTo>
                    <a:cubicBezTo>
                      <a:pt x="1871" y="345"/>
                      <a:pt x="1611" y="176"/>
                      <a:pt x="135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7" name="Google Shape;13147;p20"/>
              <p:cNvSpPr/>
              <p:nvPr/>
            </p:nvSpPr>
            <p:spPr>
              <a:xfrm>
                <a:off x="1832825" y="-1358775"/>
                <a:ext cx="1910600" cy="1228300"/>
              </a:xfrm>
              <a:custGeom>
                <a:avLst/>
                <a:gdLst/>
                <a:ahLst/>
                <a:cxnLst/>
                <a:rect l="l" t="t" r="r" b="b"/>
                <a:pathLst>
                  <a:path w="76424" h="49132" extrusionOk="0">
                    <a:moveTo>
                      <a:pt x="16263" y="23656"/>
                    </a:moveTo>
                    <a:lnTo>
                      <a:pt x="16263" y="23656"/>
                    </a:lnTo>
                    <a:cubicBezTo>
                      <a:pt x="16297" y="23667"/>
                      <a:pt x="16337" y="23684"/>
                      <a:pt x="16376" y="23701"/>
                    </a:cubicBezTo>
                    <a:cubicBezTo>
                      <a:pt x="16337" y="23690"/>
                      <a:pt x="16297" y="23673"/>
                      <a:pt x="16263" y="23656"/>
                    </a:cubicBezTo>
                    <a:close/>
                    <a:moveTo>
                      <a:pt x="12900" y="26838"/>
                    </a:moveTo>
                    <a:cubicBezTo>
                      <a:pt x="12777" y="27041"/>
                      <a:pt x="12648" y="27125"/>
                      <a:pt x="12504" y="27125"/>
                    </a:cubicBezTo>
                    <a:cubicBezTo>
                      <a:pt x="12404" y="27125"/>
                      <a:pt x="12295" y="27084"/>
                      <a:pt x="12176" y="27014"/>
                    </a:cubicBezTo>
                    <a:cubicBezTo>
                      <a:pt x="12176" y="27014"/>
                      <a:pt x="12171" y="27008"/>
                      <a:pt x="12171" y="27008"/>
                    </a:cubicBezTo>
                    <a:lnTo>
                      <a:pt x="12171" y="27008"/>
                    </a:lnTo>
                    <a:cubicBezTo>
                      <a:pt x="12295" y="27079"/>
                      <a:pt x="12404" y="27119"/>
                      <a:pt x="12505" y="27119"/>
                    </a:cubicBezTo>
                    <a:cubicBezTo>
                      <a:pt x="12652" y="27119"/>
                      <a:pt x="12779" y="27033"/>
                      <a:pt x="12900" y="26838"/>
                    </a:cubicBezTo>
                    <a:close/>
                    <a:moveTo>
                      <a:pt x="2936" y="29580"/>
                    </a:moveTo>
                    <a:lnTo>
                      <a:pt x="2936" y="29580"/>
                    </a:lnTo>
                    <a:cubicBezTo>
                      <a:pt x="3631" y="29755"/>
                      <a:pt x="4184" y="29891"/>
                      <a:pt x="4732" y="30021"/>
                    </a:cubicBezTo>
                    <a:cubicBezTo>
                      <a:pt x="4732" y="30027"/>
                      <a:pt x="4732" y="30027"/>
                      <a:pt x="4732" y="30027"/>
                    </a:cubicBezTo>
                    <a:cubicBezTo>
                      <a:pt x="4179" y="29891"/>
                      <a:pt x="3631" y="29755"/>
                      <a:pt x="2936" y="29580"/>
                    </a:cubicBezTo>
                    <a:close/>
                    <a:moveTo>
                      <a:pt x="43561" y="30979"/>
                    </a:moveTo>
                    <a:lnTo>
                      <a:pt x="43561" y="30979"/>
                    </a:lnTo>
                    <a:cubicBezTo>
                      <a:pt x="43605" y="31057"/>
                      <a:pt x="43628" y="31130"/>
                      <a:pt x="43633" y="31191"/>
                    </a:cubicBezTo>
                    <a:cubicBezTo>
                      <a:pt x="43661" y="31163"/>
                      <a:pt x="43695" y="31140"/>
                      <a:pt x="43718" y="31117"/>
                    </a:cubicBezTo>
                    <a:cubicBezTo>
                      <a:pt x="43828" y="31233"/>
                      <a:pt x="43938" y="31353"/>
                      <a:pt x="44093" y="31518"/>
                    </a:cubicBezTo>
                    <a:lnTo>
                      <a:pt x="44093" y="31518"/>
                    </a:lnTo>
                    <a:cubicBezTo>
                      <a:pt x="43975" y="31394"/>
                      <a:pt x="43876" y="31306"/>
                      <a:pt x="43714" y="31306"/>
                    </a:cubicBezTo>
                    <a:cubicBezTo>
                      <a:pt x="43684" y="31306"/>
                      <a:pt x="43652" y="31309"/>
                      <a:pt x="43616" y="31315"/>
                    </a:cubicBezTo>
                    <a:cubicBezTo>
                      <a:pt x="43605" y="31349"/>
                      <a:pt x="43588" y="31372"/>
                      <a:pt x="43565" y="31389"/>
                    </a:cubicBezTo>
                    <a:cubicBezTo>
                      <a:pt x="43582" y="31366"/>
                      <a:pt x="43594" y="31344"/>
                      <a:pt x="43605" y="31315"/>
                    </a:cubicBezTo>
                    <a:lnTo>
                      <a:pt x="43616" y="31315"/>
                    </a:lnTo>
                    <a:cubicBezTo>
                      <a:pt x="43628" y="31281"/>
                      <a:pt x="43633" y="31242"/>
                      <a:pt x="43633" y="31191"/>
                    </a:cubicBezTo>
                    <a:lnTo>
                      <a:pt x="43633" y="31191"/>
                    </a:lnTo>
                    <a:cubicBezTo>
                      <a:pt x="43628" y="31191"/>
                      <a:pt x="43628" y="31197"/>
                      <a:pt x="43628" y="31197"/>
                    </a:cubicBezTo>
                    <a:cubicBezTo>
                      <a:pt x="43628" y="31130"/>
                      <a:pt x="43605" y="31057"/>
                      <a:pt x="43561" y="30979"/>
                    </a:cubicBezTo>
                    <a:close/>
                    <a:moveTo>
                      <a:pt x="56663" y="31870"/>
                    </a:moveTo>
                    <a:cubicBezTo>
                      <a:pt x="56781" y="32107"/>
                      <a:pt x="56906" y="32350"/>
                      <a:pt x="57013" y="32570"/>
                    </a:cubicBezTo>
                    <a:cubicBezTo>
                      <a:pt x="56900" y="32350"/>
                      <a:pt x="56781" y="32107"/>
                      <a:pt x="56663" y="31870"/>
                    </a:cubicBezTo>
                    <a:close/>
                    <a:moveTo>
                      <a:pt x="41932" y="31615"/>
                    </a:moveTo>
                    <a:cubicBezTo>
                      <a:pt x="41920" y="31694"/>
                      <a:pt x="41971" y="31756"/>
                      <a:pt x="42168" y="31812"/>
                    </a:cubicBezTo>
                    <a:lnTo>
                      <a:pt x="42168" y="31812"/>
                    </a:lnTo>
                    <a:cubicBezTo>
                      <a:pt x="42163" y="31844"/>
                      <a:pt x="42158" y="31871"/>
                      <a:pt x="42152" y="31898"/>
                    </a:cubicBezTo>
                    <a:cubicBezTo>
                      <a:pt x="42157" y="31881"/>
                      <a:pt x="42161" y="31865"/>
                      <a:pt x="42163" y="31851"/>
                    </a:cubicBezTo>
                    <a:lnTo>
                      <a:pt x="42163" y="31851"/>
                    </a:lnTo>
                    <a:cubicBezTo>
                      <a:pt x="42099" y="32275"/>
                      <a:pt x="42055" y="32627"/>
                      <a:pt x="42005" y="33028"/>
                    </a:cubicBezTo>
                    <a:cubicBezTo>
                      <a:pt x="42056" y="32615"/>
                      <a:pt x="42101" y="32254"/>
                      <a:pt x="42147" y="31898"/>
                    </a:cubicBezTo>
                    <a:cubicBezTo>
                      <a:pt x="41949" y="31801"/>
                      <a:pt x="41909" y="31711"/>
                      <a:pt x="41932" y="31615"/>
                    </a:cubicBezTo>
                    <a:close/>
                    <a:moveTo>
                      <a:pt x="2782" y="33373"/>
                    </a:moveTo>
                    <a:cubicBezTo>
                      <a:pt x="2720" y="33401"/>
                      <a:pt x="2663" y="33441"/>
                      <a:pt x="2607" y="33480"/>
                    </a:cubicBezTo>
                    <a:cubicBezTo>
                      <a:pt x="2663" y="33435"/>
                      <a:pt x="2720" y="33401"/>
                      <a:pt x="2782" y="33373"/>
                    </a:cubicBezTo>
                    <a:close/>
                    <a:moveTo>
                      <a:pt x="6264" y="7733"/>
                    </a:moveTo>
                    <a:cubicBezTo>
                      <a:pt x="7027" y="8897"/>
                      <a:pt x="7796" y="10056"/>
                      <a:pt x="8548" y="11226"/>
                    </a:cubicBezTo>
                    <a:cubicBezTo>
                      <a:pt x="8847" y="11695"/>
                      <a:pt x="9101" y="12193"/>
                      <a:pt x="9378" y="12673"/>
                    </a:cubicBezTo>
                    <a:cubicBezTo>
                      <a:pt x="9944" y="13911"/>
                      <a:pt x="10515" y="15149"/>
                      <a:pt x="11080" y="16387"/>
                    </a:cubicBezTo>
                    <a:cubicBezTo>
                      <a:pt x="11232" y="16754"/>
                      <a:pt x="11379" y="17127"/>
                      <a:pt x="11526" y="17495"/>
                    </a:cubicBezTo>
                    <a:cubicBezTo>
                      <a:pt x="12007" y="18902"/>
                      <a:pt x="12487" y="20310"/>
                      <a:pt x="12968" y="21712"/>
                    </a:cubicBezTo>
                    <a:cubicBezTo>
                      <a:pt x="13132" y="22288"/>
                      <a:pt x="13296" y="22865"/>
                      <a:pt x="13460" y="23441"/>
                    </a:cubicBezTo>
                    <a:cubicBezTo>
                      <a:pt x="13578" y="23910"/>
                      <a:pt x="13697" y="24380"/>
                      <a:pt x="13810" y="24849"/>
                    </a:cubicBezTo>
                    <a:cubicBezTo>
                      <a:pt x="14031" y="25736"/>
                      <a:pt x="14245" y="26629"/>
                      <a:pt x="14460" y="27517"/>
                    </a:cubicBezTo>
                    <a:cubicBezTo>
                      <a:pt x="14731" y="28970"/>
                      <a:pt x="14997" y="30422"/>
                      <a:pt x="15268" y="31869"/>
                    </a:cubicBezTo>
                    <a:lnTo>
                      <a:pt x="15314" y="32107"/>
                    </a:lnTo>
                    <a:cubicBezTo>
                      <a:pt x="15370" y="32418"/>
                      <a:pt x="15421" y="32728"/>
                      <a:pt x="15478" y="33034"/>
                    </a:cubicBezTo>
                    <a:cubicBezTo>
                      <a:pt x="15562" y="33672"/>
                      <a:pt x="15653" y="34311"/>
                      <a:pt x="15721" y="34950"/>
                    </a:cubicBezTo>
                    <a:cubicBezTo>
                      <a:pt x="15766" y="35391"/>
                      <a:pt x="15783" y="35837"/>
                      <a:pt x="15811" y="36278"/>
                    </a:cubicBezTo>
                    <a:cubicBezTo>
                      <a:pt x="15721" y="36295"/>
                      <a:pt x="15636" y="36312"/>
                      <a:pt x="15545" y="36329"/>
                    </a:cubicBezTo>
                    <a:cubicBezTo>
                      <a:pt x="15512" y="36301"/>
                      <a:pt x="15472" y="36267"/>
                      <a:pt x="15432" y="36239"/>
                    </a:cubicBezTo>
                    <a:lnTo>
                      <a:pt x="15427" y="36233"/>
                    </a:lnTo>
                    <a:cubicBezTo>
                      <a:pt x="15093" y="34645"/>
                      <a:pt x="14777" y="33051"/>
                      <a:pt x="14421" y="31468"/>
                    </a:cubicBezTo>
                    <a:cubicBezTo>
                      <a:pt x="14155" y="30292"/>
                      <a:pt x="13850" y="29128"/>
                      <a:pt x="13561" y="27958"/>
                    </a:cubicBezTo>
                    <a:cubicBezTo>
                      <a:pt x="13522" y="27845"/>
                      <a:pt x="13488" y="27737"/>
                      <a:pt x="13448" y="27624"/>
                    </a:cubicBezTo>
                    <a:cubicBezTo>
                      <a:pt x="13200" y="26646"/>
                      <a:pt x="12945" y="25674"/>
                      <a:pt x="12697" y="24696"/>
                    </a:cubicBezTo>
                    <a:cubicBezTo>
                      <a:pt x="12680" y="24628"/>
                      <a:pt x="12663" y="24555"/>
                      <a:pt x="12651" y="24481"/>
                    </a:cubicBezTo>
                    <a:cubicBezTo>
                      <a:pt x="12544" y="24131"/>
                      <a:pt x="12436" y="23780"/>
                      <a:pt x="12329" y="23424"/>
                    </a:cubicBezTo>
                    <a:cubicBezTo>
                      <a:pt x="12290" y="23277"/>
                      <a:pt x="12256" y="23125"/>
                      <a:pt x="12216" y="22972"/>
                    </a:cubicBezTo>
                    <a:cubicBezTo>
                      <a:pt x="12131" y="22712"/>
                      <a:pt x="12041" y="22446"/>
                      <a:pt x="11956" y="22186"/>
                    </a:cubicBezTo>
                    <a:cubicBezTo>
                      <a:pt x="11911" y="22028"/>
                      <a:pt x="11866" y="21876"/>
                      <a:pt x="11815" y="21717"/>
                    </a:cubicBezTo>
                    <a:cubicBezTo>
                      <a:pt x="11702" y="21378"/>
                      <a:pt x="11589" y="21033"/>
                      <a:pt x="11476" y="20688"/>
                    </a:cubicBezTo>
                    <a:cubicBezTo>
                      <a:pt x="11317" y="20197"/>
                      <a:pt x="11165" y="19699"/>
                      <a:pt x="10995" y="19207"/>
                    </a:cubicBezTo>
                    <a:cubicBezTo>
                      <a:pt x="10859" y="18829"/>
                      <a:pt x="10695" y="18456"/>
                      <a:pt x="10549" y="18083"/>
                    </a:cubicBezTo>
                    <a:cubicBezTo>
                      <a:pt x="10396" y="17698"/>
                      <a:pt x="10243" y="17320"/>
                      <a:pt x="10091" y="16935"/>
                    </a:cubicBezTo>
                    <a:cubicBezTo>
                      <a:pt x="9989" y="16675"/>
                      <a:pt x="9887" y="16415"/>
                      <a:pt x="9780" y="16155"/>
                    </a:cubicBezTo>
                    <a:cubicBezTo>
                      <a:pt x="9605" y="15709"/>
                      <a:pt x="9429" y="15262"/>
                      <a:pt x="9248" y="14821"/>
                    </a:cubicBezTo>
                    <a:cubicBezTo>
                      <a:pt x="8824" y="13832"/>
                      <a:pt x="8401" y="12848"/>
                      <a:pt x="7977" y="11865"/>
                    </a:cubicBezTo>
                    <a:cubicBezTo>
                      <a:pt x="7445" y="10779"/>
                      <a:pt x="6920" y="9694"/>
                      <a:pt x="6394" y="8609"/>
                    </a:cubicBezTo>
                    <a:cubicBezTo>
                      <a:pt x="6258" y="8332"/>
                      <a:pt x="6123" y="8055"/>
                      <a:pt x="5987" y="7778"/>
                    </a:cubicBezTo>
                    <a:cubicBezTo>
                      <a:pt x="6077" y="7761"/>
                      <a:pt x="6173" y="7744"/>
                      <a:pt x="6264" y="7733"/>
                    </a:cubicBezTo>
                    <a:close/>
                    <a:moveTo>
                      <a:pt x="51309" y="39534"/>
                    </a:moveTo>
                    <a:lnTo>
                      <a:pt x="51309" y="39534"/>
                    </a:lnTo>
                    <a:cubicBezTo>
                      <a:pt x="51321" y="39642"/>
                      <a:pt x="51389" y="39760"/>
                      <a:pt x="51468" y="39890"/>
                    </a:cubicBezTo>
                    <a:cubicBezTo>
                      <a:pt x="51479" y="39873"/>
                      <a:pt x="51490" y="39862"/>
                      <a:pt x="51502" y="39851"/>
                    </a:cubicBezTo>
                    <a:lnTo>
                      <a:pt x="51634" y="40077"/>
                    </a:lnTo>
                    <a:lnTo>
                      <a:pt x="51634" y="40077"/>
                    </a:lnTo>
                    <a:cubicBezTo>
                      <a:pt x="51587" y="40003"/>
                      <a:pt x="51534" y="39937"/>
                      <a:pt x="51468" y="39890"/>
                    </a:cubicBezTo>
                    <a:cubicBezTo>
                      <a:pt x="51451" y="39890"/>
                      <a:pt x="51439" y="39896"/>
                      <a:pt x="51422" y="39902"/>
                    </a:cubicBezTo>
                    <a:cubicBezTo>
                      <a:pt x="51377" y="39749"/>
                      <a:pt x="51315" y="39636"/>
                      <a:pt x="51309" y="39534"/>
                    </a:cubicBezTo>
                    <a:close/>
                    <a:moveTo>
                      <a:pt x="65462" y="29669"/>
                    </a:moveTo>
                    <a:cubicBezTo>
                      <a:pt x="65594" y="29669"/>
                      <a:pt x="65731" y="29708"/>
                      <a:pt x="65876" y="29783"/>
                    </a:cubicBezTo>
                    <a:cubicBezTo>
                      <a:pt x="64604" y="30405"/>
                      <a:pt x="63185" y="30394"/>
                      <a:pt x="61868" y="30784"/>
                    </a:cubicBezTo>
                    <a:cubicBezTo>
                      <a:pt x="60602" y="31044"/>
                      <a:pt x="59336" y="31310"/>
                      <a:pt x="58064" y="31570"/>
                    </a:cubicBezTo>
                    <a:cubicBezTo>
                      <a:pt x="58002" y="31581"/>
                      <a:pt x="57940" y="31598"/>
                      <a:pt x="57878" y="31615"/>
                    </a:cubicBezTo>
                    <a:cubicBezTo>
                      <a:pt x="57471" y="31700"/>
                      <a:pt x="57069" y="31784"/>
                      <a:pt x="56662" y="31869"/>
                    </a:cubicBezTo>
                    <a:cubicBezTo>
                      <a:pt x="55735" y="32084"/>
                      <a:pt x="54808" y="32305"/>
                      <a:pt x="53881" y="32519"/>
                    </a:cubicBezTo>
                    <a:cubicBezTo>
                      <a:pt x="53881" y="32519"/>
                      <a:pt x="53881" y="32519"/>
                      <a:pt x="53881" y="32519"/>
                    </a:cubicBezTo>
                    <a:lnTo>
                      <a:pt x="53881" y="32519"/>
                    </a:lnTo>
                    <a:cubicBezTo>
                      <a:pt x="53537" y="32610"/>
                      <a:pt x="53192" y="32700"/>
                      <a:pt x="52847" y="32791"/>
                    </a:cubicBezTo>
                    <a:cubicBezTo>
                      <a:pt x="52310" y="32932"/>
                      <a:pt x="51779" y="33073"/>
                      <a:pt x="51247" y="33215"/>
                    </a:cubicBezTo>
                    <a:cubicBezTo>
                      <a:pt x="51129" y="33254"/>
                      <a:pt x="51010" y="33294"/>
                      <a:pt x="50891" y="33339"/>
                    </a:cubicBezTo>
                    <a:cubicBezTo>
                      <a:pt x="50733" y="33373"/>
                      <a:pt x="50580" y="33412"/>
                      <a:pt x="50422" y="33452"/>
                    </a:cubicBezTo>
                    <a:cubicBezTo>
                      <a:pt x="49269" y="33774"/>
                      <a:pt x="48116" y="34102"/>
                      <a:pt x="46957" y="34424"/>
                    </a:cubicBezTo>
                    <a:cubicBezTo>
                      <a:pt x="46194" y="34656"/>
                      <a:pt x="45431" y="34882"/>
                      <a:pt x="44668" y="35108"/>
                    </a:cubicBezTo>
                    <a:cubicBezTo>
                      <a:pt x="43198" y="35583"/>
                      <a:pt x="41723" y="36041"/>
                      <a:pt x="40259" y="36527"/>
                    </a:cubicBezTo>
                    <a:cubicBezTo>
                      <a:pt x="38122" y="37239"/>
                      <a:pt x="35997" y="37963"/>
                      <a:pt x="33865" y="38692"/>
                    </a:cubicBezTo>
                    <a:cubicBezTo>
                      <a:pt x="32616" y="39122"/>
                      <a:pt x="31378" y="39585"/>
                      <a:pt x="30135" y="40026"/>
                    </a:cubicBezTo>
                    <a:cubicBezTo>
                      <a:pt x="29863" y="40122"/>
                      <a:pt x="29575" y="40179"/>
                      <a:pt x="29298" y="40252"/>
                    </a:cubicBezTo>
                    <a:cubicBezTo>
                      <a:pt x="29276" y="40190"/>
                      <a:pt x="29247" y="40122"/>
                      <a:pt x="29225" y="40060"/>
                    </a:cubicBezTo>
                    <a:cubicBezTo>
                      <a:pt x="29649" y="39811"/>
                      <a:pt x="30056" y="39529"/>
                      <a:pt x="30502" y="39314"/>
                    </a:cubicBezTo>
                    <a:cubicBezTo>
                      <a:pt x="33685" y="37748"/>
                      <a:pt x="36963" y="36414"/>
                      <a:pt x="40315" y="35250"/>
                    </a:cubicBezTo>
                    <a:cubicBezTo>
                      <a:pt x="41485" y="34843"/>
                      <a:pt x="42650" y="34419"/>
                      <a:pt x="43814" y="34000"/>
                    </a:cubicBezTo>
                    <a:cubicBezTo>
                      <a:pt x="43888" y="33978"/>
                      <a:pt x="43967" y="33961"/>
                      <a:pt x="44046" y="33938"/>
                    </a:cubicBezTo>
                    <a:cubicBezTo>
                      <a:pt x="45041" y="33650"/>
                      <a:pt x="46036" y="33362"/>
                      <a:pt x="47030" y="33073"/>
                    </a:cubicBezTo>
                    <a:cubicBezTo>
                      <a:pt x="47313" y="32994"/>
                      <a:pt x="47596" y="32915"/>
                      <a:pt x="47873" y="32830"/>
                    </a:cubicBezTo>
                    <a:cubicBezTo>
                      <a:pt x="48794" y="32621"/>
                      <a:pt x="49721" y="32412"/>
                      <a:pt x="50642" y="32203"/>
                    </a:cubicBezTo>
                    <a:lnTo>
                      <a:pt x="53231" y="31683"/>
                    </a:lnTo>
                    <a:cubicBezTo>
                      <a:pt x="54249" y="31485"/>
                      <a:pt x="55266" y="31281"/>
                      <a:pt x="56284" y="31078"/>
                    </a:cubicBezTo>
                    <a:cubicBezTo>
                      <a:pt x="56368" y="31067"/>
                      <a:pt x="56448" y="31055"/>
                      <a:pt x="56532" y="31038"/>
                    </a:cubicBezTo>
                    <a:cubicBezTo>
                      <a:pt x="56792" y="30631"/>
                      <a:pt x="56764" y="30168"/>
                      <a:pt x="56809" y="29727"/>
                    </a:cubicBezTo>
                    <a:lnTo>
                      <a:pt x="56809" y="29727"/>
                    </a:lnTo>
                    <a:cubicBezTo>
                      <a:pt x="56770" y="30168"/>
                      <a:pt x="56792" y="30631"/>
                      <a:pt x="56532" y="31038"/>
                    </a:cubicBezTo>
                    <a:lnTo>
                      <a:pt x="59924" y="30405"/>
                    </a:lnTo>
                    <a:cubicBezTo>
                      <a:pt x="60947" y="30247"/>
                      <a:pt x="61970" y="30083"/>
                      <a:pt x="62993" y="29942"/>
                    </a:cubicBezTo>
                    <a:cubicBezTo>
                      <a:pt x="63796" y="29834"/>
                      <a:pt x="64604" y="29755"/>
                      <a:pt x="65413" y="29670"/>
                    </a:cubicBezTo>
                    <a:cubicBezTo>
                      <a:pt x="65429" y="29669"/>
                      <a:pt x="65446" y="29669"/>
                      <a:pt x="65462" y="29669"/>
                    </a:cubicBezTo>
                    <a:close/>
                    <a:moveTo>
                      <a:pt x="37947" y="41089"/>
                    </a:moveTo>
                    <a:cubicBezTo>
                      <a:pt x="37947" y="41094"/>
                      <a:pt x="37947" y="41100"/>
                      <a:pt x="37947" y="41106"/>
                    </a:cubicBezTo>
                    <a:cubicBezTo>
                      <a:pt x="37958" y="41106"/>
                      <a:pt x="37975" y="41111"/>
                      <a:pt x="37986" y="41111"/>
                    </a:cubicBezTo>
                    <a:cubicBezTo>
                      <a:pt x="38020" y="41190"/>
                      <a:pt x="38054" y="41258"/>
                      <a:pt x="38094" y="41315"/>
                    </a:cubicBezTo>
                    <a:cubicBezTo>
                      <a:pt x="38037" y="41241"/>
                      <a:pt x="37986" y="41168"/>
                      <a:pt x="37930" y="41094"/>
                    </a:cubicBezTo>
                    <a:cubicBezTo>
                      <a:pt x="37935" y="41089"/>
                      <a:pt x="37941" y="41089"/>
                      <a:pt x="37947" y="41089"/>
                    </a:cubicBezTo>
                    <a:close/>
                    <a:moveTo>
                      <a:pt x="18306" y="42382"/>
                    </a:moveTo>
                    <a:cubicBezTo>
                      <a:pt x="18242" y="42470"/>
                      <a:pt x="18188" y="42566"/>
                      <a:pt x="18174" y="42694"/>
                    </a:cubicBezTo>
                    <a:cubicBezTo>
                      <a:pt x="18174" y="42700"/>
                      <a:pt x="18174" y="42705"/>
                      <a:pt x="18174" y="42717"/>
                    </a:cubicBezTo>
                    <a:cubicBezTo>
                      <a:pt x="17942" y="42615"/>
                      <a:pt x="17773" y="42536"/>
                      <a:pt x="17603" y="42462"/>
                    </a:cubicBezTo>
                    <a:lnTo>
                      <a:pt x="17603" y="42462"/>
                    </a:lnTo>
                    <a:cubicBezTo>
                      <a:pt x="17790" y="42541"/>
                      <a:pt x="17970" y="42626"/>
                      <a:pt x="18174" y="42694"/>
                    </a:cubicBezTo>
                    <a:lnTo>
                      <a:pt x="18129" y="42626"/>
                    </a:lnTo>
                    <a:cubicBezTo>
                      <a:pt x="18190" y="42542"/>
                      <a:pt x="18246" y="42462"/>
                      <a:pt x="18306" y="42382"/>
                    </a:cubicBezTo>
                    <a:close/>
                    <a:moveTo>
                      <a:pt x="1" y="0"/>
                    </a:moveTo>
                    <a:lnTo>
                      <a:pt x="1" y="0"/>
                    </a:lnTo>
                    <a:cubicBezTo>
                      <a:pt x="69" y="232"/>
                      <a:pt x="199" y="407"/>
                      <a:pt x="289" y="605"/>
                    </a:cubicBezTo>
                    <a:cubicBezTo>
                      <a:pt x="594" y="1300"/>
                      <a:pt x="1018" y="1973"/>
                      <a:pt x="1160" y="2702"/>
                    </a:cubicBezTo>
                    <a:cubicBezTo>
                      <a:pt x="1555" y="4748"/>
                      <a:pt x="1747" y="6817"/>
                      <a:pt x="1177" y="8880"/>
                    </a:cubicBezTo>
                    <a:cubicBezTo>
                      <a:pt x="1080" y="9231"/>
                      <a:pt x="984" y="9587"/>
                      <a:pt x="917" y="9943"/>
                    </a:cubicBezTo>
                    <a:cubicBezTo>
                      <a:pt x="640" y="11407"/>
                      <a:pt x="323" y="12865"/>
                      <a:pt x="125" y="14341"/>
                    </a:cubicBezTo>
                    <a:cubicBezTo>
                      <a:pt x="1" y="15285"/>
                      <a:pt x="86" y="16257"/>
                      <a:pt x="662" y="17093"/>
                    </a:cubicBezTo>
                    <a:cubicBezTo>
                      <a:pt x="1182" y="18060"/>
                      <a:pt x="1940" y="18772"/>
                      <a:pt x="2963" y="19185"/>
                    </a:cubicBezTo>
                    <a:lnTo>
                      <a:pt x="4913" y="20462"/>
                    </a:lnTo>
                    <a:cubicBezTo>
                      <a:pt x="5032" y="20598"/>
                      <a:pt x="5145" y="20739"/>
                      <a:pt x="5258" y="20875"/>
                    </a:cubicBezTo>
                    <a:cubicBezTo>
                      <a:pt x="5320" y="21107"/>
                      <a:pt x="5376" y="21339"/>
                      <a:pt x="5439" y="21570"/>
                    </a:cubicBezTo>
                    <a:cubicBezTo>
                      <a:pt x="5456" y="21853"/>
                      <a:pt x="5472" y="22141"/>
                      <a:pt x="5484" y="22429"/>
                    </a:cubicBezTo>
                    <a:cubicBezTo>
                      <a:pt x="5099" y="23323"/>
                      <a:pt x="4715" y="24221"/>
                      <a:pt x="4331" y="25114"/>
                    </a:cubicBezTo>
                    <a:cubicBezTo>
                      <a:pt x="4093" y="25572"/>
                      <a:pt x="3850" y="26030"/>
                      <a:pt x="3607" y="26488"/>
                    </a:cubicBezTo>
                    <a:lnTo>
                      <a:pt x="3455" y="26759"/>
                    </a:lnTo>
                    <a:cubicBezTo>
                      <a:pt x="3336" y="27025"/>
                      <a:pt x="3217" y="27291"/>
                      <a:pt x="3104" y="27556"/>
                    </a:cubicBezTo>
                    <a:cubicBezTo>
                      <a:pt x="3070" y="27596"/>
                      <a:pt x="3048" y="27647"/>
                      <a:pt x="3031" y="27698"/>
                    </a:cubicBezTo>
                    <a:cubicBezTo>
                      <a:pt x="2918" y="27963"/>
                      <a:pt x="2810" y="28229"/>
                      <a:pt x="2697" y="28495"/>
                    </a:cubicBezTo>
                    <a:cubicBezTo>
                      <a:pt x="2663" y="28540"/>
                      <a:pt x="2635" y="28585"/>
                      <a:pt x="2618" y="28642"/>
                    </a:cubicBezTo>
                    <a:cubicBezTo>
                      <a:pt x="1974" y="29880"/>
                      <a:pt x="1781" y="31208"/>
                      <a:pt x="1860" y="32587"/>
                    </a:cubicBezTo>
                    <a:cubicBezTo>
                      <a:pt x="1900" y="32615"/>
                      <a:pt x="1940" y="32649"/>
                      <a:pt x="1974" y="32678"/>
                    </a:cubicBezTo>
                    <a:cubicBezTo>
                      <a:pt x="1990" y="32881"/>
                      <a:pt x="2007" y="33079"/>
                      <a:pt x="2024" y="33282"/>
                    </a:cubicBezTo>
                    <a:cubicBezTo>
                      <a:pt x="2115" y="33429"/>
                      <a:pt x="2211" y="33582"/>
                      <a:pt x="2301" y="33729"/>
                    </a:cubicBezTo>
                    <a:cubicBezTo>
                      <a:pt x="2330" y="33797"/>
                      <a:pt x="2358" y="33870"/>
                      <a:pt x="2386" y="33938"/>
                    </a:cubicBezTo>
                    <a:cubicBezTo>
                      <a:pt x="2776" y="34684"/>
                      <a:pt x="3353" y="35250"/>
                      <a:pt x="4088" y="35657"/>
                    </a:cubicBezTo>
                    <a:cubicBezTo>
                      <a:pt x="4184" y="35724"/>
                      <a:pt x="4274" y="35787"/>
                      <a:pt x="4370" y="35849"/>
                    </a:cubicBezTo>
                    <a:cubicBezTo>
                      <a:pt x="4562" y="35967"/>
                      <a:pt x="4749" y="36086"/>
                      <a:pt x="4936" y="36205"/>
                    </a:cubicBezTo>
                    <a:cubicBezTo>
                      <a:pt x="4986" y="36239"/>
                      <a:pt x="5037" y="36273"/>
                      <a:pt x="5088" y="36307"/>
                    </a:cubicBezTo>
                    <a:cubicBezTo>
                      <a:pt x="5258" y="36408"/>
                      <a:pt x="5416" y="36521"/>
                      <a:pt x="5591" y="36612"/>
                    </a:cubicBezTo>
                    <a:cubicBezTo>
                      <a:pt x="7021" y="37358"/>
                      <a:pt x="8451" y="38098"/>
                      <a:pt x="9882" y="38845"/>
                    </a:cubicBezTo>
                    <a:cubicBezTo>
                      <a:pt x="10803" y="39523"/>
                      <a:pt x="11753" y="40167"/>
                      <a:pt x="12646" y="40885"/>
                    </a:cubicBezTo>
                    <a:cubicBezTo>
                      <a:pt x="14093" y="42055"/>
                      <a:pt x="14946" y="43593"/>
                      <a:pt x="15263" y="45430"/>
                    </a:cubicBezTo>
                    <a:lnTo>
                      <a:pt x="15263" y="45441"/>
                    </a:lnTo>
                    <a:cubicBezTo>
                      <a:pt x="15365" y="46323"/>
                      <a:pt x="15495" y="47205"/>
                      <a:pt x="15551" y="48092"/>
                    </a:cubicBezTo>
                    <a:cubicBezTo>
                      <a:pt x="15574" y="48488"/>
                      <a:pt x="15658" y="48827"/>
                      <a:pt x="15975" y="49036"/>
                    </a:cubicBezTo>
                    <a:cubicBezTo>
                      <a:pt x="16076" y="49104"/>
                      <a:pt x="16174" y="49131"/>
                      <a:pt x="16269" y="49131"/>
                    </a:cubicBezTo>
                    <a:cubicBezTo>
                      <a:pt x="16491" y="49131"/>
                      <a:pt x="16695" y="48979"/>
                      <a:pt x="16885" y="48833"/>
                    </a:cubicBezTo>
                    <a:cubicBezTo>
                      <a:pt x="16908" y="48816"/>
                      <a:pt x="16930" y="48793"/>
                      <a:pt x="16953" y="48782"/>
                    </a:cubicBezTo>
                    <a:cubicBezTo>
                      <a:pt x="18835" y="47572"/>
                      <a:pt x="20791" y="46504"/>
                      <a:pt x="22899" y="45729"/>
                    </a:cubicBezTo>
                    <a:cubicBezTo>
                      <a:pt x="23131" y="45645"/>
                      <a:pt x="23352" y="45515"/>
                      <a:pt x="23578" y="45407"/>
                    </a:cubicBezTo>
                    <a:cubicBezTo>
                      <a:pt x="24397" y="45255"/>
                      <a:pt x="25228" y="45119"/>
                      <a:pt x="26042" y="44938"/>
                    </a:cubicBezTo>
                    <a:cubicBezTo>
                      <a:pt x="27241" y="44678"/>
                      <a:pt x="28440" y="44489"/>
                      <a:pt x="29647" y="44489"/>
                    </a:cubicBezTo>
                    <a:cubicBezTo>
                      <a:pt x="30278" y="44489"/>
                      <a:pt x="30911" y="44541"/>
                      <a:pt x="31548" y="44661"/>
                    </a:cubicBezTo>
                    <a:cubicBezTo>
                      <a:pt x="32458" y="44831"/>
                      <a:pt x="33368" y="44989"/>
                      <a:pt x="34278" y="45153"/>
                    </a:cubicBezTo>
                    <a:cubicBezTo>
                      <a:pt x="35708" y="45571"/>
                      <a:pt x="37127" y="46012"/>
                      <a:pt x="38563" y="46402"/>
                    </a:cubicBezTo>
                    <a:cubicBezTo>
                      <a:pt x="39586" y="46685"/>
                      <a:pt x="40626" y="46905"/>
                      <a:pt x="41660" y="47154"/>
                    </a:cubicBezTo>
                    <a:lnTo>
                      <a:pt x="44283" y="47453"/>
                    </a:lnTo>
                    <a:cubicBezTo>
                      <a:pt x="44769" y="47436"/>
                      <a:pt x="45255" y="47420"/>
                      <a:pt x="45742" y="47408"/>
                    </a:cubicBezTo>
                    <a:cubicBezTo>
                      <a:pt x="46414" y="47301"/>
                      <a:pt x="47081" y="47205"/>
                      <a:pt x="47754" y="47097"/>
                    </a:cubicBezTo>
                    <a:cubicBezTo>
                      <a:pt x="47957" y="47018"/>
                      <a:pt x="48178" y="46956"/>
                      <a:pt x="48370" y="46849"/>
                    </a:cubicBezTo>
                    <a:cubicBezTo>
                      <a:pt x="49625" y="46148"/>
                      <a:pt x="50484" y="45192"/>
                      <a:pt x="50411" y="43644"/>
                    </a:cubicBezTo>
                    <a:cubicBezTo>
                      <a:pt x="50405" y="43474"/>
                      <a:pt x="50388" y="43304"/>
                      <a:pt x="50377" y="43141"/>
                    </a:cubicBezTo>
                    <a:cubicBezTo>
                      <a:pt x="50394" y="42892"/>
                      <a:pt x="50416" y="42637"/>
                      <a:pt x="50433" y="42389"/>
                    </a:cubicBezTo>
                    <a:cubicBezTo>
                      <a:pt x="50507" y="41965"/>
                      <a:pt x="50580" y="41535"/>
                      <a:pt x="50654" y="41106"/>
                    </a:cubicBezTo>
                    <a:cubicBezTo>
                      <a:pt x="51004" y="40800"/>
                      <a:pt x="51349" y="40489"/>
                      <a:pt x="51694" y="40179"/>
                    </a:cubicBezTo>
                    <a:cubicBezTo>
                      <a:pt x="51818" y="40184"/>
                      <a:pt x="51942" y="40190"/>
                      <a:pt x="52067" y="40196"/>
                    </a:cubicBezTo>
                    <a:cubicBezTo>
                      <a:pt x="52146" y="40184"/>
                      <a:pt x="52219" y="40173"/>
                      <a:pt x="52293" y="40162"/>
                    </a:cubicBezTo>
                    <a:cubicBezTo>
                      <a:pt x="52615" y="40111"/>
                      <a:pt x="52937" y="40066"/>
                      <a:pt x="53254" y="40020"/>
                    </a:cubicBezTo>
                    <a:cubicBezTo>
                      <a:pt x="54164" y="40071"/>
                      <a:pt x="55074" y="40122"/>
                      <a:pt x="55984" y="40173"/>
                    </a:cubicBezTo>
                    <a:cubicBezTo>
                      <a:pt x="56387" y="40180"/>
                      <a:pt x="56795" y="40220"/>
                      <a:pt x="57196" y="40220"/>
                    </a:cubicBezTo>
                    <a:cubicBezTo>
                      <a:pt x="57403" y="40220"/>
                      <a:pt x="57608" y="40209"/>
                      <a:pt x="57810" y="40179"/>
                    </a:cubicBezTo>
                    <a:cubicBezTo>
                      <a:pt x="59879" y="39879"/>
                      <a:pt x="61575" y="38850"/>
                      <a:pt x="63016" y="37369"/>
                    </a:cubicBezTo>
                    <a:cubicBezTo>
                      <a:pt x="63717" y="36651"/>
                      <a:pt x="64384" y="35905"/>
                      <a:pt x="65068" y="35170"/>
                    </a:cubicBezTo>
                    <a:lnTo>
                      <a:pt x="65068" y="35165"/>
                    </a:lnTo>
                    <a:cubicBezTo>
                      <a:pt x="65769" y="34136"/>
                      <a:pt x="66543" y="33175"/>
                      <a:pt x="67600" y="32485"/>
                    </a:cubicBezTo>
                    <a:cubicBezTo>
                      <a:pt x="68318" y="32005"/>
                      <a:pt x="69042" y="31519"/>
                      <a:pt x="69810" y="31129"/>
                    </a:cubicBezTo>
                    <a:cubicBezTo>
                      <a:pt x="70579" y="30744"/>
                      <a:pt x="71393" y="30411"/>
                      <a:pt x="72218" y="30174"/>
                    </a:cubicBezTo>
                    <a:cubicBezTo>
                      <a:pt x="73315" y="29851"/>
                      <a:pt x="74445" y="29637"/>
                      <a:pt x="75565" y="29382"/>
                    </a:cubicBezTo>
                    <a:cubicBezTo>
                      <a:pt x="75853" y="29348"/>
                      <a:pt x="76136" y="29314"/>
                      <a:pt x="76424" y="29280"/>
                    </a:cubicBezTo>
                    <a:cubicBezTo>
                      <a:pt x="76407" y="29196"/>
                      <a:pt x="76390" y="29111"/>
                      <a:pt x="76373" y="29026"/>
                    </a:cubicBezTo>
                    <a:cubicBezTo>
                      <a:pt x="76198" y="28975"/>
                      <a:pt x="76023" y="28919"/>
                      <a:pt x="75847" y="28868"/>
                    </a:cubicBezTo>
                    <a:cubicBezTo>
                      <a:pt x="75531" y="28749"/>
                      <a:pt x="75226" y="28591"/>
                      <a:pt x="74898" y="28523"/>
                    </a:cubicBezTo>
                    <a:cubicBezTo>
                      <a:pt x="73694" y="28246"/>
                      <a:pt x="72490" y="27929"/>
                      <a:pt x="71263" y="27766"/>
                    </a:cubicBezTo>
                    <a:cubicBezTo>
                      <a:pt x="69008" y="27460"/>
                      <a:pt x="66741" y="27200"/>
                      <a:pt x="64474" y="27019"/>
                    </a:cubicBezTo>
                    <a:cubicBezTo>
                      <a:pt x="63728" y="26961"/>
                      <a:pt x="62979" y="26948"/>
                      <a:pt x="62229" y="26948"/>
                    </a:cubicBezTo>
                    <a:cubicBezTo>
                      <a:pt x="61591" y="26948"/>
                      <a:pt x="60952" y="26958"/>
                      <a:pt x="60314" y="26958"/>
                    </a:cubicBezTo>
                    <a:cubicBezTo>
                      <a:pt x="60240" y="26958"/>
                      <a:pt x="60167" y="26957"/>
                      <a:pt x="60094" y="26957"/>
                    </a:cubicBezTo>
                    <a:cubicBezTo>
                      <a:pt x="59935" y="26957"/>
                      <a:pt x="59777" y="27048"/>
                      <a:pt x="59619" y="27093"/>
                    </a:cubicBezTo>
                    <a:cubicBezTo>
                      <a:pt x="58646" y="27161"/>
                      <a:pt x="57674" y="27229"/>
                      <a:pt x="56702" y="27296"/>
                    </a:cubicBezTo>
                    <a:cubicBezTo>
                      <a:pt x="56335" y="27336"/>
                      <a:pt x="55967" y="27375"/>
                      <a:pt x="55605" y="27415"/>
                    </a:cubicBezTo>
                    <a:cubicBezTo>
                      <a:pt x="54707" y="27539"/>
                      <a:pt x="53802" y="27658"/>
                      <a:pt x="52903" y="27777"/>
                    </a:cubicBezTo>
                    <a:cubicBezTo>
                      <a:pt x="52547" y="27833"/>
                      <a:pt x="52191" y="27896"/>
                      <a:pt x="51829" y="27952"/>
                    </a:cubicBezTo>
                    <a:cubicBezTo>
                      <a:pt x="50976" y="28127"/>
                      <a:pt x="50117" y="28302"/>
                      <a:pt x="49263" y="28478"/>
                    </a:cubicBezTo>
                    <a:lnTo>
                      <a:pt x="49258" y="28478"/>
                    </a:lnTo>
                    <a:cubicBezTo>
                      <a:pt x="48975" y="28557"/>
                      <a:pt x="48698" y="28630"/>
                      <a:pt x="48421" y="28704"/>
                    </a:cubicBezTo>
                    <a:cubicBezTo>
                      <a:pt x="47890" y="28834"/>
                      <a:pt x="47353" y="28964"/>
                      <a:pt x="46821" y="29088"/>
                    </a:cubicBezTo>
                    <a:lnTo>
                      <a:pt x="45549" y="29467"/>
                    </a:lnTo>
                    <a:cubicBezTo>
                      <a:pt x="44933" y="29665"/>
                      <a:pt x="44317" y="29868"/>
                      <a:pt x="43701" y="30066"/>
                    </a:cubicBezTo>
                    <a:cubicBezTo>
                      <a:pt x="43633" y="30089"/>
                      <a:pt x="43560" y="30111"/>
                      <a:pt x="43486" y="30134"/>
                    </a:cubicBezTo>
                    <a:cubicBezTo>
                      <a:pt x="42616" y="30450"/>
                      <a:pt x="41740" y="30767"/>
                      <a:pt x="40869" y="31078"/>
                    </a:cubicBezTo>
                    <a:cubicBezTo>
                      <a:pt x="39264" y="31768"/>
                      <a:pt x="37658" y="32457"/>
                      <a:pt x="36047" y="33147"/>
                    </a:cubicBezTo>
                    <a:cubicBezTo>
                      <a:pt x="35838" y="33271"/>
                      <a:pt x="35623" y="33395"/>
                      <a:pt x="35409" y="33520"/>
                    </a:cubicBezTo>
                    <a:cubicBezTo>
                      <a:pt x="35228" y="33582"/>
                      <a:pt x="35024" y="33616"/>
                      <a:pt x="34860" y="33712"/>
                    </a:cubicBezTo>
                    <a:cubicBezTo>
                      <a:pt x="32577" y="35029"/>
                      <a:pt x="30282" y="36324"/>
                      <a:pt x="28026" y="37691"/>
                    </a:cubicBezTo>
                    <a:cubicBezTo>
                      <a:pt x="27077" y="38268"/>
                      <a:pt x="26212" y="38997"/>
                      <a:pt x="25313" y="39659"/>
                    </a:cubicBezTo>
                    <a:cubicBezTo>
                      <a:pt x="24256" y="40456"/>
                      <a:pt x="23188" y="41230"/>
                      <a:pt x="22153" y="42050"/>
                    </a:cubicBezTo>
                    <a:cubicBezTo>
                      <a:pt x="21481" y="42581"/>
                      <a:pt x="20848" y="43174"/>
                      <a:pt x="20198" y="43740"/>
                    </a:cubicBezTo>
                    <a:cubicBezTo>
                      <a:pt x="20452" y="42965"/>
                      <a:pt x="20848" y="42293"/>
                      <a:pt x="21192" y="41597"/>
                    </a:cubicBezTo>
                    <a:cubicBezTo>
                      <a:pt x="22329" y="39274"/>
                      <a:pt x="23470" y="36957"/>
                      <a:pt x="24573" y="34616"/>
                    </a:cubicBezTo>
                    <a:cubicBezTo>
                      <a:pt x="25070" y="33554"/>
                      <a:pt x="25477" y="32446"/>
                      <a:pt x="25924" y="31361"/>
                    </a:cubicBezTo>
                    <a:lnTo>
                      <a:pt x="25924" y="31361"/>
                    </a:lnTo>
                    <a:cubicBezTo>
                      <a:pt x="25846" y="31449"/>
                      <a:pt x="25772" y="31483"/>
                      <a:pt x="25704" y="31483"/>
                    </a:cubicBezTo>
                    <a:cubicBezTo>
                      <a:pt x="25588" y="31483"/>
                      <a:pt x="25487" y="31386"/>
                      <a:pt x="25398" y="31287"/>
                    </a:cubicBezTo>
                    <a:cubicBezTo>
                      <a:pt x="25296" y="31168"/>
                      <a:pt x="25234" y="31016"/>
                      <a:pt x="25155" y="30880"/>
                    </a:cubicBezTo>
                    <a:cubicBezTo>
                      <a:pt x="24567" y="32022"/>
                      <a:pt x="23968" y="33164"/>
                      <a:pt x="23386" y="34311"/>
                    </a:cubicBezTo>
                    <a:cubicBezTo>
                      <a:pt x="22594" y="35888"/>
                      <a:pt x="21820" y="37471"/>
                      <a:pt x="21017" y="39042"/>
                    </a:cubicBezTo>
                    <a:cubicBezTo>
                      <a:pt x="20361" y="40309"/>
                      <a:pt x="19683" y="41563"/>
                      <a:pt x="19016" y="42824"/>
                    </a:cubicBezTo>
                    <a:cubicBezTo>
                      <a:pt x="18909" y="43118"/>
                      <a:pt x="18801" y="43412"/>
                      <a:pt x="18660" y="43796"/>
                    </a:cubicBezTo>
                    <a:cubicBezTo>
                      <a:pt x="18298" y="43316"/>
                      <a:pt x="18762" y="43135"/>
                      <a:pt x="18784" y="42852"/>
                    </a:cubicBezTo>
                    <a:lnTo>
                      <a:pt x="18343" y="42332"/>
                    </a:lnTo>
                    <a:cubicBezTo>
                      <a:pt x="18366" y="41965"/>
                      <a:pt x="18389" y="41597"/>
                      <a:pt x="18417" y="41230"/>
                    </a:cubicBezTo>
                    <a:cubicBezTo>
                      <a:pt x="18473" y="40393"/>
                      <a:pt x="18598" y="39557"/>
                      <a:pt x="18570" y="38726"/>
                    </a:cubicBezTo>
                    <a:cubicBezTo>
                      <a:pt x="18519" y="36962"/>
                      <a:pt x="18394" y="35199"/>
                      <a:pt x="18298" y="33435"/>
                    </a:cubicBezTo>
                    <a:cubicBezTo>
                      <a:pt x="18236" y="32740"/>
                      <a:pt x="18208" y="32045"/>
                      <a:pt x="18106" y="31355"/>
                    </a:cubicBezTo>
                    <a:cubicBezTo>
                      <a:pt x="17948" y="30264"/>
                      <a:pt x="17739" y="29184"/>
                      <a:pt x="17546" y="28099"/>
                    </a:cubicBezTo>
                    <a:cubicBezTo>
                      <a:pt x="17518" y="27941"/>
                      <a:pt x="17484" y="27788"/>
                      <a:pt x="17456" y="27635"/>
                    </a:cubicBezTo>
                    <a:cubicBezTo>
                      <a:pt x="17620" y="27025"/>
                      <a:pt x="17236" y="26539"/>
                      <a:pt x="17089" y="26002"/>
                    </a:cubicBezTo>
                    <a:cubicBezTo>
                      <a:pt x="16919" y="25227"/>
                      <a:pt x="16749" y="24447"/>
                      <a:pt x="16580" y="23673"/>
                    </a:cubicBezTo>
                    <a:cubicBezTo>
                      <a:pt x="16495" y="23402"/>
                      <a:pt x="16416" y="23130"/>
                      <a:pt x="16331" y="22859"/>
                    </a:cubicBezTo>
                    <a:cubicBezTo>
                      <a:pt x="16184" y="22356"/>
                      <a:pt x="16043" y="21859"/>
                      <a:pt x="15896" y="21355"/>
                    </a:cubicBezTo>
                    <a:cubicBezTo>
                      <a:pt x="15687" y="20751"/>
                      <a:pt x="15478" y="20140"/>
                      <a:pt x="15268" y="19535"/>
                    </a:cubicBezTo>
                    <a:cubicBezTo>
                      <a:pt x="15020" y="18670"/>
                      <a:pt x="14754" y="17817"/>
                      <a:pt x="14234" y="17071"/>
                    </a:cubicBezTo>
                    <a:cubicBezTo>
                      <a:pt x="14087" y="16686"/>
                      <a:pt x="13940" y="16308"/>
                      <a:pt x="13793" y="15923"/>
                    </a:cubicBezTo>
                    <a:cubicBezTo>
                      <a:pt x="13448" y="15166"/>
                      <a:pt x="13137" y="14391"/>
                      <a:pt x="12759" y="13645"/>
                    </a:cubicBezTo>
                    <a:cubicBezTo>
                      <a:pt x="12369" y="12888"/>
                      <a:pt x="11916" y="12159"/>
                      <a:pt x="11493" y="11413"/>
                    </a:cubicBezTo>
                    <a:cubicBezTo>
                      <a:pt x="8858" y="6404"/>
                      <a:pt x="5015" y="2617"/>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3148" name="Google Shape;13148;p20"/>
          <p:cNvGrpSpPr/>
          <p:nvPr/>
        </p:nvGrpSpPr>
        <p:grpSpPr>
          <a:xfrm rot="10800000" flipH="1">
            <a:off x="8028373" y="4146170"/>
            <a:ext cx="740011" cy="636065"/>
            <a:chOff x="7615940" y="361497"/>
            <a:chExt cx="960305" cy="825415"/>
          </a:xfrm>
        </p:grpSpPr>
        <p:sp>
          <p:nvSpPr>
            <p:cNvPr id="13149" name="Google Shape;13149;p20"/>
            <p:cNvSpPr/>
            <p:nvPr/>
          </p:nvSpPr>
          <p:spPr>
            <a:xfrm rot="-9249779">
              <a:off x="7918451" y="727295"/>
              <a:ext cx="345988" cy="292382"/>
            </a:xfrm>
            <a:custGeom>
              <a:avLst/>
              <a:gdLst/>
              <a:ahLst/>
              <a:cxnLst/>
              <a:rect l="l" t="t" r="r" b="b"/>
              <a:pathLst>
                <a:path w="32497" h="27462" extrusionOk="0">
                  <a:moveTo>
                    <a:pt x="20749" y="4439"/>
                  </a:moveTo>
                  <a:cubicBezTo>
                    <a:pt x="20236" y="4682"/>
                    <a:pt x="20231" y="4727"/>
                    <a:pt x="20615" y="5173"/>
                  </a:cubicBezTo>
                  <a:cubicBezTo>
                    <a:pt x="20226" y="4727"/>
                    <a:pt x="20236" y="4682"/>
                    <a:pt x="20749" y="4439"/>
                  </a:cubicBezTo>
                  <a:close/>
                  <a:moveTo>
                    <a:pt x="18066" y="10297"/>
                  </a:moveTo>
                  <a:cubicBezTo>
                    <a:pt x="18049" y="10493"/>
                    <a:pt x="18043" y="10629"/>
                    <a:pt x="18032" y="10758"/>
                  </a:cubicBezTo>
                  <a:cubicBezTo>
                    <a:pt x="18043" y="10623"/>
                    <a:pt x="18049" y="10493"/>
                    <a:pt x="18066" y="10297"/>
                  </a:cubicBezTo>
                  <a:close/>
                  <a:moveTo>
                    <a:pt x="8728" y="17253"/>
                  </a:moveTo>
                  <a:cubicBezTo>
                    <a:pt x="8660" y="17456"/>
                    <a:pt x="8586" y="17660"/>
                    <a:pt x="8513" y="17863"/>
                  </a:cubicBezTo>
                  <a:cubicBezTo>
                    <a:pt x="8586" y="17660"/>
                    <a:pt x="8654" y="17456"/>
                    <a:pt x="8728" y="17253"/>
                  </a:cubicBezTo>
                  <a:close/>
                  <a:moveTo>
                    <a:pt x="16097" y="20979"/>
                  </a:moveTo>
                  <a:cubicBezTo>
                    <a:pt x="15555" y="21443"/>
                    <a:pt x="15013" y="21906"/>
                    <a:pt x="14465" y="22374"/>
                  </a:cubicBezTo>
                  <a:cubicBezTo>
                    <a:pt x="15007" y="21906"/>
                    <a:pt x="15555" y="21443"/>
                    <a:pt x="16097" y="20979"/>
                  </a:cubicBezTo>
                  <a:close/>
                  <a:moveTo>
                    <a:pt x="6676" y="23533"/>
                  </a:moveTo>
                  <a:cubicBezTo>
                    <a:pt x="6704" y="23533"/>
                    <a:pt x="6727" y="23544"/>
                    <a:pt x="6749" y="23556"/>
                  </a:cubicBezTo>
                  <a:cubicBezTo>
                    <a:pt x="6727" y="23544"/>
                    <a:pt x="6704" y="23539"/>
                    <a:pt x="6676" y="23533"/>
                  </a:cubicBezTo>
                  <a:close/>
                  <a:moveTo>
                    <a:pt x="6354" y="23929"/>
                  </a:moveTo>
                  <a:cubicBezTo>
                    <a:pt x="6405" y="24093"/>
                    <a:pt x="6438" y="24223"/>
                    <a:pt x="6461" y="24324"/>
                  </a:cubicBezTo>
                  <a:cubicBezTo>
                    <a:pt x="6438" y="24223"/>
                    <a:pt x="6405" y="24098"/>
                    <a:pt x="6354" y="23929"/>
                  </a:cubicBezTo>
                  <a:close/>
                  <a:moveTo>
                    <a:pt x="12730" y="26026"/>
                  </a:moveTo>
                  <a:cubicBezTo>
                    <a:pt x="12521" y="26144"/>
                    <a:pt x="12306" y="26263"/>
                    <a:pt x="12091" y="26376"/>
                  </a:cubicBezTo>
                  <a:cubicBezTo>
                    <a:pt x="12306" y="26263"/>
                    <a:pt x="12515" y="26144"/>
                    <a:pt x="12730" y="26026"/>
                  </a:cubicBezTo>
                  <a:close/>
                  <a:moveTo>
                    <a:pt x="19658" y="0"/>
                  </a:moveTo>
                  <a:cubicBezTo>
                    <a:pt x="19518" y="0"/>
                    <a:pt x="19360" y="45"/>
                    <a:pt x="19174" y="131"/>
                  </a:cubicBezTo>
                  <a:cubicBezTo>
                    <a:pt x="18518" y="437"/>
                    <a:pt x="17891" y="793"/>
                    <a:pt x="17258" y="1126"/>
                  </a:cubicBezTo>
                  <a:cubicBezTo>
                    <a:pt x="16540" y="1595"/>
                    <a:pt x="15827" y="2064"/>
                    <a:pt x="15115" y="2534"/>
                  </a:cubicBezTo>
                  <a:cubicBezTo>
                    <a:pt x="14833" y="2748"/>
                    <a:pt x="14556" y="2958"/>
                    <a:pt x="14273" y="3172"/>
                  </a:cubicBezTo>
                  <a:cubicBezTo>
                    <a:pt x="14132" y="3291"/>
                    <a:pt x="13996" y="3404"/>
                    <a:pt x="13855" y="3523"/>
                  </a:cubicBezTo>
                  <a:cubicBezTo>
                    <a:pt x="13713" y="3636"/>
                    <a:pt x="13572" y="3749"/>
                    <a:pt x="13431" y="3868"/>
                  </a:cubicBezTo>
                  <a:cubicBezTo>
                    <a:pt x="13193" y="4049"/>
                    <a:pt x="12956" y="4224"/>
                    <a:pt x="12719" y="4405"/>
                  </a:cubicBezTo>
                  <a:cubicBezTo>
                    <a:pt x="12295" y="4744"/>
                    <a:pt x="11865" y="5083"/>
                    <a:pt x="11441" y="5416"/>
                  </a:cubicBezTo>
                  <a:cubicBezTo>
                    <a:pt x="10486" y="3947"/>
                    <a:pt x="9186" y="2839"/>
                    <a:pt x="7750" y="1872"/>
                  </a:cubicBezTo>
                  <a:cubicBezTo>
                    <a:pt x="6110" y="776"/>
                    <a:pt x="4334" y="309"/>
                    <a:pt x="2462" y="309"/>
                  </a:cubicBezTo>
                  <a:cubicBezTo>
                    <a:pt x="1941" y="309"/>
                    <a:pt x="1412" y="345"/>
                    <a:pt x="876" y="414"/>
                  </a:cubicBezTo>
                  <a:cubicBezTo>
                    <a:pt x="712" y="437"/>
                    <a:pt x="543" y="470"/>
                    <a:pt x="390" y="544"/>
                  </a:cubicBezTo>
                  <a:cubicBezTo>
                    <a:pt x="51" y="714"/>
                    <a:pt x="0" y="1007"/>
                    <a:pt x="260" y="1301"/>
                  </a:cubicBezTo>
                  <a:cubicBezTo>
                    <a:pt x="396" y="1443"/>
                    <a:pt x="565" y="1550"/>
                    <a:pt x="712" y="1686"/>
                  </a:cubicBezTo>
                  <a:cubicBezTo>
                    <a:pt x="1752" y="2607"/>
                    <a:pt x="2510" y="3692"/>
                    <a:pt x="2730" y="5100"/>
                  </a:cubicBezTo>
                  <a:cubicBezTo>
                    <a:pt x="2968" y="6620"/>
                    <a:pt x="2979" y="8124"/>
                    <a:pt x="2617" y="9633"/>
                  </a:cubicBezTo>
                  <a:cubicBezTo>
                    <a:pt x="2267" y="11114"/>
                    <a:pt x="1928" y="12595"/>
                    <a:pt x="1622" y="14088"/>
                  </a:cubicBezTo>
                  <a:cubicBezTo>
                    <a:pt x="1046" y="16914"/>
                    <a:pt x="1374" y="19638"/>
                    <a:pt x="2646" y="22233"/>
                  </a:cubicBezTo>
                  <a:cubicBezTo>
                    <a:pt x="2877" y="22696"/>
                    <a:pt x="3239" y="23092"/>
                    <a:pt x="3539" y="23522"/>
                  </a:cubicBezTo>
                  <a:cubicBezTo>
                    <a:pt x="3680" y="23539"/>
                    <a:pt x="3816" y="23556"/>
                    <a:pt x="3957" y="23573"/>
                  </a:cubicBezTo>
                  <a:cubicBezTo>
                    <a:pt x="4059" y="23714"/>
                    <a:pt x="4160" y="23850"/>
                    <a:pt x="4375" y="24138"/>
                  </a:cubicBezTo>
                  <a:cubicBezTo>
                    <a:pt x="4081" y="24025"/>
                    <a:pt x="3968" y="23985"/>
                    <a:pt x="3850" y="23940"/>
                  </a:cubicBezTo>
                  <a:lnTo>
                    <a:pt x="3850" y="23940"/>
                  </a:lnTo>
                  <a:cubicBezTo>
                    <a:pt x="4449" y="24539"/>
                    <a:pt x="5048" y="25138"/>
                    <a:pt x="5641" y="25738"/>
                  </a:cubicBezTo>
                  <a:cubicBezTo>
                    <a:pt x="5901" y="25907"/>
                    <a:pt x="6161" y="26082"/>
                    <a:pt x="6416" y="26252"/>
                  </a:cubicBezTo>
                  <a:cubicBezTo>
                    <a:pt x="7433" y="26755"/>
                    <a:pt x="8490" y="27151"/>
                    <a:pt x="9627" y="27281"/>
                  </a:cubicBezTo>
                  <a:cubicBezTo>
                    <a:pt x="10140" y="27405"/>
                    <a:pt x="10639" y="27462"/>
                    <a:pt x="11124" y="27462"/>
                  </a:cubicBezTo>
                  <a:cubicBezTo>
                    <a:pt x="12741" y="27462"/>
                    <a:pt x="14210" y="26824"/>
                    <a:pt x="15601" y="25884"/>
                  </a:cubicBezTo>
                  <a:cubicBezTo>
                    <a:pt x="17732" y="24454"/>
                    <a:pt x="19332" y="22482"/>
                    <a:pt x="20971" y="20548"/>
                  </a:cubicBezTo>
                  <a:cubicBezTo>
                    <a:pt x="22062" y="19265"/>
                    <a:pt x="23193" y="18005"/>
                    <a:pt x="24397" y="16829"/>
                  </a:cubicBezTo>
                  <a:cubicBezTo>
                    <a:pt x="25759" y="15501"/>
                    <a:pt x="27359" y="14483"/>
                    <a:pt x="29224" y="13991"/>
                  </a:cubicBezTo>
                  <a:cubicBezTo>
                    <a:pt x="29976" y="13799"/>
                    <a:pt x="30767" y="13737"/>
                    <a:pt x="31547" y="13675"/>
                  </a:cubicBezTo>
                  <a:cubicBezTo>
                    <a:pt x="31566" y="13674"/>
                    <a:pt x="31584" y="13673"/>
                    <a:pt x="31603" y="13673"/>
                  </a:cubicBezTo>
                  <a:cubicBezTo>
                    <a:pt x="31709" y="13673"/>
                    <a:pt x="31818" y="13689"/>
                    <a:pt x="31921" y="13689"/>
                  </a:cubicBezTo>
                  <a:cubicBezTo>
                    <a:pt x="32069" y="13689"/>
                    <a:pt x="32205" y="13656"/>
                    <a:pt x="32305" y="13494"/>
                  </a:cubicBezTo>
                  <a:cubicBezTo>
                    <a:pt x="32497" y="13183"/>
                    <a:pt x="32373" y="12895"/>
                    <a:pt x="32146" y="12652"/>
                  </a:cubicBezTo>
                  <a:cubicBezTo>
                    <a:pt x="31779" y="12262"/>
                    <a:pt x="31423" y="11860"/>
                    <a:pt x="31022" y="11510"/>
                  </a:cubicBezTo>
                  <a:cubicBezTo>
                    <a:pt x="28963" y="9728"/>
                    <a:pt x="26641" y="8864"/>
                    <a:pt x="24073" y="8864"/>
                  </a:cubicBezTo>
                  <a:cubicBezTo>
                    <a:pt x="23448" y="8864"/>
                    <a:pt x="22807" y="8915"/>
                    <a:pt x="22153" y="9017"/>
                  </a:cubicBezTo>
                  <a:cubicBezTo>
                    <a:pt x="21717" y="8763"/>
                    <a:pt x="22085" y="8305"/>
                    <a:pt x="21893" y="7983"/>
                  </a:cubicBezTo>
                  <a:cubicBezTo>
                    <a:pt x="21881" y="7491"/>
                    <a:pt x="21870" y="7005"/>
                    <a:pt x="21859" y="6513"/>
                  </a:cubicBezTo>
                  <a:cubicBezTo>
                    <a:pt x="21751" y="5727"/>
                    <a:pt x="21650" y="4947"/>
                    <a:pt x="21548" y="4162"/>
                  </a:cubicBezTo>
                  <a:lnTo>
                    <a:pt x="21152" y="2635"/>
                  </a:lnTo>
                  <a:cubicBezTo>
                    <a:pt x="21050" y="2375"/>
                    <a:pt x="20954" y="2110"/>
                    <a:pt x="20858" y="1850"/>
                  </a:cubicBezTo>
                  <a:cubicBezTo>
                    <a:pt x="20672" y="1392"/>
                    <a:pt x="20530" y="906"/>
                    <a:pt x="20293" y="476"/>
                  </a:cubicBezTo>
                  <a:cubicBezTo>
                    <a:pt x="20107" y="151"/>
                    <a:pt x="19913" y="0"/>
                    <a:pt x="1965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150" name="Google Shape;13150;p20"/>
            <p:cNvGrpSpPr/>
            <p:nvPr/>
          </p:nvGrpSpPr>
          <p:grpSpPr>
            <a:xfrm rot="-9249779">
              <a:off x="7689258" y="512655"/>
              <a:ext cx="813669" cy="523098"/>
              <a:chOff x="1832825" y="-1358775"/>
              <a:chExt cx="1910600" cy="1228300"/>
            </a:xfrm>
          </p:grpSpPr>
          <p:sp>
            <p:nvSpPr>
              <p:cNvPr id="13151" name="Google Shape;13151;p20"/>
              <p:cNvSpPr/>
              <p:nvPr/>
            </p:nvSpPr>
            <p:spPr>
              <a:xfrm>
                <a:off x="2461825" y="-664650"/>
                <a:ext cx="53150" cy="92925"/>
              </a:xfrm>
              <a:custGeom>
                <a:avLst/>
                <a:gdLst/>
                <a:ahLst/>
                <a:cxnLst/>
                <a:rect l="l" t="t" r="r" b="b"/>
                <a:pathLst>
                  <a:path w="2126" h="3717" extrusionOk="0">
                    <a:moveTo>
                      <a:pt x="1351" y="1"/>
                    </a:moveTo>
                    <a:cubicBezTo>
                      <a:pt x="1289" y="187"/>
                      <a:pt x="1227" y="368"/>
                      <a:pt x="1148" y="549"/>
                    </a:cubicBezTo>
                    <a:cubicBezTo>
                      <a:pt x="769" y="1402"/>
                      <a:pt x="385" y="2256"/>
                      <a:pt x="0" y="3109"/>
                    </a:cubicBezTo>
                    <a:cubicBezTo>
                      <a:pt x="80" y="3251"/>
                      <a:pt x="136" y="3403"/>
                      <a:pt x="238" y="3522"/>
                    </a:cubicBezTo>
                    <a:cubicBezTo>
                      <a:pt x="326" y="3621"/>
                      <a:pt x="427" y="3717"/>
                      <a:pt x="541" y="3717"/>
                    </a:cubicBezTo>
                    <a:cubicBezTo>
                      <a:pt x="611" y="3717"/>
                      <a:pt x="685" y="3682"/>
                      <a:pt x="764" y="3590"/>
                    </a:cubicBezTo>
                    <a:cubicBezTo>
                      <a:pt x="792" y="3460"/>
                      <a:pt x="798" y="3313"/>
                      <a:pt x="854" y="3194"/>
                    </a:cubicBezTo>
                    <a:cubicBezTo>
                      <a:pt x="1272" y="2295"/>
                      <a:pt x="1702" y="1408"/>
                      <a:pt x="2126" y="515"/>
                    </a:cubicBezTo>
                    <a:cubicBezTo>
                      <a:pt x="1871" y="345"/>
                      <a:pt x="1611" y="176"/>
                      <a:pt x="135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2" name="Google Shape;13152;p20"/>
              <p:cNvSpPr/>
              <p:nvPr/>
            </p:nvSpPr>
            <p:spPr>
              <a:xfrm>
                <a:off x="1832825" y="-1358775"/>
                <a:ext cx="1910600" cy="1228300"/>
              </a:xfrm>
              <a:custGeom>
                <a:avLst/>
                <a:gdLst/>
                <a:ahLst/>
                <a:cxnLst/>
                <a:rect l="l" t="t" r="r" b="b"/>
                <a:pathLst>
                  <a:path w="76424" h="49132" extrusionOk="0">
                    <a:moveTo>
                      <a:pt x="16263" y="23656"/>
                    </a:moveTo>
                    <a:lnTo>
                      <a:pt x="16263" y="23656"/>
                    </a:lnTo>
                    <a:cubicBezTo>
                      <a:pt x="16297" y="23667"/>
                      <a:pt x="16337" y="23684"/>
                      <a:pt x="16376" y="23701"/>
                    </a:cubicBezTo>
                    <a:cubicBezTo>
                      <a:pt x="16337" y="23690"/>
                      <a:pt x="16297" y="23673"/>
                      <a:pt x="16263" y="23656"/>
                    </a:cubicBezTo>
                    <a:close/>
                    <a:moveTo>
                      <a:pt x="12900" y="26838"/>
                    </a:moveTo>
                    <a:cubicBezTo>
                      <a:pt x="12777" y="27041"/>
                      <a:pt x="12648" y="27125"/>
                      <a:pt x="12504" y="27125"/>
                    </a:cubicBezTo>
                    <a:cubicBezTo>
                      <a:pt x="12404" y="27125"/>
                      <a:pt x="12295" y="27084"/>
                      <a:pt x="12176" y="27014"/>
                    </a:cubicBezTo>
                    <a:cubicBezTo>
                      <a:pt x="12176" y="27014"/>
                      <a:pt x="12171" y="27008"/>
                      <a:pt x="12171" y="27008"/>
                    </a:cubicBezTo>
                    <a:lnTo>
                      <a:pt x="12171" y="27008"/>
                    </a:lnTo>
                    <a:cubicBezTo>
                      <a:pt x="12295" y="27079"/>
                      <a:pt x="12404" y="27119"/>
                      <a:pt x="12505" y="27119"/>
                    </a:cubicBezTo>
                    <a:cubicBezTo>
                      <a:pt x="12652" y="27119"/>
                      <a:pt x="12779" y="27033"/>
                      <a:pt x="12900" y="26838"/>
                    </a:cubicBezTo>
                    <a:close/>
                    <a:moveTo>
                      <a:pt x="2936" y="29580"/>
                    </a:moveTo>
                    <a:lnTo>
                      <a:pt x="2936" y="29580"/>
                    </a:lnTo>
                    <a:cubicBezTo>
                      <a:pt x="3631" y="29755"/>
                      <a:pt x="4184" y="29891"/>
                      <a:pt x="4732" y="30021"/>
                    </a:cubicBezTo>
                    <a:cubicBezTo>
                      <a:pt x="4732" y="30027"/>
                      <a:pt x="4732" y="30027"/>
                      <a:pt x="4732" y="30027"/>
                    </a:cubicBezTo>
                    <a:cubicBezTo>
                      <a:pt x="4179" y="29891"/>
                      <a:pt x="3631" y="29755"/>
                      <a:pt x="2936" y="29580"/>
                    </a:cubicBezTo>
                    <a:close/>
                    <a:moveTo>
                      <a:pt x="43561" y="30979"/>
                    </a:moveTo>
                    <a:lnTo>
                      <a:pt x="43561" y="30979"/>
                    </a:lnTo>
                    <a:cubicBezTo>
                      <a:pt x="43605" y="31057"/>
                      <a:pt x="43628" y="31130"/>
                      <a:pt x="43633" y="31191"/>
                    </a:cubicBezTo>
                    <a:cubicBezTo>
                      <a:pt x="43661" y="31163"/>
                      <a:pt x="43695" y="31140"/>
                      <a:pt x="43718" y="31117"/>
                    </a:cubicBezTo>
                    <a:cubicBezTo>
                      <a:pt x="43828" y="31233"/>
                      <a:pt x="43938" y="31353"/>
                      <a:pt x="44093" y="31518"/>
                    </a:cubicBezTo>
                    <a:lnTo>
                      <a:pt x="44093" y="31518"/>
                    </a:lnTo>
                    <a:cubicBezTo>
                      <a:pt x="43975" y="31394"/>
                      <a:pt x="43876" y="31306"/>
                      <a:pt x="43714" y="31306"/>
                    </a:cubicBezTo>
                    <a:cubicBezTo>
                      <a:pt x="43684" y="31306"/>
                      <a:pt x="43652" y="31309"/>
                      <a:pt x="43616" y="31315"/>
                    </a:cubicBezTo>
                    <a:cubicBezTo>
                      <a:pt x="43605" y="31349"/>
                      <a:pt x="43588" y="31372"/>
                      <a:pt x="43565" y="31389"/>
                    </a:cubicBezTo>
                    <a:cubicBezTo>
                      <a:pt x="43582" y="31366"/>
                      <a:pt x="43594" y="31344"/>
                      <a:pt x="43605" y="31315"/>
                    </a:cubicBezTo>
                    <a:lnTo>
                      <a:pt x="43616" y="31315"/>
                    </a:lnTo>
                    <a:cubicBezTo>
                      <a:pt x="43628" y="31281"/>
                      <a:pt x="43633" y="31242"/>
                      <a:pt x="43633" y="31191"/>
                    </a:cubicBezTo>
                    <a:lnTo>
                      <a:pt x="43633" y="31191"/>
                    </a:lnTo>
                    <a:cubicBezTo>
                      <a:pt x="43628" y="31191"/>
                      <a:pt x="43628" y="31197"/>
                      <a:pt x="43628" y="31197"/>
                    </a:cubicBezTo>
                    <a:cubicBezTo>
                      <a:pt x="43628" y="31130"/>
                      <a:pt x="43605" y="31057"/>
                      <a:pt x="43561" y="30979"/>
                    </a:cubicBezTo>
                    <a:close/>
                    <a:moveTo>
                      <a:pt x="56663" y="31870"/>
                    </a:moveTo>
                    <a:cubicBezTo>
                      <a:pt x="56781" y="32107"/>
                      <a:pt x="56906" y="32350"/>
                      <a:pt x="57013" y="32570"/>
                    </a:cubicBezTo>
                    <a:cubicBezTo>
                      <a:pt x="56900" y="32350"/>
                      <a:pt x="56781" y="32107"/>
                      <a:pt x="56663" y="31870"/>
                    </a:cubicBezTo>
                    <a:close/>
                    <a:moveTo>
                      <a:pt x="41932" y="31615"/>
                    </a:moveTo>
                    <a:cubicBezTo>
                      <a:pt x="41920" y="31694"/>
                      <a:pt x="41971" y="31756"/>
                      <a:pt x="42168" y="31812"/>
                    </a:cubicBezTo>
                    <a:lnTo>
                      <a:pt x="42168" y="31812"/>
                    </a:lnTo>
                    <a:cubicBezTo>
                      <a:pt x="42163" y="31844"/>
                      <a:pt x="42158" y="31871"/>
                      <a:pt x="42152" y="31898"/>
                    </a:cubicBezTo>
                    <a:cubicBezTo>
                      <a:pt x="42157" y="31881"/>
                      <a:pt x="42161" y="31865"/>
                      <a:pt x="42163" y="31851"/>
                    </a:cubicBezTo>
                    <a:lnTo>
                      <a:pt x="42163" y="31851"/>
                    </a:lnTo>
                    <a:cubicBezTo>
                      <a:pt x="42099" y="32275"/>
                      <a:pt x="42055" y="32627"/>
                      <a:pt x="42005" y="33028"/>
                    </a:cubicBezTo>
                    <a:cubicBezTo>
                      <a:pt x="42056" y="32615"/>
                      <a:pt x="42101" y="32254"/>
                      <a:pt x="42147" y="31898"/>
                    </a:cubicBezTo>
                    <a:cubicBezTo>
                      <a:pt x="41949" y="31801"/>
                      <a:pt x="41909" y="31711"/>
                      <a:pt x="41932" y="31615"/>
                    </a:cubicBezTo>
                    <a:close/>
                    <a:moveTo>
                      <a:pt x="2782" y="33373"/>
                    </a:moveTo>
                    <a:cubicBezTo>
                      <a:pt x="2720" y="33401"/>
                      <a:pt x="2663" y="33441"/>
                      <a:pt x="2607" y="33480"/>
                    </a:cubicBezTo>
                    <a:cubicBezTo>
                      <a:pt x="2663" y="33435"/>
                      <a:pt x="2720" y="33401"/>
                      <a:pt x="2782" y="33373"/>
                    </a:cubicBezTo>
                    <a:close/>
                    <a:moveTo>
                      <a:pt x="6264" y="7733"/>
                    </a:moveTo>
                    <a:cubicBezTo>
                      <a:pt x="7027" y="8897"/>
                      <a:pt x="7796" y="10056"/>
                      <a:pt x="8548" y="11226"/>
                    </a:cubicBezTo>
                    <a:cubicBezTo>
                      <a:pt x="8847" y="11695"/>
                      <a:pt x="9101" y="12193"/>
                      <a:pt x="9378" y="12673"/>
                    </a:cubicBezTo>
                    <a:cubicBezTo>
                      <a:pt x="9944" y="13911"/>
                      <a:pt x="10515" y="15149"/>
                      <a:pt x="11080" y="16387"/>
                    </a:cubicBezTo>
                    <a:cubicBezTo>
                      <a:pt x="11232" y="16754"/>
                      <a:pt x="11379" y="17127"/>
                      <a:pt x="11526" y="17495"/>
                    </a:cubicBezTo>
                    <a:cubicBezTo>
                      <a:pt x="12007" y="18902"/>
                      <a:pt x="12487" y="20310"/>
                      <a:pt x="12968" y="21712"/>
                    </a:cubicBezTo>
                    <a:cubicBezTo>
                      <a:pt x="13132" y="22288"/>
                      <a:pt x="13296" y="22865"/>
                      <a:pt x="13460" y="23441"/>
                    </a:cubicBezTo>
                    <a:cubicBezTo>
                      <a:pt x="13578" y="23910"/>
                      <a:pt x="13697" y="24380"/>
                      <a:pt x="13810" y="24849"/>
                    </a:cubicBezTo>
                    <a:cubicBezTo>
                      <a:pt x="14031" y="25736"/>
                      <a:pt x="14245" y="26629"/>
                      <a:pt x="14460" y="27517"/>
                    </a:cubicBezTo>
                    <a:cubicBezTo>
                      <a:pt x="14731" y="28970"/>
                      <a:pt x="14997" y="30422"/>
                      <a:pt x="15268" y="31869"/>
                    </a:cubicBezTo>
                    <a:lnTo>
                      <a:pt x="15314" y="32107"/>
                    </a:lnTo>
                    <a:cubicBezTo>
                      <a:pt x="15370" y="32418"/>
                      <a:pt x="15421" y="32728"/>
                      <a:pt x="15478" y="33034"/>
                    </a:cubicBezTo>
                    <a:cubicBezTo>
                      <a:pt x="15562" y="33672"/>
                      <a:pt x="15653" y="34311"/>
                      <a:pt x="15721" y="34950"/>
                    </a:cubicBezTo>
                    <a:cubicBezTo>
                      <a:pt x="15766" y="35391"/>
                      <a:pt x="15783" y="35837"/>
                      <a:pt x="15811" y="36278"/>
                    </a:cubicBezTo>
                    <a:cubicBezTo>
                      <a:pt x="15721" y="36295"/>
                      <a:pt x="15636" y="36312"/>
                      <a:pt x="15545" y="36329"/>
                    </a:cubicBezTo>
                    <a:cubicBezTo>
                      <a:pt x="15512" y="36301"/>
                      <a:pt x="15472" y="36267"/>
                      <a:pt x="15432" y="36239"/>
                    </a:cubicBezTo>
                    <a:lnTo>
                      <a:pt x="15427" y="36233"/>
                    </a:lnTo>
                    <a:cubicBezTo>
                      <a:pt x="15093" y="34645"/>
                      <a:pt x="14777" y="33051"/>
                      <a:pt x="14421" y="31468"/>
                    </a:cubicBezTo>
                    <a:cubicBezTo>
                      <a:pt x="14155" y="30292"/>
                      <a:pt x="13850" y="29128"/>
                      <a:pt x="13561" y="27958"/>
                    </a:cubicBezTo>
                    <a:cubicBezTo>
                      <a:pt x="13522" y="27845"/>
                      <a:pt x="13488" y="27737"/>
                      <a:pt x="13448" y="27624"/>
                    </a:cubicBezTo>
                    <a:cubicBezTo>
                      <a:pt x="13200" y="26646"/>
                      <a:pt x="12945" y="25674"/>
                      <a:pt x="12697" y="24696"/>
                    </a:cubicBezTo>
                    <a:cubicBezTo>
                      <a:pt x="12680" y="24628"/>
                      <a:pt x="12663" y="24555"/>
                      <a:pt x="12651" y="24481"/>
                    </a:cubicBezTo>
                    <a:cubicBezTo>
                      <a:pt x="12544" y="24131"/>
                      <a:pt x="12436" y="23780"/>
                      <a:pt x="12329" y="23424"/>
                    </a:cubicBezTo>
                    <a:cubicBezTo>
                      <a:pt x="12290" y="23277"/>
                      <a:pt x="12256" y="23125"/>
                      <a:pt x="12216" y="22972"/>
                    </a:cubicBezTo>
                    <a:cubicBezTo>
                      <a:pt x="12131" y="22712"/>
                      <a:pt x="12041" y="22446"/>
                      <a:pt x="11956" y="22186"/>
                    </a:cubicBezTo>
                    <a:cubicBezTo>
                      <a:pt x="11911" y="22028"/>
                      <a:pt x="11866" y="21876"/>
                      <a:pt x="11815" y="21717"/>
                    </a:cubicBezTo>
                    <a:cubicBezTo>
                      <a:pt x="11702" y="21378"/>
                      <a:pt x="11589" y="21033"/>
                      <a:pt x="11476" y="20688"/>
                    </a:cubicBezTo>
                    <a:cubicBezTo>
                      <a:pt x="11317" y="20197"/>
                      <a:pt x="11165" y="19699"/>
                      <a:pt x="10995" y="19207"/>
                    </a:cubicBezTo>
                    <a:cubicBezTo>
                      <a:pt x="10859" y="18829"/>
                      <a:pt x="10695" y="18456"/>
                      <a:pt x="10549" y="18083"/>
                    </a:cubicBezTo>
                    <a:cubicBezTo>
                      <a:pt x="10396" y="17698"/>
                      <a:pt x="10243" y="17320"/>
                      <a:pt x="10091" y="16935"/>
                    </a:cubicBezTo>
                    <a:cubicBezTo>
                      <a:pt x="9989" y="16675"/>
                      <a:pt x="9887" y="16415"/>
                      <a:pt x="9780" y="16155"/>
                    </a:cubicBezTo>
                    <a:cubicBezTo>
                      <a:pt x="9605" y="15709"/>
                      <a:pt x="9429" y="15262"/>
                      <a:pt x="9248" y="14821"/>
                    </a:cubicBezTo>
                    <a:cubicBezTo>
                      <a:pt x="8824" y="13832"/>
                      <a:pt x="8401" y="12848"/>
                      <a:pt x="7977" y="11865"/>
                    </a:cubicBezTo>
                    <a:cubicBezTo>
                      <a:pt x="7445" y="10779"/>
                      <a:pt x="6920" y="9694"/>
                      <a:pt x="6394" y="8609"/>
                    </a:cubicBezTo>
                    <a:cubicBezTo>
                      <a:pt x="6258" y="8332"/>
                      <a:pt x="6123" y="8055"/>
                      <a:pt x="5987" y="7778"/>
                    </a:cubicBezTo>
                    <a:cubicBezTo>
                      <a:pt x="6077" y="7761"/>
                      <a:pt x="6173" y="7744"/>
                      <a:pt x="6264" y="7733"/>
                    </a:cubicBezTo>
                    <a:close/>
                    <a:moveTo>
                      <a:pt x="51309" y="39534"/>
                    </a:moveTo>
                    <a:lnTo>
                      <a:pt x="51309" y="39534"/>
                    </a:lnTo>
                    <a:cubicBezTo>
                      <a:pt x="51321" y="39642"/>
                      <a:pt x="51389" y="39760"/>
                      <a:pt x="51468" y="39890"/>
                    </a:cubicBezTo>
                    <a:cubicBezTo>
                      <a:pt x="51479" y="39873"/>
                      <a:pt x="51490" y="39862"/>
                      <a:pt x="51502" y="39851"/>
                    </a:cubicBezTo>
                    <a:lnTo>
                      <a:pt x="51634" y="40077"/>
                    </a:lnTo>
                    <a:lnTo>
                      <a:pt x="51634" y="40077"/>
                    </a:lnTo>
                    <a:cubicBezTo>
                      <a:pt x="51587" y="40003"/>
                      <a:pt x="51534" y="39937"/>
                      <a:pt x="51468" y="39890"/>
                    </a:cubicBezTo>
                    <a:cubicBezTo>
                      <a:pt x="51451" y="39890"/>
                      <a:pt x="51439" y="39896"/>
                      <a:pt x="51422" y="39902"/>
                    </a:cubicBezTo>
                    <a:cubicBezTo>
                      <a:pt x="51377" y="39749"/>
                      <a:pt x="51315" y="39636"/>
                      <a:pt x="51309" y="39534"/>
                    </a:cubicBezTo>
                    <a:close/>
                    <a:moveTo>
                      <a:pt x="65462" y="29669"/>
                    </a:moveTo>
                    <a:cubicBezTo>
                      <a:pt x="65594" y="29669"/>
                      <a:pt x="65731" y="29708"/>
                      <a:pt x="65876" y="29783"/>
                    </a:cubicBezTo>
                    <a:cubicBezTo>
                      <a:pt x="64604" y="30405"/>
                      <a:pt x="63185" y="30394"/>
                      <a:pt x="61868" y="30784"/>
                    </a:cubicBezTo>
                    <a:cubicBezTo>
                      <a:pt x="60602" y="31044"/>
                      <a:pt x="59336" y="31310"/>
                      <a:pt x="58064" y="31570"/>
                    </a:cubicBezTo>
                    <a:cubicBezTo>
                      <a:pt x="58002" y="31581"/>
                      <a:pt x="57940" y="31598"/>
                      <a:pt x="57878" y="31615"/>
                    </a:cubicBezTo>
                    <a:cubicBezTo>
                      <a:pt x="57471" y="31700"/>
                      <a:pt x="57069" y="31784"/>
                      <a:pt x="56662" y="31869"/>
                    </a:cubicBezTo>
                    <a:cubicBezTo>
                      <a:pt x="55735" y="32084"/>
                      <a:pt x="54808" y="32305"/>
                      <a:pt x="53881" y="32519"/>
                    </a:cubicBezTo>
                    <a:cubicBezTo>
                      <a:pt x="53881" y="32519"/>
                      <a:pt x="53881" y="32519"/>
                      <a:pt x="53881" y="32519"/>
                    </a:cubicBezTo>
                    <a:lnTo>
                      <a:pt x="53881" y="32519"/>
                    </a:lnTo>
                    <a:cubicBezTo>
                      <a:pt x="53537" y="32610"/>
                      <a:pt x="53192" y="32700"/>
                      <a:pt x="52847" y="32791"/>
                    </a:cubicBezTo>
                    <a:cubicBezTo>
                      <a:pt x="52310" y="32932"/>
                      <a:pt x="51779" y="33073"/>
                      <a:pt x="51247" y="33215"/>
                    </a:cubicBezTo>
                    <a:cubicBezTo>
                      <a:pt x="51129" y="33254"/>
                      <a:pt x="51010" y="33294"/>
                      <a:pt x="50891" y="33339"/>
                    </a:cubicBezTo>
                    <a:cubicBezTo>
                      <a:pt x="50733" y="33373"/>
                      <a:pt x="50580" y="33412"/>
                      <a:pt x="50422" y="33452"/>
                    </a:cubicBezTo>
                    <a:cubicBezTo>
                      <a:pt x="49269" y="33774"/>
                      <a:pt x="48116" y="34102"/>
                      <a:pt x="46957" y="34424"/>
                    </a:cubicBezTo>
                    <a:cubicBezTo>
                      <a:pt x="46194" y="34656"/>
                      <a:pt x="45431" y="34882"/>
                      <a:pt x="44668" y="35108"/>
                    </a:cubicBezTo>
                    <a:cubicBezTo>
                      <a:pt x="43198" y="35583"/>
                      <a:pt x="41723" y="36041"/>
                      <a:pt x="40259" y="36527"/>
                    </a:cubicBezTo>
                    <a:cubicBezTo>
                      <a:pt x="38122" y="37239"/>
                      <a:pt x="35997" y="37963"/>
                      <a:pt x="33865" y="38692"/>
                    </a:cubicBezTo>
                    <a:cubicBezTo>
                      <a:pt x="32616" y="39122"/>
                      <a:pt x="31378" y="39585"/>
                      <a:pt x="30135" y="40026"/>
                    </a:cubicBezTo>
                    <a:cubicBezTo>
                      <a:pt x="29863" y="40122"/>
                      <a:pt x="29575" y="40179"/>
                      <a:pt x="29298" y="40252"/>
                    </a:cubicBezTo>
                    <a:cubicBezTo>
                      <a:pt x="29276" y="40190"/>
                      <a:pt x="29247" y="40122"/>
                      <a:pt x="29225" y="40060"/>
                    </a:cubicBezTo>
                    <a:cubicBezTo>
                      <a:pt x="29649" y="39811"/>
                      <a:pt x="30056" y="39529"/>
                      <a:pt x="30502" y="39314"/>
                    </a:cubicBezTo>
                    <a:cubicBezTo>
                      <a:pt x="33685" y="37748"/>
                      <a:pt x="36963" y="36414"/>
                      <a:pt x="40315" y="35250"/>
                    </a:cubicBezTo>
                    <a:cubicBezTo>
                      <a:pt x="41485" y="34843"/>
                      <a:pt x="42650" y="34419"/>
                      <a:pt x="43814" y="34000"/>
                    </a:cubicBezTo>
                    <a:cubicBezTo>
                      <a:pt x="43888" y="33978"/>
                      <a:pt x="43967" y="33961"/>
                      <a:pt x="44046" y="33938"/>
                    </a:cubicBezTo>
                    <a:cubicBezTo>
                      <a:pt x="45041" y="33650"/>
                      <a:pt x="46036" y="33362"/>
                      <a:pt x="47030" y="33073"/>
                    </a:cubicBezTo>
                    <a:cubicBezTo>
                      <a:pt x="47313" y="32994"/>
                      <a:pt x="47596" y="32915"/>
                      <a:pt x="47873" y="32830"/>
                    </a:cubicBezTo>
                    <a:cubicBezTo>
                      <a:pt x="48794" y="32621"/>
                      <a:pt x="49721" y="32412"/>
                      <a:pt x="50642" y="32203"/>
                    </a:cubicBezTo>
                    <a:lnTo>
                      <a:pt x="53231" y="31683"/>
                    </a:lnTo>
                    <a:cubicBezTo>
                      <a:pt x="54249" y="31485"/>
                      <a:pt x="55266" y="31281"/>
                      <a:pt x="56284" y="31078"/>
                    </a:cubicBezTo>
                    <a:cubicBezTo>
                      <a:pt x="56368" y="31067"/>
                      <a:pt x="56448" y="31055"/>
                      <a:pt x="56532" y="31038"/>
                    </a:cubicBezTo>
                    <a:cubicBezTo>
                      <a:pt x="56792" y="30631"/>
                      <a:pt x="56764" y="30168"/>
                      <a:pt x="56809" y="29727"/>
                    </a:cubicBezTo>
                    <a:lnTo>
                      <a:pt x="56809" y="29727"/>
                    </a:lnTo>
                    <a:cubicBezTo>
                      <a:pt x="56770" y="30168"/>
                      <a:pt x="56792" y="30631"/>
                      <a:pt x="56532" y="31038"/>
                    </a:cubicBezTo>
                    <a:lnTo>
                      <a:pt x="59924" y="30405"/>
                    </a:lnTo>
                    <a:cubicBezTo>
                      <a:pt x="60947" y="30247"/>
                      <a:pt x="61970" y="30083"/>
                      <a:pt x="62993" y="29942"/>
                    </a:cubicBezTo>
                    <a:cubicBezTo>
                      <a:pt x="63796" y="29834"/>
                      <a:pt x="64604" y="29755"/>
                      <a:pt x="65413" y="29670"/>
                    </a:cubicBezTo>
                    <a:cubicBezTo>
                      <a:pt x="65429" y="29669"/>
                      <a:pt x="65446" y="29669"/>
                      <a:pt x="65462" y="29669"/>
                    </a:cubicBezTo>
                    <a:close/>
                    <a:moveTo>
                      <a:pt x="37947" y="41089"/>
                    </a:moveTo>
                    <a:cubicBezTo>
                      <a:pt x="37947" y="41094"/>
                      <a:pt x="37947" y="41100"/>
                      <a:pt x="37947" y="41106"/>
                    </a:cubicBezTo>
                    <a:cubicBezTo>
                      <a:pt x="37958" y="41106"/>
                      <a:pt x="37975" y="41111"/>
                      <a:pt x="37986" y="41111"/>
                    </a:cubicBezTo>
                    <a:cubicBezTo>
                      <a:pt x="38020" y="41190"/>
                      <a:pt x="38054" y="41258"/>
                      <a:pt x="38094" y="41315"/>
                    </a:cubicBezTo>
                    <a:cubicBezTo>
                      <a:pt x="38037" y="41241"/>
                      <a:pt x="37986" y="41168"/>
                      <a:pt x="37930" y="41094"/>
                    </a:cubicBezTo>
                    <a:cubicBezTo>
                      <a:pt x="37935" y="41089"/>
                      <a:pt x="37941" y="41089"/>
                      <a:pt x="37947" y="41089"/>
                    </a:cubicBezTo>
                    <a:close/>
                    <a:moveTo>
                      <a:pt x="18306" y="42382"/>
                    </a:moveTo>
                    <a:cubicBezTo>
                      <a:pt x="18242" y="42470"/>
                      <a:pt x="18188" y="42566"/>
                      <a:pt x="18174" y="42694"/>
                    </a:cubicBezTo>
                    <a:cubicBezTo>
                      <a:pt x="18174" y="42700"/>
                      <a:pt x="18174" y="42705"/>
                      <a:pt x="18174" y="42717"/>
                    </a:cubicBezTo>
                    <a:cubicBezTo>
                      <a:pt x="17942" y="42615"/>
                      <a:pt x="17773" y="42536"/>
                      <a:pt x="17603" y="42462"/>
                    </a:cubicBezTo>
                    <a:lnTo>
                      <a:pt x="17603" y="42462"/>
                    </a:lnTo>
                    <a:cubicBezTo>
                      <a:pt x="17790" y="42541"/>
                      <a:pt x="17970" y="42626"/>
                      <a:pt x="18174" y="42694"/>
                    </a:cubicBezTo>
                    <a:lnTo>
                      <a:pt x="18129" y="42626"/>
                    </a:lnTo>
                    <a:cubicBezTo>
                      <a:pt x="18190" y="42542"/>
                      <a:pt x="18246" y="42462"/>
                      <a:pt x="18306" y="42382"/>
                    </a:cubicBezTo>
                    <a:close/>
                    <a:moveTo>
                      <a:pt x="1" y="0"/>
                    </a:moveTo>
                    <a:lnTo>
                      <a:pt x="1" y="0"/>
                    </a:lnTo>
                    <a:cubicBezTo>
                      <a:pt x="69" y="232"/>
                      <a:pt x="199" y="407"/>
                      <a:pt x="289" y="605"/>
                    </a:cubicBezTo>
                    <a:cubicBezTo>
                      <a:pt x="594" y="1300"/>
                      <a:pt x="1018" y="1973"/>
                      <a:pt x="1160" y="2702"/>
                    </a:cubicBezTo>
                    <a:cubicBezTo>
                      <a:pt x="1555" y="4748"/>
                      <a:pt x="1747" y="6817"/>
                      <a:pt x="1177" y="8880"/>
                    </a:cubicBezTo>
                    <a:cubicBezTo>
                      <a:pt x="1080" y="9231"/>
                      <a:pt x="984" y="9587"/>
                      <a:pt x="917" y="9943"/>
                    </a:cubicBezTo>
                    <a:cubicBezTo>
                      <a:pt x="640" y="11407"/>
                      <a:pt x="323" y="12865"/>
                      <a:pt x="125" y="14341"/>
                    </a:cubicBezTo>
                    <a:cubicBezTo>
                      <a:pt x="1" y="15285"/>
                      <a:pt x="86" y="16257"/>
                      <a:pt x="662" y="17093"/>
                    </a:cubicBezTo>
                    <a:cubicBezTo>
                      <a:pt x="1182" y="18060"/>
                      <a:pt x="1940" y="18772"/>
                      <a:pt x="2963" y="19185"/>
                    </a:cubicBezTo>
                    <a:lnTo>
                      <a:pt x="4913" y="20462"/>
                    </a:lnTo>
                    <a:cubicBezTo>
                      <a:pt x="5032" y="20598"/>
                      <a:pt x="5145" y="20739"/>
                      <a:pt x="5258" y="20875"/>
                    </a:cubicBezTo>
                    <a:cubicBezTo>
                      <a:pt x="5320" y="21107"/>
                      <a:pt x="5376" y="21339"/>
                      <a:pt x="5439" y="21570"/>
                    </a:cubicBezTo>
                    <a:cubicBezTo>
                      <a:pt x="5456" y="21853"/>
                      <a:pt x="5472" y="22141"/>
                      <a:pt x="5484" y="22429"/>
                    </a:cubicBezTo>
                    <a:cubicBezTo>
                      <a:pt x="5099" y="23323"/>
                      <a:pt x="4715" y="24221"/>
                      <a:pt x="4331" y="25114"/>
                    </a:cubicBezTo>
                    <a:cubicBezTo>
                      <a:pt x="4093" y="25572"/>
                      <a:pt x="3850" y="26030"/>
                      <a:pt x="3607" y="26488"/>
                    </a:cubicBezTo>
                    <a:lnTo>
                      <a:pt x="3455" y="26759"/>
                    </a:lnTo>
                    <a:cubicBezTo>
                      <a:pt x="3336" y="27025"/>
                      <a:pt x="3217" y="27291"/>
                      <a:pt x="3104" y="27556"/>
                    </a:cubicBezTo>
                    <a:cubicBezTo>
                      <a:pt x="3070" y="27596"/>
                      <a:pt x="3048" y="27647"/>
                      <a:pt x="3031" y="27698"/>
                    </a:cubicBezTo>
                    <a:cubicBezTo>
                      <a:pt x="2918" y="27963"/>
                      <a:pt x="2810" y="28229"/>
                      <a:pt x="2697" y="28495"/>
                    </a:cubicBezTo>
                    <a:cubicBezTo>
                      <a:pt x="2663" y="28540"/>
                      <a:pt x="2635" y="28585"/>
                      <a:pt x="2618" y="28642"/>
                    </a:cubicBezTo>
                    <a:cubicBezTo>
                      <a:pt x="1974" y="29880"/>
                      <a:pt x="1781" y="31208"/>
                      <a:pt x="1860" y="32587"/>
                    </a:cubicBezTo>
                    <a:cubicBezTo>
                      <a:pt x="1900" y="32615"/>
                      <a:pt x="1940" y="32649"/>
                      <a:pt x="1974" y="32678"/>
                    </a:cubicBezTo>
                    <a:cubicBezTo>
                      <a:pt x="1990" y="32881"/>
                      <a:pt x="2007" y="33079"/>
                      <a:pt x="2024" y="33282"/>
                    </a:cubicBezTo>
                    <a:cubicBezTo>
                      <a:pt x="2115" y="33429"/>
                      <a:pt x="2211" y="33582"/>
                      <a:pt x="2301" y="33729"/>
                    </a:cubicBezTo>
                    <a:cubicBezTo>
                      <a:pt x="2330" y="33797"/>
                      <a:pt x="2358" y="33870"/>
                      <a:pt x="2386" y="33938"/>
                    </a:cubicBezTo>
                    <a:cubicBezTo>
                      <a:pt x="2776" y="34684"/>
                      <a:pt x="3353" y="35250"/>
                      <a:pt x="4088" y="35657"/>
                    </a:cubicBezTo>
                    <a:cubicBezTo>
                      <a:pt x="4184" y="35724"/>
                      <a:pt x="4274" y="35787"/>
                      <a:pt x="4370" y="35849"/>
                    </a:cubicBezTo>
                    <a:cubicBezTo>
                      <a:pt x="4562" y="35967"/>
                      <a:pt x="4749" y="36086"/>
                      <a:pt x="4936" y="36205"/>
                    </a:cubicBezTo>
                    <a:cubicBezTo>
                      <a:pt x="4986" y="36239"/>
                      <a:pt x="5037" y="36273"/>
                      <a:pt x="5088" y="36307"/>
                    </a:cubicBezTo>
                    <a:cubicBezTo>
                      <a:pt x="5258" y="36408"/>
                      <a:pt x="5416" y="36521"/>
                      <a:pt x="5591" y="36612"/>
                    </a:cubicBezTo>
                    <a:cubicBezTo>
                      <a:pt x="7021" y="37358"/>
                      <a:pt x="8451" y="38098"/>
                      <a:pt x="9882" y="38845"/>
                    </a:cubicBezTo>
                    <a:cubicBezTo>
                      <a:pt x="10803" y="39523"/>
                      <a:pt x="11753" y="40167"/>
                      <a:pt x="12646" y="40885"/>
                    </a:cubicBezTo>
                    <a:cubicBezTo>
                      <a:pt x="14093" y="42055"/>
                      <a:pt x="14946" y="43593"/>
                      <a:pt x="15263" y="45430"/>
                    </a:cubicBezTo>
                    <a:lnTo>
                      <a:pt x="15263" y="45441"/>
                    </a:lnTo>
                    <a:cubicBezTo>
                      <a:pt x="15365" y="46323"/>
                      <a:pt x="15495" y="47205"/>
                      <a:pt x="15551" y="48092"/>
                    </a:cubicBezTo>
                    <a:cubicBezTo>
                      <a:pt x="15574" y="48488"/>
                      <a:pt x="15658" y="48827"/>
                      <a:pt x="15975" y="49036"/>
                    </a:cubicBezTo>
                    <a:cubicBezTo>
                      <a:pt x="16076" y="49104"/>
                      <a:pt x="16174" y="49131"/>
                      <a:pt x="16269" y="49131"/>
                    </a:cubicBezTo>
                    <a:cubicBezTo>
                      <a:pt x="16491" y="49131"/>
                      <a:pt x="16695" y="48979"/>
                      <a:pt x="16885" y="48833"/>
                    </a:cubicBezTo>
                    <a:cubicBezTo>
                      <a:pt x="16908" y="48816"/>
                      <a:pt x="16930" y="48793"/>
                      <a:pt x="16953" y="48782"/>
                    </a:cubicBezTo>
                    <a:cubicBezTo>
                      <a:pt x="18835" y="47572"/>
                      <a:pt x="20791" y="46504"/>
                      <a:pt x="22899" y="45729"/>
                    </a:cubicBezTo>
                    <a:cubicBezTo>
                      <a:pt x="23131" y="45645"/>
                      <a:pt x="23352" y="45515"/>
                      <a:pt x="23578" y="45407"/>
                    </a:cubicBezTo>
                    <a:cubicBezTo>
                      <a:pt x="24397" y="45255"/>
                      <a:pt x="25228" y="45119"/>
                      <a:pt x="26042" y="44938"/>
                    </a:cubicBezTo>
                    <a:cubicBezTo>
                      <a:pt x="27241" y="44678"/>
                      <a:pt x="28440" y="44489"/>
                      <a:pt x="29647" y="44489"/>
                    </a:cubicBezTo>
                    <a:cubicBezTo>
                      <a:pt x="30278" y="44489"/>
                      <a:pt x="30911" y="44541"/>
                      <a:pt x="31548" y="44661"/>
                    </a:cubicBezTo>
                    <a:cubicBezTo>
                      <a:pt x="32458" y="44831"/>
                      <a:pt x="33368" y="44989"/>
                      <a:pt x="34278" y="45153"/>
                    </a:cubicBezTo>
                    <a:cubicBezTo>
                      <a:pt x="35708" y="45571"/>
                      <a:pt x="37127" y="46012"/>
                      <a:pt x="38563" y="46402"/>
                    </a:cubicBezTo>
                    <a:cubicBezTo>
                      <a:pt x="39586" y="46685"/>
                      <a:pt x="40626" y="46905"/>
                      <a:pt x="41660" y="47154"/>
                    </a:cubicBezTo>
                    <a:lnTo>
                      <a:pt x="44283" y="47453"/>
                    </a:lnTo>
                    <a:cubicBezTo>
                      <a:pt x="44769" y="47436"/>
                      <a:pt x="45255" y="47420"/>
                      <a:pt x="45742" y="47408"/>
                    </a:cubicBezTo>
                    <a:cubicBezTo>
                      <a:pt x="46414" y="47301"/>
                      <a:pt x="47081" y="47205"/>
                      <a:pt x="47754" y="47097"/>
                    </a:cubicBezTo>
                    <a:cubicBezTo>
                      <a:pt x="47957" y="47018"/>
                      <a:pt x="48178" y="46956"/>
                      <a:pt x="48370" y="46849"/>
                    </a:cubicBezTo>
                    <a:cubicBezTo>
                      <a:pt x="49625" y="46148"/>
                      <a:pt x="50484" y="45192"/>
                      <a:pt x="50411" y="43644"/>
                    </a:cubicBezTo>
                    <a:cubicBezTo>
                      <a:pt x="50405" y="43474"/>
                      <a:pt x="50388" y="43304"/>
                      <a:pt x="50377" y="43141"/>
                    </a:cubicBezTo>
                    <a:cubicBezTo>
                      <a:pt x="50394" y="42892"/>
                      <a:pt x="50416" y="42637"/>
                      <a:pt x="50433" y="42389"/>
                    </a:cubicBezTo>
                    <a:cubicBezTo>
                      <a:pt x="50507" y="41965"/>
                      <a:pt x="50580" y="41535"/>
                      <a:pt x="50654" y="41106"/>
                    </a:cubicBezTo>
                    <a:cubicBezTo>
                      <a:pt x="51004" y="40800"/>
                      <a:pt x="51349" y="40489"/>
                      <a:pt x="51694" y="40179"/>
                    </a:cubicBezTo>
                    <a:cubicBezTo>
                      <a:pt x="51818" y="40184"/>
                      <a:pt x="51942" y="40190"/>
                      <a:pt x="52067" y="40196"/>
                    </a:cubicBezTo>
                    <a:cubicBezTo>
                      <a:pt x="52146" y="40184"/>
                      <a:pt x="52219" y="40173"/>
                      <a:pt x="52293" y="40162"/>
                    </a:cubicBezTo>
                    <a:cubicBezTo>
                      <a:pt x="52615" y="40111"/>
                      <a:pt x="52937" y="40066"/>
                      <a:pt x="53254" y="40020"/>
                    </a:cubicBezTo>
                    <a:cubicBezTo>
                      <a:pt x="54164" y="40071"/>
                      <a:pt x="55074" y="40122"/>
                      <a:pt x="55984" y="40173"/>
                    </a:cubicBezTo>
                    <a:cubicBezTo>
                      <a:pt x="56387" y="40180"/>
                      <a:pt x="56795" y="40220"/>
                      <a:pt x="57196" y="40220"/>
                    </a:cubicBezTo>
                    <a:cubicBezTo>
                      <a:pt x="57403" y="40220"/>
                      <a:pt x="57608" y="40209"/>
                      <a:pt x="57810" y="40179"/>
                    </a:cubicBezTo>
                    <a:cubicBezTo>
                      <a:pt x="59879" y="39879"/>
                      <a:pt x="61575" y="38850"/>
                      <a:pt x="63016" y="37369"/>
                    </a:cubicBezTo>
                    <a:cubicBezTo>
                      <a:pt x="63717" y="36651"/>
                      <a:pt x="64384" y="35905"/>
                      <a:pt x="65068" y="35170"/>
                    </a:cubicBezTo>
                    <a:lnTo>
                      <a:pt x="65068" y="35165"/>
                    </a:lnTo>
                    <a:cubicBezTo>
                      <a:pt x="65769" y="34136"/>
                      <a:pt x="66543" y="33175"/>
                      <a:pt x="67600" y="32485"/>
                    </a:cubicBezTo>
                    <a:cubicBezTo>
                      <a:pt x="68318" y="32005"/>
                      <a:pt x="69042" y="31519"/>
                      <a:pt x="69810" y="31129"/>
                    </a:cubicBezTo>
                    <a:cubicBezTo>
                      <a:pt x="70579" y="30744"/>
                      <a:pt x="71393" y="30411"/>
                      <a:pt x="72218" y="30174"/>
                    </a:cubicBezTo>
                    <a:cubicBezTo>
                      <a:pt x="73315" y="29851"/>
                      <a:pt x="74445" y="29637"/>
                      <a:pt x="75565" y="29382"/>
                    </a:cubicBezTo>
                    <a:cubicBezTo>
                      <a:pt x="75853" y="29348"/>
                      <a:pt x="76136" y="29314"/>
                      <a:pt x="76424" y="29280"/>
                    </a:cubicBezTo>
                    <a:cubicBezTo>
                      <a:pt x="76407" y="29196"/>
                      <a:pt x="76390" y="29111"/>
                      <a:pt x="76373" y="29026"/>
                    </a:cubicBezTo>
                    <a:cubicBezTo>
                      <a:pt x="76198" y="28975"/>
                      <a:pt x="76023" y="28919"/>
                      <a:pt x="75847" y="28868"/>
                    </a:cubicBezTo>
                    <a:cubicBezTo>
                      <a:pt x="75531" y="28749"/>
                      <a:pt x="75226" y="28591"/>
                      <a:pt x="74898" y="28523"/>
                    </a:cubicBezTo>
                    <a:cubicBezTo>
                      <a:pt x="73694" y="28246"/>
                      <a:pt x="72490" y="27929"/>
                      <a:pt x="71263" y="27766"/>
                    </a:cubicBezTo>
                    <a:cubicBezTo>
                      <a:pt x="69008" y="27460"/>
                      <a:pt x="66741" y="27200"/>
                      <a:pt x="64474" y="27019"/>
                    </a:cubicBezTo>
                    <a:cubicBezTo>
                      <a:pt x="63728" y="26961"/>
                      <a:pt x="62979" y="26948"/>
                      <a:pt x="62229" y="26948"/>
                    </a:cubicBezTo>
                    <a:cubicBezTo>
                      <a:pt x="61591" y="26948"/>
                      <a:pt x="60952" y="26958"/>
                      <a:pt x="60314" y="26958"/>
                    </a:cubicBezTo>
                    <a:cubicBezTo>
                      <a:pt x="60240" y="26958"/>
                      <a:pt x="60167" y="26957"/>
                      <a:pt x="60094" y="26957"/>
                    </a:cubicBezTo>
                    <a:cubicBezTo>
                      <a:pt x="59935" y="26957"/>
                      <a:pt x="59777" y="27048"/>
                      <a:pt x="59619" y="27093"/>
                    </a:cubicBezTo>
                    <a:cubicBezTo>
                      <a:pt x="58646" y="27161"/>
                      <a:pt x="57674" y="27229"/>
                      <a:pt x="56702" y="27296"/>
                    </a:cubicBezTo>
                    <a:cubicBezTo>
                      <a:pt x="56335" y="27336"/>
                      <a:pt x="55967" y="27375"/>
                      <a:pt x="55605" y="27415"/>
                    </a:cubicBezTo>
                    <a:cubicBezTo>
                      <a:pt x="54707" y="27539"/>
                      <a:pt x="53802" y="27658"/>
                      <a:pt x="52903" y="27777"/>
                    </a:cubicBezTo>
                    <a:cubicBezTo>
                      <a:pt x="52547" y="27833"/>
                      <a:pt x="52191" y="27896"/>
                      <a:pt x="51829" y="27952"/>
                    </a:cubicBezTo>
                    <a:cubicBezTo>
                      <a:pt x="50976" y="28127"/>
                      <a:pt x="50117" y="28302"/>
                      <a:pt x="49263" y="28478"/>
                    </a:cubicBezTo>
                    <a:lnTo>
                      <a:pt x="49258" y="28478"/>
                    </a:lnTo>
                    <a:cubicBezTo>
                      <a:pt x="48975" y="28557"/>
                      <a:pt x="48698" y="28630"/>
                      <a:pt x="48421" y="28704"/>
                    </a:cubicBezTo>
                    <a:cubicBezTo>
                      <a:pt x="47890" y="28834"/>
                      <a:pt x="47353" y="28964"/>
                      <a:pt x="46821" y="29088"/>
                    </a:cubicBezTo>
                    <a:lnTo>
                      <a:pt x="45549" y="29467"/>
                    </a:lnTo>
                    <a:cubicBezTo>
                      <a:pt x="44933" y="29665"/>
                      <a:pt x="44317" y="29868"/>
                      <a:pt x="43701" y="30066"/>
                    </a:cubicBezTo>
                    <a:cubicBezTo>
                      <a:pt x="43633" y="30089"/>
                      <a:pt x="43560" y="30111"/>
                      <a:pt x="43486" y="30134"/>
                    </a:cubicBezTo>
                    <a:cubicBezTo>
                      <a:pt x="42616" y="30450"/>
                      <a:pt x="41740" y="30767"/>
                      <a:pt x="40869" y="31078"/>
                    </a:cubicBezTo>
                    <a:cubicBezTo>
                      <a:pt x="39264" y="31768"/>
                      <a:pt x="37658" y="32457"/>
                      <a:pt x="36047" y="33147"/>
                    </a:cubicBezTo>
                    <a:cubicBezTo>
                      <a:pt x="35838" y="33271"/>
                      <a:pt x="35623" y="33395"/>
                      <a:pt x="35409" y="33520"/>
                    </a:cubicBezTo>
                    <a:cubicBezTo>
                      <a:pt x="35228" y="33582"/>
                      <a:pt x="35024" y="33616"/>
                      <a:pt x="34860" y="33712"/>
                    </a:cubicBezTo>
                    <a:cubicBezTo>
                      <a:pt x="32577" y="35029"/>
                      <a:pt x="30282" y="36324"/>
                      <a:pt x="28026" y="37691"/>
                    </a:cubicBezTo>
                    <a:cubicBezTo>
                      <a:pt x="27077" y="38268"/>
                      <a:pt x="26212" y="38997"/>
                      <a:pt x="25313" y="39659"/>
                    </a:cubicBezTo>
                    <a:cubicBezTo>
                      <a:pt x="24256" y="40456"/>
                      <a:pt x="23188" y="41230"/>
                      <a:pt x="22153" y="42050"/>
                    </a:cubicBezTo>
                    <a:cubicBezTo>
                      <a:pt x="21481" y="42581"/>
                      <a:pt x="20848" y="43174"/>
                      <a:pt x="20198" y="43740"/>
                    </a:cubicBezTo>
                    <a:cubicBezTo>
                      <a:pt x="20452" y="42965"/>
                      <a:pt x="20848" y="42293"/>
                      <a:pt x="21192" y="41597"/>
                    </a:cubicBezTo>
                    <a:cubicBezTo>
                      <a:pt x="22329" y="39274"/>
                      <a:pt x="23470" y="36957"/>
                      <a:pt x="24573" y="34616"/>
                    </a:cubicBezTo>
                    <a:cubicBezTo>
                      <a:pt x="25070" y="33554"/>
                      <a:pt x="25477" y="32446"/>
                      <a:pt x="25924" y="31361"/>
                    </a:cubicBezTo>
                    <a:lnTo>
                      <a:pt x="25924" y="31361"/>
                    </a:lnTo>
                    <a:cubicBezTo>
                      <a:pt x="25846" y="31449"/>
                      <a:pt x="25772" y="31483"/>
                      <a:pt x="25704" y="31483"/>
                    </a:cubicBezTo>
                    <a:cubicBezTo>
                      <a:pt x="25588" y="31483"/>
                      <a:pt x="25487" y="31386"/>
                      <a:pt x="25398" y="31287"/>
                    </a:cubicBezTo>
                    <a:cubicBezTo>
                      <a:pt x="25296" y="31168"/>
                      <a:pt x="25234" y="31016"/>
                      <a:pt x="25155" y="30880"/>
                    </a:cubicBezTo>
                    <a:cubicBezTo>
                      <a:pt x="24567" y="32022"/>
                      <a:pt x="23968" y="33164"/>
                      <a:pt x="23386" y="34311"/>
                    </a:cubicBezTo>
                    <a:cubicBezTo>
                      <a:pt x="22594" y="35888"/>
                      <a:pt x="21820" y="37471"/>
                      <a:pt x="21017" y="39042"/>
                    </a:cubicBezTo>
                    <a:cubicBezTo>
                      <a:pt x="20361" y="40309"/>
                      <a:pt x="19683" y="41563"/>
                      <a:pt x="19016" y="42824"/>
                    </a:cubicBezTo>
                    <a:cubicBezTo>
                      <a:pt x="18909" y="43118"/>
                      <a:pt x="18801" y="43412"/>
                      <a:pt x="18660" y="43796"/>
                    </a:cubicBezTo>
                    <a:cubicBezTo>
                      <a:pt x="18298" y="43316"/>
                      <a:pt x="18762" y="43135"/>
                      <a:pt x="18784" y="42852"/>
                    </a:cubicBezTo>
                    <a:lnTo>
                      <a:pt x="18343" y="42332"/>
                    </a:lnTo>
                    <a:cubicBezTo>
                      <a:pt x="18366" y="41965"/>
                      <a:pt x="18389" y="41597"/>
                      <a:pt x="18417" y="41230"/>
                    </a:cubicBezTo>
                    <a:cubicBezTo>
                      <a:pt x="18473" y="40393"/>
                      <a:pt x="18598" y="39557"/>
                      <a:pt x="18570" y="38726"/>
                    </a:cubicBezTo>
                    <a:cubicBezTo>
                      <a:pt x="18519" y="36962"/>
                      <a:pt x="18394" y="35199"/>
                      <a:pt x="18298" y="33435"/>
                    </a:cubicBezTo>
                    <a:cubicBezTo>
                      <a:pt x="18236" y="32740"/>
                      <a:pt x="18208" y="32045"/>
                      <a:pt x="18106" y="31355"/>
                    </a:cubicBezTo>
                    <a:cubicBezTo>
                      <a:pt x="17948" y="30264"/>
                      <a:pt x="17739" y="29184"/>
                      <a:pt x="17546" y="28099"/>
                    </a:cubicBezTo>
                    <a:cubicBezTo>
                      <a:pt x="17518" y="27941"/>
                      <a:pt x="17484" y="27788"/>
                      <a:pt x="17456" y="27635"/>
                    </a:cubicBezTo>
                    <a:cubicBezTo>
                      <a:pt x="17620" y="27025"/>
                      <a:pt x="17236" y="26539"/>
                      <a:pt x="17089" y="26002"/>
                    </a:cubicBezTo>
                    <a:cubicBezTo>
                      <a:pt x="16919" y="25227"/>
                      <a:pt x="16749" y="24447"/>
                      <a:pt x="16580" y="23673"/>
                    </a:cubicBezTo>
                    <a:cubicBezTo>
                      <a:pt x="16495" y="23402"/>
                      <a:pt x="16416" y="23130"/>
                      <a:pt x="16331" y="22859"/>
                    </a:cubicBezTo>
                    <a:cubicBezTo>
                      <a:pt x="16184" y="22356"/>
                      <a:pt x="16043" y="21859"/>
                      <a:pt x="15896" y="21355"/>
                    </a:cubicBezTo>
                    <a:cubicBezTo>
                      <a:pt x="15687" y="20751"/>
                      <a:pt x="15478" y="20140"/>
                      <a:pt x="15268" y="19535"/>
                    </a:cubicBezTo>
                    <a:cubicBezTo>
                      <a:pt x="15020" y="18670"/>
                      <a:pt x="14754" y="17817"/>
                      <a:pt x="14234" y="17071"/>
                    </a:cubicBezTo>
                    <a:cubicBezTo>
                      <a:pt x="14087" y="16686"/>
                      <a:pt x="13940" y="16308"/>
                      <a:pt x="13793" y="15923"/>
                    </a:cubicBezTo>
                    <a:cubicBezTo>
                      <a:pt x="13448" y="15166"/>
                      <a:pt x="13137" y="14391"/>
                      <a:pt x="12759" y="13645"/>
                    </a:cubicBezTo>
                    <a:cubicBezTo>
                      <a:pt x="12369" y="12888"/>
                      <a:pt x="11916" y="12159"/>
                      <a:pt x="11493" y="11413"/>
                    </a:cubicBezTo>
                    <a:cubicBezTo>
                      <a:pt x="8858" y="6404"/>
                      <a:pt x="5015" y="2617"/>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3153" name="Google Shape;13153;p20"/>
          <p:cNvGrpSpPr/>
          <p:nvPr/>
        </p:nvGrpSpPr>
        <p:grpSpPr>
          <a:xfrm>
            <a:off x="1636650" y="1194655"/>
            <a:ext cx="5870700" cy="124147"/>
            <a:chOff x="1636650" y="1194655"/>
            <a:chExt cx="5870700" cy="124147"/>
          </a:xfrm>
        </p:grpSpPr>
        <p:cxnSp>
          <p:nvCxnSpPr>
            <p:cNvPr id="13154" name="Google Shape;13154;p20"/>
            <p:cNvCxnSpPr/>
            <p:nvPr/>
          </p:nvCxnSpPr>
          <p:spPr>
            <a:xfrm rot="10800000">
              <a:off x="1636650" y="1256725"/>
              <a:ext cx="5870700" cy="0"/>
            </a:xfrm>
            <a:prstGeom prst="straightConnector1">
              <a:avLst/>
            </a:prstGeom>
            <a:noFill/>
            <a:ln w="9525" cap="flat" cmpd="sng">
              <a:solidFill>
                <a:schemeClr val="dk2"/>
              </a:solidFill>
              <a:prstDash val="solid"/>
              <a:round/>
              <a:headEnd type="oval" w="med" len="med"/>
              <a:tailEnd type="oval" w="med" len="med"/>
            </a:ln>
          </p:spPr>
        </p:cxnSp>
        <p:sp>
          <p:nvSpPr>
            <p:cNvPr id="13155" name="Google Shape;13155;p20"/>
            <p:cNvSpPr/>
            <p:nvPr/>
          </p:nvSpPr>
          <p:spPr>
            <a:xfrm>
              <a:off x="4509930" y="1194655"/>
              <a:ext cx="124147" cy="124147"/>
            </a:xfrm>
            <a:custGeom>
              <a:avLst/>
              <a:gdLst/>
              <a:ahLst/>
              <a:cxnLst/>
              <a:rect l="l" t="t" r="r" b="b"/>
              <a:pathLst>
                <a:path w="15071" h="15071" extrusionOk="0">
                  <a:moveTo>
                    <a:pt x="7533" y="0"/>
                  </a:moveTo>
                  <a:cubicBezTo>
                    <a:pt x="7533" y="4164"/>
                    <a:pt x="4158" y="7538"/>
                    <a:pt x="1" y="7538"/>
                  </a:cubicBezTo>
                  <a:cubicBezTo>
                    <a:pt x="4158" y="7538"/>
                    <a:pt x="7533" y="10912"/>
                    <a:pt x="7533" y="15070"/>
                  </a:cubicBezTo>
                  <a:cubicBezTo>
                    <a:pt x="7533" y="10912"/>
                    <a:pt x="10907" y="7538"/>
                    <a:pt x="15071" y="7538"/>
                  </a:cubicBezTo>
                  <a:cubicBezTo>
                    <a:pt x="10907" y="7538"/>
                    <a:pt x="7533" y="4164"/>
                    <a:pt x="75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3153"/>
        <p:cNvGrpSpPr/>
        <p:nvPr/>
      </p:nvGrpSpPr>
      <p:grpSpPr>
        <a:xfrm>
          <a:off x="0" y="0"/>
          <a:ext cx="0" cy="0"/>
          <a:chOff x="0" y="0"/>
          <a:chExt cx="0" cy="0"/>
        </a:xfrm>
      </p:grpSpPr>
      <p:grpSp>
        <p:nvGrpSpPr>
          <p:cNvPr id="3154" name="Google Shape;3154;p6"/>
          <p:cNvGrpSpPr/>
          <p:nvPr/>
        </p:nvGrpSpPr>
        <p:grpSpPr>
          <a:xfrm>
            <a:off x="194050" y="193895"/>
            <a:ext cx="8755889" cy="4755698"/>
            <a:chOff x="194050" y="193895"/>
            <a:chExt cx="8755889" cy="4755698"/>
          </a:xfrm>
        </p:grpSpPr>
        <p:sp>
          <p:nvSpPr>
            <p:cNvPr id="3155" name="Google Shape;3155;p6"/>
            <p:cNvSpPr/>
            <p:nvPr/>
          </p:nvSpPr>
          <p:spPr>
            <a:xfrm>
              <a:off x="374325" y="374100"/>
              <a:ext cx="8395200" cy="43953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156" name="Google Shape;3156;p6"/>
            <p:cNvGrpSpPr/>
            <p:nvPr/>
          </p:nvGrpSpPr>
          <p:grpSpPr>
            <a:xfrm>
              <a:off x="194061" y="193895"/>
              <a:ext cx="8755877" cy="99873"/>
              <a:chOff x="194061" y="193895"/>
              <a:chExt cx="8755877" cy="99873"/>
            </a:xfrm>
          </p:grpSpPr>
          <p:sp>
            <p:nvSpPr>
              <p:cNvPr id="3157" name="Google Shape;3157;p6"/>
              <p:cNvSpPr/>
              <p:nvPr/>
            </p:nvSpPr>
            <p:spPr>
              <a:xfrm>
                <a:off x="194061" y="193895"/>
                <a:ext cx="292904" cy="99873"/>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8" name="Google Shape;3158;p6"/>
              <p:cNvSpPr/>
              <p:nvPr/>
            </p:nvSpPr>
            <p:spPr>
              <a:xfrm>
                <a:off x="422085" y="241924"/>
                <a:ext cx="13730" cy="1028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9" name="Google Shape;3159;p6"/>
              <p:cNvSpPr/>
              <p:nvPr/>
            </p:nvSpPr>
            <p:spPr>
              <a:xfrm>
                <a:off x="243552" y="231044"/>
                <a:ext cx="13705" cy="1021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0" name="Google Shape;3160;p6"/>
              <p:cNvSpPr/>
              <p:nvPr/>
            </p:nvSpPr>
            <p:spPr>
              <a:xfrm>
                <a:off x="349274" y="206832"/>
                <a:ext cx="44485" cy="43592"/>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1" name="Google Shape;3161;p6"/>
              <p:cNvSpPr/>
              <p:nvPr/>
            </p:nvSpPr>
            <p:spPr>
              <a:xfrm>
                <a:off x="291060" y="222048"/>
                <a:ext cx="44807" cy="38537"/>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2" name="Google Shape;3162;p6"/>
              <p:cNvSpPr/>
              <p:nvPr/>
            </p:nvSpPr>
            <p:spPr>
              <a:xfrm>
                <a:off x="365779" y="227252"/>
                <a:ext cx="9368" cy="7460"/>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3" name="Google Shape;3163;p6"/>
              <p:cNvSpPr/>
              <p:nvPr/>
            </p:nvSpPr>
            <p:spPr>
              <a:xfrm>
                <a:off x="313340" y="235703"/>
                <a:ext cx="9293" cy="7435"/>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4" name="Google Shape;3164;p6"/>
              <p:cNvSpPr/>
              <p:nvPr/>
            </p:nvSpPr>
            <p:spPr>
              <a:xfrm flipH="1">
                <a:off x="461644" y="193895"/>
                <a:ext cx="292904" cy="99873"/>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5" name="Google Shape;3165;p6"/>
              <p:cNvSpPr/>
              <p:nvPr/>
            </p:nvSpPr>
            <p:spPr>
              <a:xfrm flipH="1">
                <a:off x="512795" y="241924"/>
                <a:ext cx="13730" cy="1028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6" name="Google Shape;3166;p6"/>
              <p:cNvSpPr/>
              <p:nvPr/>
            </p:nvSpPr>
            <p:spPr>
              <a:xfrm flipH="1">
                <a:off x="691353" y="231044"/>
                <a:ext cx="13705" cy="1021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7" name="Google Shape;3167;p6"/>
              <p:cNvSpPr/>
              <p:nvPr/>
            </p:nvSpPr>
            <p:spPr>
              <a:xfrm flipH="1">
                <a:off x="554851" y="206832"/>
                <a:ext cx="44485" cy="43592"/>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8" name="Google Shape;3168;p6"/>
              <p:cNvSpPr/>
              <p:nvPr/>
            </p:nvSpPr>
            <p:spPr>
              <a:xfrm flipH="1">
                <a:off x="612743" y="222048"/>
                <a:ext cx="44807" cy="38537"/>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9" name="Google Shape;3169;p6"/>
              <p:cNvSpPr/>
              <p:nvPr/>
            </p:nvSpPr>
            <p:spPr>
              <a:xfrm flipH="1">
                <a:off x="573462" y="227252"/>
                <a:ext cx="9368" cy="7460"/>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0" name="Google Shape;3170;p6"/>
              <p:cNvSpPr/>
              <p:nvPr/>
            </p:nvSpPr>
            <p:spPr>
              <a:xfrm flipH="1">
                <a:off x="625977" y="235703"/>
                <a:ext cx="9293" cy="7435"/>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1" name="Google Shape;3171;p6"/>
              <p:cNvSpPr/>
              <p:nvPr/>
            </p:nvSpPr>
            <p:spPr>
              <a:xfrm>
                <a:off x="739321" y="193895"/>
                <a:ext cx="292904" cy="99873"/>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2" name="Google Shape;3172;p6"/>
              <p:cNvSpPr/>
              <p:nvPr/>
            </p:nvSpPr>
            <p:spPr>
              <a:xfrm>
                <a:off x="967344" y="241924"/>
                <a:ext cx="13730" cy="1028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3" name="Google Shape;3173;p6"/>
              <p:cNvSpPr/>
              <p:nvPr/>
            </p:nvSpPr>
            <p:spPr>
              <a:xfrm>
                <a:off x="788811" y="231044"/>
                <a:ext cx="13705" cy="1021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4" name="Google Shape;3174;p6"/>
              <p:cNvSpPr/>
              <p:nvPr/>
            </p:nvSpPr>
            <p:spPr>
              <a:xfrm>
                <a:off x="894533" y="206832"/>
                <a:ext cx="44485" cy="43592"/>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5" name="Google Shape;3175;p6"/>
              <p:cNvSpPr/>
              <p:nvPr/>
            </p:nvSpPr>
            <p:spPr>
              <a:xfrm>
                <a:off x="836319" y="222048"/>
                <a:ext cx="44807" cy="38537"/>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6" name="Google Shape;3176;p6"/>
              <p:cNvSpPr/>
              <p:nvPr/>
            </p:nvSpPr>
            <p:spPr>
              <a:xfrm>
                <a:off x="911039" y="227252"/>
                <a:ext cx="9368" cy="7460"/>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7" name="Google Shape;3177;p6"/>
              <p:cNvSpPr/>
              <p:nvPr/>
            </p:nvSpPr>
            <p:spPr>
              <a:xfrm>
                <a:off x="858599" y="235703"/>
                <a:ext cx="9293" cy="7435"/>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8" name="Google Shape;3178;p6"/>
              <p:cNvSpPr/>
              <p:nvPr/>
            </p:nvSpPr>
            <p:spPr>
              <a:xfrm flipH="1">
                <a:off x="1006903" y="193895"/>
                <a:ext cx="292904" cy="99873"/>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9" name="Google Shape;3179;p6"/>
              <p:cNvSpPr/>
              <p:nvPr/>
            </p:nvSpPr>
            <p:spPr>
              <a:xfrm flipH="1">
                <a:off x="1058054" y="241924"/>
                <a:ext cx="13730" cy="1028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0" name="Google Shape;3180;p6"/>
              <p:cNvSpPr/>
              <p:nvPr/>
            </p:nvSpPr>
            <p:spPr>
              <a:xfrm flipH="1">
                <a:off x="1236612" y="231044"/>
                <a:ext cx="13705" cy="1021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1" name="Google Shape;3181;p6"/>
              <p:cNvSpPr/>
              <p:nvPr/>
            </p:nvSpPr>
            <p:spPr>
              <a:xfrm flipH="1">
                <a:off x="1100110" y="206832"/>
                <a:ext cx="44485" cy="43592"/>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2" name="Google Shape;3182;p6"/>
              <p:cNvSpPr/>
              <p:nvPr/>
            </p:nvSpPr>
            <p:spPr>
              <a:xfrm flipH="1">
                <a:off x="1158002" y="222048"/>
                <a:ext cx="44807" cy="38537"/>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3" name="Google Shape;3183;p6"/>
              <p:cNvSpPr/>
              <p:nvPr/>
            </p:nvSpPr>
            <p:spPr>
              <a:xfrm flipH="1">
                <a:off x="1118722" y="227252"/>
                <a:ext cx="9368" cy="7460"/>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4" name="Google Shape;3184;p6"/>
              <p:cNvSpPr/>
              <p:nvPr/>
            </p:nvSpPr>
            <p:spPr>
              <a:xfrm flipH="1">
                <a:off x="1171236" y="235703"/>
                <a:ext cx="9293" cy="7435"/>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5" name="Google Shape;3185;p6"/>
              <p:cNvSpPr/>
              <p:nvPr/>
            </p:nvSpPr>
            <p:spPr>
              <a:xfrm>
                <a:off x="1285164" y="193895"/>
                <a:ext cx="292904" cy="99873"/>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6" name="Google Shape;3186;p6"/>
              <p:cNvSpPr/>
              <p:nvPr/>
            </p:nvSpPr>
            <p:spPr>
              <a:xfrm>
                <a:off x="1513188" y="241924"/>
                <a:ext cx="13730" cy="1028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7" name="Google Shape;3187;p6"/>
              <p:cNvSpPr/>
              <p:nvPr/>
            </p:nvSpPr>
            <p:spPr>
              <a:xfrm>
                <a:off x="1334655" y="231044"/>
                <a:ext cx="13705" cy="1021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8" name="Google Shape;3188;p6"/>
              <p:cNvSpPr/>
              <p:nvPr/>
            </p:nvSpPr>
            <p:spPr>
              <a:xfrm>
                <a:off x="1440377" y="206832"/>
                <a:ext cx="44485" cy="43592"/>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9" name="Google Shape;3189;p6"/>
              <p:cNvSpPr/>
              <p:nvPr/>
            </p:nvSpPr>
            <p:spPr>
              <a:xfrm>
                <a:off x="1382163" y="222048"/>
                <a:ext cx="44807" cy="38537"/>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0" name="Google Shape;3190;p6"/>
              <p:cNvSpPr/>
              <p:nvPr/>
            </p:nvSpPr>
            <p:spPr>
              <a:xfrm>
                <a:off x="1456882" y="227252"/>
                <a:ext cx="9368" cy="7460"/>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1" name="Google Shape;3191;p6"/>
              <p:cNvSpPr/>
              <p:nvPr/>
            </p:nvSpPr>
            <p:spPr>
              <a:xfrm>
                <a:off x="1404442" y="235703"/>
                <a:ext cx="9293" cy="7435"/>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2" name="Google Shape;3192;p6"/>
              <p:cNvSpPr/>
              <p:nvPr/>
            </p:nvSpPr>
            <p:spPr>
              <a:xfrm flipH="1">
                <a:off x="1552746" y="193895"/>
                <a:ext cx="292904" cy="99873"/>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3" name="Google Shape;3193;p6"/>
              <p:cNvSpPr/>
              <p:nvPr/>
            </p:nvSpPr>
            <p:spPr>
              <a:xfrm flipH="1">
                <a:off x="1603897" y="241924"/>
                <a:ext cx="13730" cy="1028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4" name="Google Shape;3194;p6"/>
              <p:cNvSpPr/>
              <p:nvPr/>
            </p:nvSpPr>
            <p:spPr>
              <a:xfrm flipH="1">
                <a:off x="1782455" y="231044"/>
                <a:ext cx="13705" cy="1021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5" name="Google Shape;3195;p6"/>
              <p:cNvSpPr/>
              <p:nvPr/>
            </p:nvSpPr>
            <p:spPr>
              <a:xfrm flipH="1">
                <a:off x="1645953" y="206832"/>
                <a:ext cx="44485" cy="43592"/>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6" name="Google Shape;3196;p6"/>
              <p:cNvSpPr/>
              <p:nvPr/>
            </p:nvSpPr>
            <p:spPr>
              <a:xfrm flipH="1">
                <a:off x="1703845" y="222048"/>
                <a:ext cx="44807" cy="38537"/>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7" name="Google Shape;3197;p6"/>
              <p:cNvSpPr/>
              <p:nvPr/>
            </p:nvSpPr>
            <p:spPr>
              <a:xfrm flipH="1">
                <a:off x="1664565" y="227252"/>
                <a:ext cx="9368" cy="7460"/>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8" name="Google Shape;3198;p6"/>
              <p:cNvSpPr/>
              <p:nvPr/>
            </p:nvSpPr>
            <p:spPr>
              <a:xfrm flipH="1">
                <a:off x="1717079" y="235703"/>
                <a:ext cx="9293" cy="7435"/>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9" name="Google Shape;3199;p6"/>
              <p:cNvSpPr/>
              <p:nvPr/>
            </p:nvSpPr>
            <p:spPr>
              <a:xfrm>
                <a:off x="1831007" y="193895"/>
                <a:ext cx="292904" cy="99873"/>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0" name="Google Shape;3200;p6"/>
              <p:cNvSpPr/>
              <p:nvPr/>
            </p:nvSpPr>
            <p:spPr>
              <a:xfrm>
                <a:off x="2059031" y="241924"/>
                <a:ext cx="13730" cy="1028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1" name="Google Shape;3201;p6"/>
              <p:cNvSpPr/>
              <p:nvPr/>
            </p:nvSpPr>
            <p:spPr>
              <a:xfrm>
                <a:off x="1880498" y="231044"/>
                <a:ext cx="13705" cy="1021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2" name="Google Shape;3202;p6"/>
              <p:cNvSpPr/>
              <p:nvPr/>
            </p:nvSpPr>
            <p:spPr>
              <a:xfrm>
                <a:off x="1986220" y="206832"/>
                <a:ext cx="44485" cy="43592"/>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3" name="Google Shape;3203;p6"/>
              <p:cNvSpPr/>
              <p:nvPr/>
            </p:nvSpPr>
            <p:spPr>
              <a:xfrm>
                <a:off x="1928006" y="222048"/>
                <a:ext cx="44807" cy="38537"/>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4" name="Google Shape;3204;p6"/>
              <p:cNvSpPr/>
              <p:nvPr/>
            </p:nvSpPr>
            <p:spPr>
              <a:xfrm>
                <a:off x="2002725" y="227252"/>
                <a:ext cx="9368" cy="7460"/>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5" name="Google Shape;3205;p6"/>
              <p:cNvSpPr/>
              <p:nvPr/>
            </p:nvSpPr>
            <p:spPr>
              <a:xfrm>
                <a:off x="1950285" y="235703"/>
                <a:ext cx="9293" cy="7435"/>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6" name="Google Shape;3206;p6"/>
              <p:cNvSpPr/>
              <p:nvPr/>
            </p:nvSpPr>
            <p:spPr>
              <a:xfrm flipH="1">
                <a:off x="2098589" y="193895"/>
                <a:ext cx="292904" cy="99873"/>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7" name="Google Shape;3207;p6"/>
              <p:cNvSpPr/>
              <p:nvPr/>
            </p:nvSpPr>
            <p:spPr>
              <a:xfrm flipH="1">
                <a:off x="2149740" y="241924"/>
                <a:ext cx="13730" cy="1028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8" name="Google Shape;3208;p6"/>
              <p:cNvSpPr/>
              <p:nvPr/>
            </p:nvSpPr>
            <p:spPr>
              <a:xfrm flipH="1">
                <a:off x="2328298" y="231044"/>
                <a:ext cx="13705" cy="1021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9" name="Google Shape;3209;p6"/>
              <p:cNvSpPr/>
              <p:nvPr/>
            </p:nvSpPr>
            <p:spPr>
              <a:xfrm flipH="1">
                <a:off x="2191796" y="206832"/>
                <a:ext cx="44485" cy="43592"/>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0" name="Google Shape;3210;p6"/>
              <p:cNvSpPr/>
              <p:nvPr/>
            </p:nvSpPr>
            <p:spPr>
              <a:xfrm flipH="1">
                <a:off x="2249688" y="222048"/>
                <a:ext cx="44807" cy="38537"/>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1" name="Google Shape;3211;p6"/>
              <p:cNvSpPr/>
              <p:nvPr/>
            </p:nvSpPr>
            <p:spPr>
              <a:xfrm flipH="1">
                <a:off x="2210408" y="227252"/>
                <a:ext cx="9368" cy="7460"/>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2" name="Google Shape;3212;p6"/>
              <p:cNvSpPr/>
              <p:nvPr/>
            </p:nvSpPr>
            <p:spPr>
              <a:xfrm flipH="1">
                <a:off x="2262922" y="235703"/>
                <a:ext cx="9293" cy="7435"/>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3" name="Google Shape;3213;p6"/>
              <p:cNvSpPr/>
              <p:nvPr/>
            </p:nvSpPr>
            <p:spPr>
              <a:xfrm>
                <a:off x="2376850" y="193895"/>
                <a:ext cx="292904" cy="99873"/>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4" name="Google Shape;3214;p6"/>
              <p:cNvSpPr/>
              <p:nvPr/>
            </p:nvSpPr>
            <p:spPr>
              <a:xfrm>
                <a:off x="2604874" y="241924"/>
                <a:ext cx="13730" cy="1028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5" name="Google Shape;3215;p6"/>
              <p:cNvSpPr/>
              <p:nvPr/>
            </p:nvSpPr>
            <p:spPr>
              <a:xfrm>
                <a:off x="2426341" y="231044"/>
                <a:ext cx="13705" cy="1021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6" name="Google Shape;3216;p6"/>
              <p:cNvSpPr/>
              <p:nvPr/>
            </p:nvSpPr>
            <p:spPr>
              <a:xfrm>
                <a:off x="2532063" y="206832"/>
                <a:ext cx="44485" cy="43592"/>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7" name="Google Shape;3217;p6"/>
              <p:cNvSpPr/>
              <p:nvPr/>
            </p:nvSpPr>
            <p:spPr>
              <a:xfrm>
                <a:off x="2473849" y="222048"/>
                <a:ext cx="44807" cy="38537"/>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8" name="Google Shape;3218;p6"/>
              <p:cNvSpPr/>
              <p:nvPr/>
            </p:nvSpPr>
            <p:spPr>
              <a:xfrm>
                <a:off x="2548568" y="227252"/>
                <a:ext cx="9368" cy="7460"/>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9" name="Google Shape;3219;p6"/>
              <p:cNvSpPr/>
              <p:nvPr/>
            </p:nvSpPr>
            <p:spPr>
              <a:xfrm>
                <a:off x="2496128" y="235703"/>
                <a:ext cx="9293" cy="7435"/>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0" name="Google Shape;3220;p6"/>
              <p:cNvSpPr/>
              <p:nvPr/>
            </p:nvSpPr>
            <p:spPr>
              <a:xfrm flipH="1">
                <a:off x="2644433" y="193895"/>
                <a:ext cx="292904" cy="99873"/>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1" name="Google Shape;3221;p6"/>
              <p:cNvSpPr/>
              <p:nvPr/>
            </p:nvSpPr>
            <p:spPr>
              <a:xfrm flipH="1">
                <a:off x="2695584" y="241924"/>
                <a:ext cx="13730" cy="1028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2" name="Google Shape;3222;p6"/>
              <p:cNvSpPr/>
              <p:nvPr/>
            </p:nvSpPr>
            <p:spPr>
              <a:xfrm flipH="1">
                <a:off x="2874142" y="231044"/>
                <a:ext cx="13705" cy="1021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3" name="Google Shape;3223;p6"/>
              <p:cNvSpPr/>
              <p:nvPr/>
            </p:nvSpPr>
            <p:spPr>
              <a:xfrm flipH="1">
                <a:off x="2737640" y="206832"/>
                <a:ext cx="44485" cy="43592"/>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4" name="Google Shape;3224;p6"/>
              <p:cNvSpPr/>
              <p:nvPr/>
            </p:nvSpPr>
            <p:spPr>
              <a:xfrm flipH="1">
                <a:off x="2795531" y="222048"/>
                <a:ext cx="44807" cy="38537"/>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5" name="Google Shape;3225;p6"/>
              <p:cNvSpPr/>
              <p:nvPr/>
            </p:nvSpPr>
            <p:spPr>
              <a:xfrm flipH="1">
                <a:off x="2756251" y="227252"/>
                <a:ext cx="9368" cy="7460"/>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6" name="Google Shape;3226;p6"/>
              <p:cNvSpPr/>
              <p:nvPr/>
            </p:nvSpPr>
            <p:spPr>
              <a:xfrm flipH="1">
                <a:off x="2808765" y="235703"/>
                <a:ext cx="9293" cy="7435"/>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7" name="Google Shape;3227;p6"/>
              <p:cNvSpPr/>
              <p:nvPr/>
            </p:nvSpPr>
            <p:spPr>
              <a:xfrm>
                <a:off x="2922693" y="193895"/>
                <a:ext cx="292904" cy="99873"/>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8" name="Google Shape;3228;p6"/>
              <p:cNvSpPr/>
              <p:nvPr/>
            </p:nvSpPr>
            <p:spPr>
              <a:xfrm>
                <a:off x="3150717" y="241924"/>
                <a:ext cx="13730" cy="1028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9" name="Google Shape;3229;p6"/>
              <p:cNvSpPr/>
              <p:nvPr/>
            </p:nvSpPr>
            <p:spPr>
              <a:xfrm>
                <a:off x="2972184" y="231044"/>
                <a:ext cx="13705" cy="1021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0" name="Google Shape;3230;p6"/>
              <p:cNvSpPr/>
              <p:nvPr/>
            </p:nvSpPr>
            <p:spPr>
              <a:xfrm>
                <a:off x="3077906" y="206832"/>
                <a:ext cx="44485" cy="43592"/>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1" name="Google Shape;3231;p6"/>
              <p:cNvSpPr/>
              <p:nvPr/>
            </p:nvSpPr>
            <p:spPr>
              <a:xfrm>
                <a:off x="3019692" y="222048"/>
                <a:ext cx="44807" cy="38537"/>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2" name="Google Shape;3232;p6"/>
              <p:cNvSpPr/>
              <p:nvPr/>
            </p:nvSpPr>
            <p:spPr>
              <a:xfrm>
                <a:off x="3094411" y="227252"/>
                <a:ext cx="9368" cy="7460"/>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3" name="Google Shape;3233;p6"/>
              <p:cNvSpPr/>
              <p:nvPr/>
            </p:nvSpPr>
            <p:spPr>
              <a:xfrm>
                <a:off x="3041972" y="235703"/>
                <a:ext cx="9293" cy="7435"/>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4" name="Google Shape;3234;p6"/>
              <p:cNvSpPr/>
              <p:nvPr/>
            </p:nvSpPr>
            <p:spPr>
              <a:xfrm flipH="1">
                <a:off x="3190276" y="193895"/>
                <a:ext cx="292904" cy="99873"/>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5" name="Google Shape;3235;p6"/>
              <p:cNvSpPr/>
              <p:nvPr/>
            </p:nvSpPr>
            <p:spPr>
              <a:xfrm flipH="1">
                <a:off x="3241427" y="241924"/>
                <a:ext cx="13730" cy="1028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6" name="Google Shape;3236;p6"/>
              <p:cNvSpPr/>
              <p:nvPr/>
            </p:nvSpPr>
            <p:spPr>
              <a:xfrm flipH="1">
                <a:off x="3419985" y="231044"/>
                <a:ext cx="13705" cy="1021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7" name="Google Shape;3237;p6"/>
              <p:cNvSpPr/>
              <p:nvPr/>
            </p:nvSpPr>
            <p:spPr>
              <a:xfrm flipH="1">
                <a:off x="3283483" y="206832"/>
                <a:ext cx="44485" cy="43592"/>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8" name="Google Shape;3238;p6"/>
              <p:cNvSpPr/>
              <p:nvPr/>
            </p:nvSpPr>
            <p:spPr>
              <a:xfrm flipH="1">
                <a:off x="3341375" y="222048"/>
                <a:ext cx="44807" cy="38537"/>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9" name="Google Shape;3239;p6"/>
              <p:cNvSpPr/>
              <p:nvPr/>
            </p:nvSpPr>
            <p:spPr>
              <a:xfrm flipH="1">
                <a:off x="3302094" y="227252"/>
                <a:ext cx="9368" cy="7460"/>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0" name="Google Shape;3240;p6"/>
              <p:cNvSpPr/>
              <p:nvPr/>
            </p:nvSpPr>
            <p:spPr>
              <a:xfrm flipH="1">
                <a:off x="3354609" y="235703"/>
                <a:ext cx="9293" cy="7435"/>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1" name="Google Shape;3241;p6"/>
              <p:cNvSpPr/>
              <p:nvPr/>
            </p:nvSpPr>
            <p:spPr>
              <a:xfrm>
                <a:off x="3468537" y="193895"/>
                <a:ext cx="292904" cy="99873"/>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2" name="Google Shape;3242;p6"/>
              <p:cNvSpPr/>
              <p:nvPr/>
            </p:nvSpPr>
            <p:spPr>
              <a:xfrm>
                <a:off x="3696560" y="241924"/>
                <a:ext cx="13730" cy="1028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3" name="Google Shape;3243;p6"/>
              <p:cNvSpPr/>
              <p:nvPr/>
            </p:nvSpPr>
            <p:spPr>
              <a:xfrm>
                <a:off x="3518027" y="231044"/>
                <a:ext cx="13705" cy="1021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4" name="Google Shape;3244;p6"/>
              <p:cNvSpPr/>
              <p:nvPr/>
            </p:nvSpPr>
            <p:spPr>
              <a:xfrm>
                <a:off x="3623749" y="206832"/>
                <a:ext cx="44485" cy="43592"/>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5" name="Google Shape;3245;p6"/>
              <p:cNvSpPr/>
              <p:nvPr/>
            </p:nvSpPr>
            <p:spPr>
              <a:xfrm>
                <a:off x="3565535" y="222048"/>
                <a:ext cx="44807" cy="38537"/>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6" name="Google Shape;3246;p6"/>
              <p:cNvSpPr/>
              <p:nvPr/>
            </p:nvSpPr>
            <p:spPr>
              <a:xfrm>
                <a:off x="3640255" y="227252"/>
                <a:ext cx="9368" cy="7460"/>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7" name="Google Shape;3247;p6"/>
              <p:cNvSpPr/>
              <p:nvPr/>
            </p:nvSpPr>
            <p:spPr>
              <a:xfrm>
                <a:off x="3587815" y="235703"/>
                <a:ext cx="9293" cy="7435"/>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8" name="Google Shape;3248;p6"/>
              <p:cNvSpPr/>
              <p:nvPr/>
            </p:nvSpPr>
            <p:spPr>
              <a:xfrm flipH="1">
                <a:off x="3736119" y="193895"/>
                <a:ext cx="292904" cy="99873"/>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9" name="Google Shape;3249;p6"/>
              <p:cNvSpPr/>
              <p:nvPr/>
            </p:nvSpPr>
            <p:spPr>
              <a:xfrm flipH="1">
                <a:off x="3787270" y="241924"/>
                <a:ext cx="13730" cy="1028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0" name="Google Shape;3250;p6"/>
              <p:cNvSpPr/>
              <p:nvPr/>
            </p:nvSpPr>
            <p:spPr>
              <a:xfrm flipH="1">
                <a:off x="3965828" y="231044"/>
                <a:ext cx="13705" cy="1021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1" name="Google Shape;3251;p6"/>
              <p:cNvSpPr/>
              <p:nvPr/>
            </p:nvSpPr>
            <p:spPr>
              <a:xfrm flipH="1">
                <a:off x="3829326" y="206832"/>
                <a:ext cx="44485" cy="43592"/>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2" name="Google Shape;3252;p6"/>
              <p:cNvSpPr/>
              <p:nvPr/>
            </p:nvSpPr>
            <p:spPr>
              <a:xfrm flipH="1">
                <a:off x="3887218" y="222048"/>
                <a:ext cx="44807" cy="38537"/>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3" name="Google Shape;3253;p6"/>
              <p:cNvSpPr/>
              <p:nvPr/>
            </p:nvSpPr>
            <p:spPr>
              <a:xfrm flipH="1">
                <a:off x="3847938" y="227252"/>
                <a:ext cx="9368" cy="7460"/>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4" name="Google Shape;3254;p6"/>
              <p:cNvSpPr/>
              <p:nvPr/>
            </p:nvSpPr>
            <p:spPr>
              <a:xfrm flipH="1">
                <a:off x="3900452" y="235703"/>
                <a:ext cx="9293" cy="7435"/>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5" name="Google Shape;3255;p6"/>
              <p:cNvSpPr/>
              <p:nvPr/>
            </p:nvSpPr>
            <p:spPr>
              <a:xfrm>
                <a:off x="4014380" y="193895"/>
                <a:ext cx="292904" cy="99873"/>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6" name="Google Shape;3256;p6"/>
              <p:cNvSpPr/>
              <p:nvPr/>
            </p:nvSpPr>
            <p:spPr>
              <a:xfrm>
                <a:off x="4242404" y="241924"/>
                <a:ext cx="13730" cy="1028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7" name="Google Shape;3257;p6"/>
              <p:cNvSpPr/>
              <p:nvPr/>
            </p:nvSpPr>
            <p:spPr>
              <a:xfrm>
                <a:off x="4063870" y="231044"/>
                <a:ext cx="13705" cy="1021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8" name="Google Shape;3258;p6"/>
              <p:cNvSpPr/>
              <p:nvPr/>
            </p:nvSpPr>
            <p:spPr>
              <a:xfrm>
                <a:off x="4169593" y="206832"/>
                <a:ext cx="44485" cy="43592"/>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9" name="Google Shape;3259;p6"/>
              <p:cNvSpPr/>
              <p:nvPr/>
            </p:nvSpPr>
            <p:spPr>
              <a:xfrm>
                <a:off x="4111378" y="222048"/>
                <a:ext cx="44807" cy="38537"/>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0" name="Google Shape;3260;p6"/>
              <p:cNvSpPr/>
              <p:nvPr/>
            </p:nvSpPr>
            <p:spPr>
              <a:xfrm>
                <a:off x="4186098" y="227252"/>
                <a:ext cx="9368" cy="7460"/>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1" name="Google Shape;3261;p6"/>
              <p:cNvSpPr/>
              <p:nvPr/>
            </p:nvSpPr>
            <p:spPr>
              <a:xfrm>
                <a:off x="4133658" y="235703"/>
                <a:ext cx="9293" cy="7435"/>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2" name="Google Shape;3262;p6"/>
              <p:cNvSpPr/>
              <p:nvPr/>
            </p:nvSpPr>
            <p:spPr>
              <a:xfrm flipH="1">
                <a:off x="4281962" y="193895"/>
                <a:ext cx="292904" cy="99873"/>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3" name="Google Shape;3263;p6"/>
              <p:cNvSpPr/>
              <p:nvPr/>
            </p:nvSpPr>
            <p:spPr>
              <a:xfrm flipH="1">
                <a:off x="4333113" y="241924"/>
                <a:ext cx="13730" cy="1028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4" name="Google Shape;3264;p6"/>
              <p:cNvSpPr/>
              <p:nvPr/>
            </p:nvSpPr>
            <p:spPr>
              <a:xfrm flipH="1">
                <a:off x="4511671" y="231044"/>
                <a:ext cx="13705" cy="1021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5" name="Google Shape;3265;p6"/>
              <p:cNvSpPr/>
              <p:nvPr/>
            </p:nvSpPr>
            <p:spPr>
              <a:xfrm flipH="1">
                <a:off x="4375169" y="206832"/>
                <a:ext cx="44485" cy="43592"/>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6" name="Google Shape;3266;p6"/>
              <p:cNvSpPr/>
              <p:nvPr/>
            </p:nvSpPr>
            <p:spPr>
              <a:xfrm flipH="1">
                <a:off x="4433061" y="222048"/>
                <a:ext cx="44807" cy="38537"/>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7" name="Google Shape;3267;p6"/>
              <p:cNvSpPr/>
              <p:nvPr/>
            </p:nvSpPr>
            <p:spPr>
              <a:xfrm flipH="1">
                <a:off x="4393781" y="227252"/>
                <a:ext cx="9368" cy="7460"/>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8" name="Google Shape;3268;p6"/>
              <p:cNvSpPr/>
              <p:nvPr/>
            </p:nvSpPr>
            <p:spPr>
              <a:xfrm flipH="1">
                <a:off x="4446295" y="235703"/>
                <a:ext cx="9293" cy="7435"/>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9" name="Google Shape;3269;p6"/>
              <p:cNvSpPr/>
              <p:nvPr/>
            </p:nvSpPr>
            <p:spPr>
              <a:xfrm>
                <a:off x="4560223" y="193895"/>
                <a:ext cx="292904" cy="99873"/>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0" name="Google Shape;3270;p6"/>
              <p:cNvSpPr/>
              <p:nvPr/>
            </p:nvSpPr>
            <p:spPr>
              <a:xfrm>
                <a:off x="4788247" y="241924"/>
                <a:ext cx="13730" cy="1028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1" name="Google Shape;3271;p6"/>
              <p:cNvSpPr/>
              <p:nvPr/>
            </p:nvSpPr>
            <p:spPr>
              <a:xfrm>
                <a:off x="4609714" y="231044"/>
                <a:ext cx="13705" cy="1021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2" name="Google Shape;3272;p6"/>
              <p:cNvSpPr/>
              <p:nvPr/>
            </p:nvSpPr>
            <p:spPr>
              <a:xfrm>
                <a:off x="4715436" y="206832"/>
                <a:ext cx="44485" cy="43592"/>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3" name="Google Shape;3273;p6"/>
              <p:cNvSpPr/>
              <p:nvPr/>
            </p:nvSpPr>
            <p:spPr>
              <a:xfrm>
                <a:off x="4657222" y="222048"/>
                <a:ext cx="44807" cy="38537"/>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4" name="Google Shape;3274;p6"/>
              <p:cNvSpPr/>
              <p:nvPr/>
            </p:nvSpPr>
            <p:spPr>
              <a:xfrm>
                <a:off x="4731941" y="227252"/>
                <a:ext cx="9368" cy="7460"/>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5" name="Google Shape;3275;p6"/>
              <p:cNvSpPr/>
              <p:nvPr/>
            </p:nvSpPr>
            <p:spPr>
              <a:xfrm>
                <a:off x="4679501" y="235703"/>
                <a:ext cx="9293" cy="7435"/>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6" name="Google Shape;3276;p6"/>
              <p:cNvSpPr/>
              <p:nvPr/>
            </p:nvSpPr>
            <p:spPr>
              <a:xfrm flipH="1">
                <a:off x="4827805" y="193895"/>
                <a:ext cx="292904" cy="99873"/>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7" name="Google Shape;3277;p6"/>
              <p:cNvSpPr/>
              <p:nvPr/>
            </p:nvSpPr>
            <p:spPr>
              <a:xfrm flipH="1">
                <a:off x="4878956" y="241924"/>
                <a:ext cx="13730" cy="1028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8" name="Google Shape;3278;p6"/>
              <p:cNvSpPr/>
              <p:nvPr/>
            </p:nvSpPr>
            <p:spPr>
              <a:xfrm flipH="1">
                <a:off x="5057514" y="231044"/>
                <a:ext cx="13705" cy="1021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9" name="Google Shape;3279;p6"/>
              <p:cNvSpPr/>
              <p:nvPr/>
            </p:nvSpPr>
            <p:spPr>
              <a:xfrm flipH="1">
                <a:off x="4921012" y="206832"/>
                <a:ext cx="44485" cy="43592"/>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0" name="Google Shape;3280;p6"/>
              <p:cNvSpPr/>
              <p:nvPr/>
            </p:nvSpPr>
            <p:spPr>
              <a:xfrm flipH="1">
                <a:off x="4978904" y="222048"/>
                <a:ext cx="44807" cy="38537"/>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1" name="Google Shape;3281;p6"/>
              <p:cNvSpPr/>
              <p:nvPr/>
            </p:nvSpPr>
            <p:spPr>
              <a:xfrm flipH="1">
                <a:off x="4939624" y="227252"/>
                <a:ext cx="9368" cy="7460"/>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2" name="Google Shape;3282;p6"/>
              <p:cNvSpPr/>
              <p:nvPr/>
            </p:nvSpPr>
            <p:spPr>
              <a:xfrm flipH="1">
                <a:off x="4992138" y="235703"/>
                <a:ext cx="9293" cy="7435"/>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3" name="Google Shape;3283;p6"/>
              <p:cNvSpPr/>
              <p:nvPr/>
            </p:nvSpPr>
            <p:spPr>
              <a:xfrm>
                <a:off x="5107256" y="193895"/>
                <a:ext cx="292904" cy="99873"/>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4" name="Google Shape;3284;p6"/>
              <p:cNvSpPr/>
              <p:nvPr/>
            </p:nvSpPr>
            <p:spPr>
              <a:xfrm>
                <a:off x="5335279" y="241924"/>
                <a:ext cx="13730" cy="1028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5" name="Google Shape;3285;p6"/>
              <p:cNvSpPr/>
              <p:nvPr/>
            </p:nvSpPr>
            <p:spPr>
              <a:xfrm>
                <a:off x="5156746" y="231044"/>
                <a:ext cx="13705" cy="1021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6" name="Google Shape;3286;p6"/>
              <p:cNvSpPr/>
              <p:nvPr/>
            </p:nvSpPr>
            <p:spPr>
              <a:xfrm>
                <a:off x="5262468" y="206832"/>
                <a:ext cx="44485" cy="43592"/>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7" name="Google Shape;3287;p6"/>
              <p:cNvSpPr/>
              <p:nvPr/>
            </p:nvSpPr>
            <p:spPr>
              <a:xfrm>
                <a:off x="5204254" y="222048"/>
                <a:ext cx="44807" cy="38537"/>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8" name="Google Shape;3288;p6"/>
              <p:cNvSpPr/>
              <p:nvPr/>
            </p:nvSpPr>
            <p:spPr>
              <a:xfrm>
                <a:off x="5278974" y="227252"/>
                <a:ext cx="9368" cy="7460"/>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9" name="Google Shape;3289;p6"/>
              <p:cNvSpPr/>
              <p:nvPr/>
            </p:nvSpPr>
            <p:spPr>
              <a:xfrm>
                <a:off x="5226534" y="235703"/>
                <a:ext cx="9293" cy="7435"/>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0" name="Google Shape;3290;p6"/>
              <p:cNvSpPr/>
              <p:nvPr/>
            </p:nvSpPr>
            <p:spPr>
              <a:xfrm flipH="1">
                <a:off x="5374838" y="193895"/>
                <a:ext cx="292904" cy="99873"/>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1" name="Google Shape;3291;p6"/>
              <p:cNvSpPr/>
              <p:nvPr/>
            </p:nvSpPr>
            <p:spPr>
              <a:xfrm flipH="1">
                <a:off x="5425989" y="241924"/>
                <a:ext cx="13730" cy="1028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2" name="Google Shape;3292;p6"/>
              <p:cNvSpPr/>
              <p:nvPr/>
            </p:nvSpPr>
            <p:spPr>
              <a:xfrm flipH="1">
                <a:off x="5604547" y="231044"/>
                <a:ext cx="13705" cy="1021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3" name="Google Shape;3293;p6"/>
              <p:cNvSpPr/>
              <p:nvPr/>
            </p:nvSpPr>
            <p:spPr>
              <a:xfrm flipH="1">
                <a:off x="5468045" y="206832"/>
                <a:ext cx="44485" cy="43592"/>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4" name="Google Shape;3294;p6"/>
              <p:cNvSpPr/>
              <p:nvPr/>
            </p:nvSpPr>
            <p:spPr>
              <a:xfrm flipH="1">
                <a:off x="5525937" y="222048"/>
                <a:ext cx="44807" cy="38537"/>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5" name="Google Shape;3295;p6"/>
              <p:cNvSpPr/>
              <p:nvPr/>
            </p:nvSpPr>
            <p:spPr>
              <a:xfrm flipH="1">
                <a:off x="5486657" y="227252"/>
                <a:ext cx="9368" cy="7460"/>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6" name="Google Shape;3296;p6"/>
              <p:cNvSpPr/>
              <p:nvPr/>
            </p:nvSpPr>
            <p:spPr>
              <a:xfrm flipH="1">
                <a:off x="5539171" y="235703"/>
                <a:ext cx="9293" cy="7435"/>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7" name="Google Shape;3297;p6"/>
              <p:cNvSpPr/>
              <p:nvPr/>
            </p:nvSpPr>
            <p:spPr>
              <a:xfrm>
                <a:off x="5654288" y="193895"/>
                <a:ext cx="292904" cy="99873"/>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8" name="Google Shape;3298;p6"/>
              <p:cNvSpPr/>
              <p:nvPr/>
            </p:nvSpPr>
            <p:spPr>
              <a:xfrm>
                <a:off x="5882312" y="241924"/>
                <a:ext cx="13730" cy="1028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9" name="Google Shape;3299;p6"/>
              <p:cNvSpPr/>
              <p:nvPr/>
            </p:nvSpPr>
            <p:spPr>
              <a:xfrm>
                <a:off x="5703779" y="231044"/>
                <a:ext cx="13705" cy="1021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0" name="Google Shape;3300;p6"/>
              <p:cNvSpPr/>
              <p:nvPr/>
            </p:nvSpPr>
            <p:spPr>
              <a:xfrm>
                <a:off x="5809501" y="206832"/>
                <a:ext cx="44485" cy="43592"/>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1" name="Google Shape;3301;p6"/>
              <p:cNvSpPr/>
              <p:nvPr/>
            </p:nvSpPr>
            <p:spPr>
              <a:xfrm>
                <a:off x="5751287" y="222048"/>
                <a:ext cx="44807" cy="38537"/>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2" name="Google Shape;3302;p6"/>
              <p:cNvSpPr/>
              <p:nvPr/>
            </p:nvSpPr>
            <p:spPr>
              <a:xfrm>
                <a:off x="5826006" y="227252"/>
                <a:ext cx="9368" cy="7460"/>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3" name="Google Shape;3303;p6"/>
              <p:cNvSpPr/>
              <p:nvPr/>
            </p:nvSpPr>
            <p:spPr>
              <a:xfrm>
                <a:off x="5773567" y="235703"/>
                <a:ext cx="9293" cy="7435"/>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4" name="Google Shape;3304;p6"/>
              <p:cNvSpPr/>
              <p:nvPr/>
            </p:nvSpPr>
            <p:spPr>
              <a:xfrm flipH="1">
                <a:off x="5921871" y="193895"/>
                <a:ext cx="292904" cy="99873"/>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5" name="Google Shape;3305;p6"/>
              <p:cNvSpPr/>
              <p:nvPr/>
            </p:nvSpPr>
            <p:spPr>
              <a:xfrm flipH="1">
                <a:off x="5973022" y="241924"/>
                <a:ext cx="13730" cy="1028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6" name="Google Shape;3306;p6"/>
              <p:cNvSpPr/>
              <p:nvPr/>
            </p:nvSpPr>
            <p:spPr>
              <a:xfrm flipH="1">
                <a:off x="6151580" y="231044"/>
                <a:ext cx="13705" cy="1021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7" name="Google Shape;3307;p6"/>
              <p:cNvSpPr/>
              <p:nvPr/>
            </p:nvSpPr>
            <p:spPr>
              <a:xfrm flipH="1">
                <a:off x="6015078" y="206832"/>
                <a:ext cx="44485" cy="43592"/>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8" name="Google Shape;3308;p6"/>
              <p:cNvSpPr/>
              <p:nvPr/>
            </p:nvSpPr>
            <p:spPr>
              <a:xfrm flipH="1">
                <a:off x="6072970" y="222048"/>
                <a:ext cx="44807" cy="38537"/>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9" name="Google Shape;3309;p6"/>
              <p:cNvSpPr/>
              <p:nvPr/>
            </p:nvSpPr>
            <p:spPr>
              <a:xfrm flipH="1">
                <a:off x="6033689" y="227252"/>
                <a:ext cx="9368" cy="7460"/>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0" name="Google Shape;3310;p6"/>
              <p:cNvSpPr/>
              <p:nvPr/>
            </p:nvSpPr>
            <p:spPr>
              <a:xfrm flipH="1">
                <a:off x="6086203" y="235703"/>
                <a:ext cx="9293" cy="7435"/>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1" name="Google Shape;3311;p6"/>
              <p:cNvSpPr/>
              <p:nvPr/>
            </p:nvSpPr>
            <p:spPr>
              <a:xfrm>
                <a:off x="6201321" y="193895"/>
                <a:ext cx="292904" cy="99873"/>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2" name="Google Shape;3312;p6"/>
              <p:cNvSpPr/>
              <p:nvPr/>
            </p:nvSpPr>
            <p:spPr>
              <a:xfrm>
                <a:off x="6429345" y="241924"/>
                <a:ext cx="13730" cy="1028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3" name="Google Shape;3313;p6"/>
              <p:cNvSpPr/>
              <p:nvPr/>
            </p:nvSpPr>
            <p:spPr>
              <a:xfrm>
                <a:off x="6250812" y="231044"/>
                <a:ext cx="13705" cy="1021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4" name="Google Shape;3314;p6"/>
              <p:cNvSpPr/>
              <p:nvPr/>
            </p:nvSpPr>
            <p:spPr>
              <a:xfrm>
                <a:off x="6356534" y="206832"/>
                <a:ext cx="44485" cy="43592"/>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5" name="Google Shape;3315;p6"/>
              <p:cNvSpPr/>
              <p:nvPr/>
            </p:nvSpPr>
            <p:spPr>
              <a:xfrm>
                <a:off x="6298320" y="222048"/>
                <a:ext cx="44807" cy="38537"/>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6" name="Google Shape;3316;p6"/>
              <p:cNvSpPr/>
              <p:nvPr/>
            </p:nvSpPr>
            <p:spPr>
              <a:xfrm>
                <a:off x="6373039" y="227252"/>
                <a:ext cx="9368" cy="7460"/>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7" name="Google Shape;3317;p6"/>
              <p:cNvSpPr/>
              <p:nvPr/>
            </p:nvSpPr>
            <p:spPr>
              <a:xfrm>
                <a:off x="6320599" y="235703"/>
                <a:ext cx="9293" cy="7435"/>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8" name="Google Shape;3318;p6"/>
              <p:cNvSpPr/>
              <p:nvPr/>
            </p:nvSpPr>
            <p:spPr>
              <a:xfrm flipH="1">
                <a:off x="6468903" y="193895"/>
                <a:ext cx="292904" cy="99873"/>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9" name="Google Shape;3319;p6"/>
              <p:cNvSpPr/>
              <p:nvPr/>
            </p:nvSpPr>
            <p:spPr>
              <a:xfrm flipH="1">
                <a:off x="6520054" y="241924"/>
                <a:ext cx="13730" cy="1028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0" name="Google Shape;3320;p6"/>
              <p:cNvSpPr/>
              <p:nvPr/>
            </p:nvSpPr>
            <p:spPr>
              <a:xfrm flipH="1">
                <a:off x="6698612" y="231044"/>
                <a:ext cx="13705" cy="1021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1" name="Google Shape;3321;p6"/>
              <p:cNvSpPr/>
              <p:nvPr/>
            </p:nvSpPr>
            <p:spPr>
              <a:xfrm flipH="1">
                <a:off x="6562110" y="206832"/>
                <a:ext cx="44485" cy="43592"/>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2" name="Google Shape;3322;p6"/>
              <p:cNvSpPr/>
              <p:nvPr/>
            </p:nvSpPr>
            <p:spPr>
              <a:xfrm flipH="1">
                <a:off x="6620002" y="222048"/>
                <a:ext cx="44807" cy="38537"/>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3" name="Google Shape;3323;p6"/>
              <p:cNvSpPr/>
              <p:nvPr/>
            </p:nvSpPr>
            <p:spPr>
              <a:xfrm flipH="1">
                <a:off x="6580722" y="227252"/>
                <a:ext cx="9368" cy="7460"/>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4" name="Google Shape;3324;p6"/>
              <p:cNvSpPr/>
              <p:nvPr/>
            </p:nvSpPr>
            <p:spPr>
              <a:xfrm flipH="1">
                <a:off x="6633236" y="235703"/>
                <a:ext cx="9293" cy="7435"/>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5" name="Google Shape;3325;p6"/>
              <p:cNvSpPr/>
              <p:nvPr/>
            </p:nvSpPr>
            <p:spPr>
              <a:xfrm>
                <a:off x="6748354" y="193895"/>
                <a:ext cx="292904" cy="99873"/>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6" name="Google Shape;3326;p6"/>
              <p:cNvSpPr/>
              <p:nvPr/>
            </p:nvSpPr>
            <p:spPr>
              <a:xfrm>
                <a:off x="6976378" y="241924"/>
                <a:ext cx="13730" cy="1028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7" name="Google Shape;3327;p6"/>
              <p:cNvSpPr/>
              <p:nvPr/>
            </p:nvSpPr>
            <p:spPr>
              <a:xfrm>
                <a:off x="6797844" y="231044"/>
                <a:ext cx="13705" cy="1021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8" name="Google Shape;3328;p6"/>
              <p:cNvSpPr/>
              <p:nvPr/>
            </p:nvSpPr>
            <p:spPr>
              <a:xfrm>
                <a:off x="6903567" y="206832"/>
                <a:ext cx="44485" cy="43592"/>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9" name="Google Shape;3329;p6"/>
              <p:cNvSpPr/>
              <p:nvPr/>
            </p:nvSpPr>
            <p:spPr>
              <a:xfrm>
                <a:off x="6845352" y="222048"/>
                <a:ext cx="44807" cy="38537"/>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0" name="Google Shape;3330;p6"/>
              <p:cNvSpPr/>
              <p:nvPr/>
            </p:nvSpPr>
            <p:spPr>
              <a:xfrm>
                <a:off x="6920072" y="227252"/>
                <a:ext cx="9368" cy="7460"/>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1" name="Google Shape;3331;p6"/>
              <p:cNvSpPr/>
              <p:nvPr/>
            </p:nvSpPr>
            <p:spPr>
              <a:xfrm>
                <a:off x="6867632" y="235703"/>
                <a:ext cx="9293" cy="7435"/>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2" name="Google Shape;3332;p6"/>
              <p:cNvSpPr/>
              <p:nvPr/>
            </p:nvSpPr>
            <p:spPr>
              <a:xfrm flipH="1">
                <a:off x="7015936" y="193895"/>
                <a:ext cx="292904" cy="99873"/>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3" name="Google Shape;3333;p6"/>
              <p:cNvSpPr/>
              <p:nvPr/>
            </p:nvSpPr>
            <p:spPr>
              <a:xfrm flipH="1">
                <a:off x="7067087" y="241924"/>
                <a:ext cx="13730" cy="1028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4" name="Google Shape;3334;p6"/>
              <p:cNvSpPr/>
              <p:nvPr/>
            </p:nvSpPr>
            <p:spPr>
              <a:xfrm flipH="1">
                <a:off x="7245645" y="231044"/>
                <a:ext cx="13705" cy="1021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5" name="Google Shape;3335;p6"/>
              <p:cNvSpPr/>
              <p:nvPr/>
            </p:nvSpPr>
            <p:spPr>
              <a:xfrm flipH="1">
                <a:off x="7109143" y="206832"/>
                <a:ext cx="44485" cy="43592"/>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6" name="Google Shape;3336;p6"/>
              <p:cNvSpPr/>
              <p:nvPr/>
            </p:nvSpPr>
            <p:spPr>
              <a:xfrm flipH="1">
                <a:off x="7167035" y="222048"/>
                <a:ext cx="44807" cy="38537"/>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7" name="Google Shape;3337;p6"/>
              <p:cNvSpPr/>
              <p:nvPr/>
            </p:nvSpPr>
            <p:spPr>
              <a:xfrm flipH="1">
                <a:off x="7127755" y="227252"/>
                <a:ext cx="9368" cy="7460"/>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8" name="Google Shape;3338;p6"/>
              <p:cNvSpPr/>
              <p:nvPr/>
            </p:nvSpPr>
            <p:spPr>
              <a:xfrm flipH="1">
                <a:off x="7180269" y="235703"/>
                <a:ext cx="9293" cy="7435"/>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9" name="Google Shape;3339;p6"/>
              <p:cNvSpPr/>
              <p:nvPr/>
            </p:nvSpPr>
            <p:spPr>
              <a:xfrm>
                <a:off x="7295386" y="193895"/>
                <a:ext cx="292904" cy="99873"/>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0" name="Google Shape;3340;p6"/>
              <p:cNvSpPr/>
              <p:nvPr/>
            </p:nvSpPr>
            <p:spPr>
              <a:xfrm>
                <a:off x="7523410" y="241924"/>
                <a:ext cx="13730" cy="1028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1" name="Google Shape;3341;p6"/>
              <p:cNvSpPr/>
              <p:nvPr/>
            </p:nvSpPr>
            <p:spPr>
              <a:xfrm>
                <a:off x="7344877" y="231044"/>
                <a:ext cx="13705" cy="1021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2" name="Google Shape;3342;p6"/>
              <p:cNvSpPr/>
              <p:nvPr/>
            </p:nvSpPr>
            <p:spPr>
              <a:xfrm>
                <a:off x="7450599" y="206832"/>
                <a:ext cx="44485" cy="43592"/>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3" name="Google Shape;3343;p6"/>
              <p:cNvSpPr/>
              <p:nvPr/>
            </p:nvSpPr>
            <p:spPr>
              <a:xfrm>
                <a:off x="7392385" y="222048"/>
                <a:ext cx="44807" cy="38537"/>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4" name="Google Shape;3344;p6"/>
              <p:cNvSpPr/>
              <p:nvPr/>
            </p:nvSpPr>
            <p:spPr>
              <a:xfrm>
                <a:off x="7467104" y="227252"/>
                <a:ext cx="9368" cy="7460"/>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5" name="Google Shape;3345;p6"/>
              <p:cNvSpPr/>
              <p:nvPr/>
            </p:nvSpPr>
            <p:spPr>
              <a:xfrm>
                <a:off x="7414665" y="235703"/>
                <a:ext cx="9293" cy="7435"/>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6" name="Google Shape;3346;p6"/>
              <p:cNvSpPr/>
              <p:nvPr/>
            </p:nvSpPr>
            <p:spPr>
              <a:xfrm flipH="1">
                <a:off x="7562969" y="193895"/>
                <a:ext cx="292904" cy="99873"/>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7" name="Google Shape;3347;p6"/>
              <p:cNvSpPr/>
              <p:nvPr/>
            </p:nvSpPr>
            <p:spPr>
              <a:xfrm flipH="1">
                <a:off x="7614120" y="241924"/>
                <a:ext cx="13730" cy="1028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8" name="Google Shape;3348;p6"/>
              <p:cNvSpPr/>
              <p:nvPr/>
            </p:nvSpPr>
            <p:spPr>
              <a:xfrm flipH="1">
                <a:off x="7792678" y="231044"/>
                <a:ext cx="13705" cy="1021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9" name="Google Shape;3349;p6"/>
              <p:cNvSpPr/>
              <p:nvPr/>
            </p:nvSpPr>
            <p:spPr>
              <a:xfrm flipH="1">
                <a:off x="7656176" y="206832"/>
                <a:ext cx="44485" cy="43592"/>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0" name="Google Shape;3350;p6"/>
              <p:cNvSpPr/>
              <p:nvPr/>
            </p:nvSpPr>
            <p:spPr>
              <a:xfrm flipH="1">
                <a:off x="7714068" y="222048"/>
                <a:ext cx="44807" cy="38537"/>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1" name="Google Shape;3351;p6"/>
              <p:cNvSpPr/>
              <p:nvPr/>
            </p:nvSpPr>
            <p:spPr>
              <a:xfrm flipH="1">
                <a:off x="7674787" y="227252"/>
                <a:ext cx="9368" cy="7460"/>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2" name="Google Shape;3352;p6"/>
              <p:cNvSpPr/>
              <p:nvPr/>
            </p:nvSpPr>
            <p:spPr>
              <a:xfrm flipH="1">
                <a:off x="7727302" y="235703"/>
                <a:ext cx="9293" cy="7435"/>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3" name="Google Shape;3353;p6"/>
              <p:cNvSpPr/>
              <p:nvPr/>
            </p:nvSpPr>
            <p:spPr>
              <a:xfrm>
                <a:off x="7842419" y="193895"/>
                <a:ext cx="292904" cy="99873"/>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4" name="Google Shape;3354;p6"/>
              <p:cNvSpPr/>
              <p:nvPr/>
            </p:nvSpPr>
            <p:spPr>
              <a:xfrm>
                <a:off x="8070443" y="241924"/>
                <a:ext cx="13730" cy="1028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5" name="Google Shape;3355;p6"/>
              <p:cNvSpPr/>
              <p:nvPr/>
            </p:nvSpPr>
            <p:spPr>
              <a:xfrm>
                <a:off x="7891910" y="231044"/>
                <a:ext cx="13705" cy="1021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6" name="Google Shape;3356;p6"/>
              <p:cNvSpPr/>
              <p:nvPr/>
            </p:nvSpPr>
            <p:spPr>
              <a:xfrm>
                <a:off x="7997632" y="206832"/>
                <a:ext cx="44485" cy="43592"/>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7" name="Google Shape;3357;p6"/>
              <p:cNvSpPr/>
              <p:nvPr/>
            </p:nvSpPr>
            <p:spPr>
              <a:xfrm>
                <a:off x="7939418" y="222048"/>
                <a:ext cx="44807" cy="38537"/>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8" name="Google Shape;3358;p6"/>
              <p:cNvSpPr/>
              <p:nvPr/>
            </p:nvSpPr>
            <p:spPr>
              <a:xfrm>
                <a:off x="8014137" y="227252"/>
                <a:ext cx="9368" cy="7460"/>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9" name="Google Shape;3359;p6"/>
              <p:cNvSpPr/>
              <p:nvPr/>
            </p:nvSpPr>
            <p:spPr>
              <a:xfrm>
                <a:off x="7961697" y="235703"/>
                <a:ext cx="9293" cy="7435"/>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0" name="Google Shape;3360;p6"/>
              <p:cNvSpPr/>
              <p:nvPr/>
            </p:nvSpPr>
            <p:spPr>
              <a:xfrm flipH="1">
                <a:off x="8110001" y="193895"/>
                <a:ext cx="292904" cy="99873"/>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1" name="Google Shape;3361;p6"/>
              <p:cNvSpPr/>
              <p:nvPr/>
            </p:nvSpPr>
            <p:spPr>
              <a:xfrm flipH="1">
                <a:off x="8161153" y="241924"/>
                <a:ext cx="13730" cy="1028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2" name="Google Shape;3362;p6"/>
              <p:cNvSpPr/>
              <p:nvPr/>
            </p:nvSpPr>
            <p:spPr>
              <a:xfrm flipH="1">
                <a:off x="8339710" y="231044"/>
                <a:ext cx="13705" cy="1021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3" name="Google Shape;3363;p6"/>
              <p:cNvSpPr/>
              <p:nvPr/>
            </p:nvSpPr>
            <p:spPr>
              <a:xfrm flipH="1">
                <a:off x="8203208" y="206832"/>
                <a:ext cx="44485" cy="43592"/>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4" name="Google Shape;3364;p6"/>
              <p:cNvSpPr/>
              <p:nvPr/>
            </p:nvSpPr>
            <p:spPr>
              <a:xfrm flipH="1">
                <a:off x="8261100" y="222048"/>
                <a:ext cx="44807" cy="38537"/>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5" name="Google Shape;3365;p6"/>
              <p:cNvSpPr/>
              <p:nvPr/>
            </p:nvSpPr>
            <p:spPr>
              <a:xfrm flipH="1">
                <a:off x="8221820" y="227252"/>
                <a:ext cx="9368" cy="7460"/>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6" name="Google Shape;3366;p6"/>
              <p:cNvSpPr/>
              <p:nvPr/>
            </p:nvSpPr>
            <p:spPr>
              <a:xfrm flipH="1">
                <a:off x="8274334" y="235703"/>
                <a:ext cx="9293" cy="7435"/>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7" name="Google Shape;3367;p6"/>
              <p:cNvSpPr/>
              <p:nvPr/>
            </p:nvSpPr>
            <p:spPr>
              <a:xfrm>
                <a:off x="8389452" y="193895"/>
                <a:ext cx="292904" cy="99873"/>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8" name="Google Shape;3368;p6"/>
              <p:cNvSpPr/>
              <p:nvPr/>
            </p:nvSpPr>
            <p:spPr>
              <a:xfrm>
                <a:off x="8617476" y="241924"/>
                <a:ext cx="13730" cy="1028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9" name="Google Shape;3369;p6"/>
              <p:cNvSpPr/>
              <p:nvPr/>
            </p:nvSpPr>
            <p:spPr>
              <a:xfrm>
                <a:off x="8438942" y="231044"/>
                <a:ext cx="13705" cy="1021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0" name="Google Shape;3370;p6"/>
              <p:cNvSpPr/>
              <p:nvPr/>
            </p:nvSpPr>
            <p:spPr>
              <a:xfrm>
                <a:off x="8544665" y="206832"/>
                <a:ext cx="44485" cy="43592"/>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1" name="Google Shape;3371;p6"/>
              <p:cNvSpPr/>
              <p:nvPr/>
            </p:nvSpPr>
            <p:spPr>
              <a:xfrm>
                <a:off x="8486451" y="222048"/>
                <a:ext cx="44807" cy="38537"/>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2" name="Google Shape;3372;p6"/>
              <p:cNvSpPr/>
              <p:nvPr/>
            </p:nvSpPr>
            <p:spPr>
              <a:xfrm>
                <a:off x="8561170" y="227252"/>
                <a:ext cx="9368" cy="7460"/>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3" name="Google Shape;3373;p6"/>
              <p:cNvSpPr/>
              <p:nvPr/>
            </p:nvSpPr>
            <p:spPr>
              <a:xfrm>
                <a:off x="8508730" y="235703"/>
                <a:ext cx="9293" cy="7435"/>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4" name="Google Shape;3374;p6"/>
              <p:cNvSpPr/>
              <p:nvPr/>
            </p:nvSpPr>
            <p:spPr>
              <a:xfrm flipH="1">
                <a:off x="8657034" y="193895"/>
                <a:ext cx="292904" cy="99873"/>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5" name="Google Shape;3375;p6"/>
              <p:cNvSpPr/>
              <p:nvPr/>
            </p:nvSpPr>
            <p:spPr>
              <a:xfrm flipH="1">
                <a:off x="8708185" y="241924"/>
                <a:ext cx="13730" cy="1028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6" name="Google Shape;3376;p6"/>
              <p:cNvSpPr/>
              <p:nvPr/>
            </p:nvSpPr>
            <p:spPr>
              <a:xfrm flipH="1">
                <a:off x="8886743" y="231044"/>
                <a:ext cx="13705" cy="1021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7" name="Google Shape;3377;p6"/>
              <p:cNvSpPr/>
              <p:nvPr/>
            </p:nvSpPr>
            <p:spPr>
              <a:xfrm flipH="1">
                <a:off x="8750241" y="206832"/>
                <a:ext cx="44485" cy="43592"/>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8" name="Google Shape;3378;p6"/>
              <p:cNvSpPr/>
              <p:nvPr/>
            </p:nvSpPr>
            <p:spPr>
              <a:xfrm flipH="1">
                <a:off x="8808133" y="222048"/>
                <a:ext cx="44807" cy="38537"/>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9" name="Google Shape;3379;p6"/>
              <p:cNvSpPr/>
              <p:nvPr/>
            </p:nvSpPr>
            <p:spPr>
              <a:xfrm flipH="1">
                <a:off x="8768853" y="227252"/>
                <a:ext cx="9368" cy="7460"/>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0" name="Google Shape;3380;p6"/>
              <p:cNvSpPr/>
              <p:nvPr/>
            </p:nvSpPr>
            <p:spPr>
              <a:xfrm flipH="1">
                <a:off x="8821367" y="235703"/>
                <a:ext cx="9293" cy="7435"/>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81" name="Google Shape;3381;p6"/>
            <p:cNvGrpSpPr/>
            <p:nvPr/>
          </p:nvGrpSpPr>
          <p:grpSpPr>
            <a:xfrm>
              <a:off x="194061" y="4849720"/>
              <a:ext cx="8755877" cy="99873"/>
              <a:chOff x="194061" y="4849720"/>
              <a:chExt cx="8755877" cy="99873"/>
            </a:xfrm>
          </p:grpSpPr>
          <p:grpSp>
            <p:nvGrpSpPr>
              <p:cNvPr id="3382" name="Google Shape;3382;p6"/>
              <p:cNvGrpSpPr/>
              <p:nvPr/>
            </p:nvGrpSpPr>
            <p:grpSpPr>
              <a:xfrm>
                <a:off x="194061" y="4849720"/>
                <a:ext cx="292904" cy="99873"/>
                <a:chOff x="8903450" y="3383150"/>
                <a:chExt cx="295475" cy="100750"/>
              </a:xfrm>
            </p:grpSpPr>
            <p:sp>
              <p:nvSpPr>
                <p:cNvPr id="3383" name="Google Shape;3383;p6"/>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4" name="Google Shape;3384;p6"/>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5" name="Google Shape;3385;p6"/>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6" name="Google Shape;3386;p6"/>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7" name="Google Shape;3387;p6"/>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8" name="Google Shape;3388;p6"/>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9" name="Google Shape;3389;p6"/>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90" name="Google Shape;3390;p6"/>
              <p:cNvGrpSpPr/>
              <p:nvPr/>
            </p:nvGrpSpPr>
            <p:grpSpPr>
              <a:xfrm flipH="1">
                <a:off x="461644" y="4849720"/>
                <a:ext cx="292904" cy="99873"/>
                <a:chOff x="8903450" y="3383150"/>
                <a:chExt cx="295475" cy="100750"/>
              </a:xfrm>
            </p:grpSpPr>
            <p:sp>
              <p:nvSpPr>
                <p:cNvPr id="3391" name="Google Shape;3391;p6"/>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2" name="Google Shape;3392;p6"/>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3" name="Google Shape;3393;p6"/>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4" name="Google Shape;3394;p6"/>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5" name="Google Shape;3395;p6"/>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6" name="Google Shape;3396;p6"/>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7" name="Google Shape;3397;p6"/>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98" name="Google Shape;3398;p6"/>
              <p:cNvGrpSpPr/>
              <p:nvPr/>
            </p:nvGrpSpPr>
            <p:grpSpPr>
              <a:xfrm>
                <a:off x="739321" y="4849720"/>
                <a:ext cx="292904" cy="99873"/>
                <a:chOff x="8903450" y="3383150"/>
                <a:chExt cx="295475" cy="100750"/>
              </a:xfrm>
            </p:grpSpPr>
            <p:sp>
              <p:nvSpPr>
                <p:cNvPr id="3399" name="Google Shape;3399;p6"/>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0" name="Google Shape;3400;p6"/>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1" name="Google Shape;3401;p6"/>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2" name="Google Shape;3402;p6"/>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3" name="Google Shape;3403;p6"/>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4" name="Google Shape;3404;p6"/>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5" name="Google Shape;3405;p6"/>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06" name="Google Shape;3406;p6"/>
              <p:cNvGrpSpPr/>
              <p:nvPr/>
            </p:nvGrpSpPr>
            <p:grpSpPr>
              <a:xfrm flipH="1">
                <a:off x="1006903" y="4849720"/>
                <a:ext cx="292904" cy="99873"/>
                <a:chOff x="8903450" y="3383150"/>
                <a:chExt cx="295475" cy="100750"/>
              </a:xfrm>
            </p:grpSpPr>
            <p:sp>
              <p:nvSpPr>
                <p:cNvPr id="3407" name="Google Shape;3407;p6"/>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8" name="Google Shape;3408;p6"/>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9" name="Google Shape;3409;p6"/>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0" name="Google Shape;3410;p6"/>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1" name="Google Shape;3411;p6"/>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2" name="Google Shape;3412;p6"/>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3" name="Google Shape;3413;p6"/>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14" name="Google Shape;3414;p6"/>
              <p:cNvGrpSpPr/>
              <p:nvPr/>
            </p:nvGrpSpPr>
            <p:grpSpPr>
              <a:xfrm>
                <a:off x="1285164" y="4849720"/>
                <a:ext cx="292904" cy="99873"/>
                <a:chOff x="8903450" y="3383150"/>
                <a:chExt cx="295475" cy="100750"/>
              </a:xfrm>
            </p:grpSpPr>
            <p:sp>
              <p:nvSpPr>
                <p:cNvPr id="3415" name="Google Shape;3415;p6"/>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6" name="Google Shape;3416;p6"/>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7" name="Google Shape;3417;p6"/>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8" name="Google Shape;3418;p6"/>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9" name="Google Shape;3419;p6"/>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0" name="Google Shape;3420;p6"/>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1" name="Google Shape;3421;p6"/>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22" name="Google Shape;3422;p6"/>
              <p:cNvGrpSpPr/>
              <p:nvPr/>
            </p:nvGrpSpPr>
            <p:grpSpPr>
              <a:xfrm flipH="1">
                <a:off x="1552746" y="4849720"/>
                <a:ext cx="292904" cy="99873"/>
                <a:chOff x="8903450" y="3383150"/>
                <a:chExt cx="295475" cy="100750"/>
              </a:xfrm>
            </p:grpSpPr>
            <p:sp>
              <p:nvSpPr>
                <p:cNvPr id="3423" name="Google Shape;3423;p6"/>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4" name="Google Shape;3424;p6"/>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5" name="Google Shape;3425;p6"/>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6" name="Google Shape;3426;p6"/>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7" name="Google Shape;3427;p6"/>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8" name="Google Shape;3428;p6"/>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9" name="Google Shape;3429;p6"/>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30" name="Google Shape;3430;p6"/>
              <p:cNvGrpSpPr/>
              <p:nvPr/>
            </p:nvGrpSpPr>
            <p:grpSpPr>
              <a:xfrm>
                <a:off x="1831007" y="4849720"/>
                <a:ext cx="292904" cy="99873"/>
                <a:chOff x="8903450" y="3383150"/>
                <a:chExt cx="295475" cy="100750"/>
              </a:xfrm>
            </p:grpSpPr>
            <p:sp>
              <p:nvSpPr>
                <p:cNvPr id="3431" name="Google Shape;3431;p6"/>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2" name="Google Shape;3432;p6"/>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3" name="Google Shape;3433;p6"/>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4" name="Google Shape;3434;p6"/>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5" name="Google Shape;3435;p6"/>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6" name="Google Shape;3436;p6"/>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7" name="Google Shape;3437;p6"/>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38" name="Google Shape;3438;p6"/>
              <p:cNvGrpSpPr/>
              <p:nvPr/>
            </p:nvGrpSpPr>
            <p:grpSpPr>
              <a:xfrm flipH="1">
                <a:off x="2098589" y="4849720"/>
                <a:ext cx="292904" cy="99873"/>
                <a:chOff x="8903450" y="3383150"/>
                <a:chExt cx="295475" cy="100750"/>
              </a:xfrm>
            </p:grpSpPr>
            <p:sp>
              <p:nvSpPr>
                <p:cNvPr id="3439" name="Google Shape;3439;p6"/>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0" name="Google Shape;3440;p6"/>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1" name="Google Shape;3441;p6"/>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2" name="Google Shape;3442;p6"/>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3" name="Google Shape;3443;p6"/>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4" name="Google Shape;3444;p6"/>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5" name="Google Shape;3445;p6"/>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46" name="Google Shape;3446;p6"/>
              <p:cNvGrpSpPr/>
              <p:nvPr/>
            </p:nvGrpSpPr>
            <p:grpSpPr>
              <a:xfrm>
                <a:off x="2376850" y="4849720"/>
                <a:ext cx="292904" cy="99873"/>
                <a:chOff x="8903450" y="3383150"/>
                <a:chExt cx="295475" cy="100750"/>
              </a:xfrm>
            </p:grpSpPr>
            <p:sp>
              <p:nvSpPr>
                <p:cNvPr id="3447" name="Google Shape;3447;p6"/>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8" name="Google Shape;3448;p6"/>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9" name="Google Shape;3449;p6"/>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0" name="Google Shape;3450;p6"/>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1" name="Google Shape;3451;p6"/>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2" name="Google Shape;3452;p6"/>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3" name="Google Shape;3453;p6"/>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54" name="Google Shape;3454;p6"/>
              <p:cNvGrpSpPr/>
              <p:nvPr/>
            </p:nvGrpSpPr>
            <p:grpSpPr>
              <a:xfrm flipH="1">
                <a:off x="2644433" y="4849720"/>
                <a:ext cx="292904" cy="99873"/>
                <a:chOff x="8903450" y="3383150"/>
                <a:chExt cx="295475" cy="100750"/>
              </a:xfrm>
            </p:grpSpPr>
            <p:sp>
              <p:nvSpPr>
                <p:cNvPr id="3455" name="Google Shape;3455;p6"/>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6" name="Google Shape;3456;p6"/>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7" name="Google Shape;3457;p6"/>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8" name="Google Shape;3458;p6"/>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9" name="Google Shape;3459;p6"/>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0" name="Google Shape;3460;p6"/>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1" name="Google Shape;3461;p6"/>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62" name="Google Shape;3462;p6"/>
              <p:cNvGrpSpPr/>
              <p:nvPr/>
            </p:nvGrpSpPr>
            <p:grpSpPr>
              <a:xfrm>
                <a:off x="2922693" y="4849720"/>
                <a:ext cx="292904" cy="99873"/>
                <a:chOff x="8903450" y="3383150"/>
                <a:chExt cx="295475" cy="100750"/>
              </a:xfrm>
            </p:grpSpPr>
            <p:sp>
              <p:nvSpPr>
                <p:cNvPr id="3463" name="Google Shape;3463;p6"/>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4" name="Google Shape;3464;p6"/>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5" name="Google Shape;3465;p6"/>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6" name="Google Shape;3466;p6"/>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7" name="Google Shape;3467;p6"/>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8" name="Google Shape;3468;p6"/>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9" name="Google Shape;3469;p6"/>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70" name="Google Shape;3470;p6"/>
              <p:cNvGrpSpPr/>
              <p:nvPr/>
            </p:nvGrpSpPr>
            <p:grpSpPr>
              <a:xfrm flipH="1">
                <a:off x="3190276" y="4849720"/>
                <a:ext cx="292904" cy="99873"/>
                <a:chOff x="8903450" y="3383150"/>
                <a:chExt cx="295475" cy="100750"/>
              </a:xfrm>
            </p:grpSpPr>
            <p:sp>
              <p:nvSpPr>
                <p:cNvPr id="3471" name="Google Shape;3471;p6"/>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2" name="Google Shape;3472;p6"/>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3" name="Google Shape;3473;p6"/>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4" name="Google Shape;3474;p6"/>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5" name="Google Shape;3475;p6"/>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6" name="Google Shape;3476;p6"/>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7" name="Google Shape;3477;p6"/>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78" name="Google Shape;3478;p6"/>
              <p:cNvGrpSpPr/>
              <p:nvPr/>
            </p:nvGrpSpPr>
            <p:grpSpPr>
              <a:xfrm>
                <a:off x="3468537" y="4849720"/>
                <a:ext cx="292904" cy="99873"/>
                <a:chOff x="8903450" y="3383150"/>
                <a:chExt cx="295475" cy="100750"/>
              </a:xfrm>
            </p:grpSpPr>
            <p:sp>
              <p:nvSpPr>
                <p:cNvPr id="3479" name="Google Shape;3479;p6"/>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0" name="Google Shape;3480;p6"/>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1" name="Google Shape;3481;p6"/>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2" name="Google Shape;3482;p6"/>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3" name="Google Shape;3483;p6"/>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4" name="Google Shape;3484;p6"/>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5" name="Google Shape;3485;p6"/>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86" name="Google Shape;3486;p6"/>
              <p:cNvGrpSpPr/>
              <p:nvPr/>
            </p:nvGrpSpPr>
            <p:grpSpPr>
              <a:xfrm flipH="1">
                <a:off x="3736119" y="4849720"/>
                <a:ext cx="292904" cy="99873"/>
                <a:chOff x="8903450" y="3383150"/>
                <a:chExt cx="295475" cy="100750"/>
              </a:xfrm>
            </p:grpSpPr>
            <p:sp>
              <p:nvSpPr>
                <p:cNvPr id="3487" name="Google Shape;3487;p6"/>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8" name="Google Shape;3488;p6"/>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9" name="Google Shape;3489;p6"/>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0" name="Google Shape;3490;p6"/>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1" name="Google Shape;3491;p6"/>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2" name="Google Shape;3492;p6"/>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3" name="Google Shape;3493;p6"/>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94" name="Google Shape;3494;p6"/>
              <p:cNvGrpSpPr/>
              <p:nvPr/>
            </p:nvGrpSpPr>
            <p:grpSpPr>
              <a:xfrm>
                <a:off x="4014380" y="4849720"/>
                <a:ext cx="292904" cy="99873"/>
                <a:chOff x="8903450" y="3383150"/>
                <a:chExt cx="295475" cy="100750"/>
              </a:xfrm>
            </p:grpSpPr>
            <p:sp>
              <p:nvSpPr>
                <p:cNvPr id="3495" name="Google Shape;3495;p6"/>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6" name="Google Shape;3496;p6"/>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7" name="Google Shape;3497;p6"/>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8" name="Google Shape;3498;p6"/>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9" name="Google Shape;3499;p6"/>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0" name="Google Shape;3500;p6"/>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1" name="Google Shape;3501;p6"/>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02" name="Google Shape;3502;p6"/>
              <p:cNvGrpSpPr/>
              <p:nvPr/>
            </p:nvGrpSpPr>
            <p:grpSpPr>
              <a:xfrm flipH="1">
                <a:off x="4281962" y="4849720"/>
                <a:ext cx="292904" cy="99873"/>
                <a:chOff x="8903450" y="3383150"/>
                <a:chExt cx="295475" cy="100750"/>
              </a:xfrm>
            </p:grpSpPr>
            <p:sp>
              <p:nvSpPr>
                <p:cNvPr id="3503" name="Google Shape;3503;p6"/>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4" name="Google Shape;3504;p6"/>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5" name="Google Shape;3505;p6"/>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6" name="Google Shape;3506;p6"/>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7" name="Google Shape;3507;p6"/>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8" name="Google Shape;3508;p6"/>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9" name="Google Shape;3509;p6"/>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10" name="Google Shape;3510;p6"/>
              <p:cNvGrpSpPr/>
              <p:nvPr/>
            </p:nvGrpSpPr>
            <p:grpSpPr>
              <a:xfrm>
                <a:off x="4560223" y="4849720"/>
                <a:ext cx="292904" cy="99873"/>
                <a:chOff x="8903450" y="3383150"/>
                <a:chExt cx="295475" cy="100750"/>
              </a:xfrm>
            </p:grpSpPr>
            <p:sp>
              <p:nvSpPr>
                <p:cNvPr id="3511" name="Google Shape;3511;p6"/>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2" name="Google Shape;3512;p6"/>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3" name="Google Shape;3513;p6"/>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4" name="Google Shape;3514;p6"/>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5" name="Google Shape;3515;p6"/>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6" name="Google Shape;3516;p6"/>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7" name="Google Shape;3517;p6"/>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18" name="Google Shape;3518;p6"/>
              <p:cNvGrpSpPr/>
              <p:nvPr/>
            </p:nvGrpSpPr>
            <p:grpSpPr>
              <a:xfrm flipH="1">
                <a:off x="4827805" y="4849720"/>
                <a:ext cx="292904" cy="99873"/>
                <a:chOff x="8903450" y="3383150"/>
                <a:chExt cx="295475" cy="100750"/>
              </a:xfrm>
            </p:grpSpPr>
            <p:sp>
              <p:nvSpPr>
                <p:cNvPr id="3519" name="Google Shape;3519;p6"/>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0" name="Google Shape;3520;p6"/>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1" name="Google Shape;3521;p6"/>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2" name="Google Shape;3522;p6"/>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3" name="Google Shape;3523;p6"/>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4" name="Google Shape;3524;p6"/>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5" name="Google Shape;3525;p6"/>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26" name="Google Shape;3526;p6"/>
              <p:cNvGrpSpPr/>
              <p:nvPr/>
            </p:nvGrpSpPr>
            <p:grpSpPr>
              <a:xfrm>
                <a:off x="5107256" y="4849720"/>
                <a:ext cx="292904" cy="99873"/>
                <a:chOff x="8903450" y="3383150"/>
                <a:chExt cx="295475" cy="100750"/>
              </a:xfrm>
            </p:grpSpPr>
            <p:sp>
              <p:nvSpPr>
                <p:cNvPr id="3527" name="Google Shape;3527;p6"/>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8" name="Google Shape;3528;p6"/>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9" name="Google Shape;3529;p6"/>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0" name="Google Shape;3530;p6"/>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1" name="Google Shape;3531;p6"/>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2" name="Google Shape;3532;p6"/>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3" name="Google Shape;3533;p6"/>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34" name="Google Shape;3534;p6"/>
              <p:cNvGrpSpPr/>
              <p:nvPr/>
            </p:nvGrpSpPr>
            <p:grpSpPr>
              <a:xfrm flipH="1">
                <a:off x="5374838" y="4849720"/>
                <a:ext cx="292904" cy="99873"/>
                <a:chOff x="8903450" y="3383150"/>
                <a:chExt cx="295475" cy="100750"/>
              </a:xfrm>
            </p:grpSpPr>
            <p:sp>
              <p:nvSpPr>
                <p:cNvPr id="3535" name="Google Shape;3535;p6"/>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6" name="Google Shape;3536;p6"/>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7" name="Google Shape;3537;p6"/>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8" name="Google Shape;3538;p6"/>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9" name="Google Shape;3539;p6"/>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0" name="Google Shape;3540;p6"/>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1" name="Google Shape;3541;p6"/>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42" name="Google Shape;3542;p6"/>
              <p:cNvGrpSpPr/>
              <p:nvPr/>
            </p:nvGrpSpPr>
            <p:grpSpPr>
              <a:xfrm>
                <a:off x="5654288" y="4849720"/>
                <a:ext cx="292904" cy="99873"/>
                <a:chOff x="8903450" y="3383150"/>
                <a:chExt cx="295475" cy="100750"/>
              </a:xfrm>
            </p:grpSpPr>
            <p:sp>
              <p:nvSpPr>
                <p:cNvPr id="3543" name="Google Shape;3543;p6"/>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4" name="Google Shape;3544;p6"/>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5" name="Google Shape;3545;p6"/>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6" name="Google Shape;3546;p6"/>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7" name="Google Shape;3547;p6"/>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8" name="Google Shape;3548;p6"/>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9" name="Google Shape;3549;p6"/>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50" name="Google Shape;3550;p6"/>
              <p:cNvGrpSpPr/>
              <p:nvPr/>
            </p:nvGrpSpPr>
            <p:grpSpPr>
              <a:xfrm flipH="1">
                <a:off x="5921871" y="4849720"/>
                <a:ext cx="292904" cy="99873"/>
                <a:chOff x="8903450" y="3383150"/>
                <a:chExt cx="295475" cy="100750"/>
              </a:xfrm>
            </p:grpSpPr>
            <p:sp>
              <p:nvSpPr>
                <p:cNvPr id="3551" name="Google Shape;3551;p6"/>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2" name="Google Shape;3552;p6"/>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3" name="Google Shape;3553;p6"/>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4" name="Google Shape;3554;p6"/>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5" name="Google Shape;3555;p6"/>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6" name="Google Shape;3556;p6"/>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7" name="Google Shape;3557;p6"/>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58" name="Google Shape;3558;p6"/>
              <p:cNvGrpSpPr/>
              <p:nvPr/>
            </p:nvGrpSpPr>
            <p:grpSpPr>
              <a:xfrm>
                <a:off x="6201321" y="4849720"/>
                <a:ext cx="292904" cy="99873"/>
                <a:chOff x="8903450" y="3383150"/>
                <a:chExt cx="295475" cy="100750"/>
              </a:xfrm>
            </p:grpSpPr>
            <p:sp>
              <p:nvSpPr>
                <p:cNvPr id="3559" name="Google Shape;3559;p6"/>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0" name="Google Shape;3560;p6"/>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1" name="Google Shape;3561;p6"/>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2" name="Google Shape;3562;p6"/>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3" name="Google Shape;3563;p6"/>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4" name="Google Shape;3564;p6"/>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5" name="Google Shape;3565;p6"/>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66" name="Google Shape;3566;p6"/>
              <p:cNvGrpSpPr/>
              <p:nvPr/>
            </p:nvGrpSpPr>
            <p:grpSpPr>
              <a:xfrm flipH="1">
                <a:off x="6468903" y="4849720"/>
                <a:ext cx="292904" cy="99873"/>
                <a:chOff x="8903450" y="3383150"/>
                <a:chExt cx="295475" cy="100750"/>
              </a:xfrm>
            </p:grpSpPr>
            <p:sp>
              <p:nvSpPr>
                <p:cNvPr id="3567" name="Google Shape;3567;p6"/>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 name="Google Shape;3568;p6"/>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 name="Google Shape;3569;p6"/>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 name="Google Shape;3570;p6"/>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 name="Google Shape;3571;p6"/>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 name="Google Shape;3572;p6"/>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 name="Google Shape;3573;p6"/>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74" name="Google Shape;3574;p6"/>
              <p:cNvGrpSpPr/>
              <p:nvPr/>
            </p:nvGrpSpPr>
            <p:grpSpPr>
              <a:xfrm>
                <a:off x="6748354" y="4849720"/>
                <a:ext cx="292904" cy="99873"/>
                <a:chOff x="8903450" y="3383150"/>
                <a:chExt cx="295475" cy="100750"/>
              </a:xfrm>
            </p:grpSpPr>
            <p:sp>
              <p:nvSpPr>
                <p:cNvPr id="3575" name="Google Shape;3575;p6"/>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 name="Google Shape;3576;p6"/>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 name="Google Shape;3577;p6"/>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 name="Google Shape;3578;p6"/>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 name="Google Shape;3579;p6"/>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 name="Google Shape;3580;p6"/>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 name="Google Shape;3581;p6"/>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82" name="Google Shape;3582;p6"/>
              <p:cNvGrpSpPr/>
              <p:nvPr/>
            </p:nvGrpSpPr>
            <p:grpSpPr>
              <a:xfrm flipH="1">
                <a:off x="7015936" y="4849720"/>
                <a:ext cx="292904" cy="99873"/>
                <a:chOff x="8903450" y="3383150"/>
                <a:chExt cx="295475" cy="100750"/>
              </a:xfrm>
            </p:grpSpPr>
            <p:sp>
              <p:nvSpPr>
                <p:cNvPr id="3583" name="Google Shape;3583;p6"/>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 name="Google Shape;3584;p6"/>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 name="Google Shape;3585;p6"/>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 name="Google Shape;3586;p6"/>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 name="Google Shape;3587;p6"/>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 name="Google Shape;3588;p6"/>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 name="Google Shape;3589;p6"/>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90" name="Google Shape;3590;p6"/>
              <p:cNvGrpSpPr/>
              <p:nvPr/>
            </p:nvGrpSpPr>
            <p:grpSpPr>
              <a:xfrm>
                <a:off x="7295386" y="4849720"/>
                <a:ext cx="292904" cy="99873"/>
                <a:chOff x="8903450" y="3383150"/>
                <a:chExt cx="295475" cy="100750"/>
              </a:xfrm>
            </p:grpSpPr>
            <p:sp>
              <p:nvSpPr>
                <p:cNvPr id="3591" name="Google Shape;3591;p6"/>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 name="Google Shape;3592;p6"/>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 name="Google Shape;3593;p6"/>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 name="Google Shape;3594;p6"/>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 name="Google Shape;3595;p6"/>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 name="Google Shape;3596;p6"/>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 name="Google Shape;3597;p6"/>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98" name="Google Shape;3598;p6"/>
              <p:cNvGrpSpPr/>
              <p:nvPr/>
            </p:nvGrpSpPr>
            <p:grpSpPr>
              <a:xfrm flipH="1">
                <a:off x="7562969" y="4849720"/>
                <a:ext cx="292904" cy="99873"/>
                <a:chOff x="8903450" y="3383150"/>
                <a:chExt cx="295475" cy="100750"/>
              </a:xfrm>
            </p:grpSpPr>
            <p:sp>
              <p:nvSpPr>
                <p:cNvPr id="3599" name="Google Shape;3599;p6"/>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 name="Google Shape;3600;p6"/>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 name="Google Shape;3601;p6"/>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 name="Google Shape;3602;p6"/>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 name="Google Shape;3603;p6"/>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 name="Google Shape;3604;p6"/>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 name="Google Shape;3605;p6"/>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06" name="Google Shape;3606;p6"/>
              <p:cNvGrpSpPr/>
              <p:nvPr/>
            </p:nvGrpSpPr>
            <p:grpSpPr>
              <a:xfrm>
                <a:off x="7842419" y="4849720"/>
                <a:ext cx="292904" cy="99873"/>
                <a:chOff x="8903450" y="3383150"/>
                <a:chExt cx="295475" cy="100750"/>
              </a:xfrm>
            </p:grpSpPr>
            <p:sp>
              <p:nvSpPr>
                <p:cNvPr id="3607" name="Google Shape;3607;p6"/>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 name="Google Shape;3608;p6"/>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 name="Google Shape;3609;p6"/>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 name="Google Shape;3610;p6"/>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 name="Google Shape;3611;p6"/>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 name="Google Shape;3612;p6"/>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 name="Google Shape;3613;p6"/>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14" name="Google Shape;3614;p6"/>
              <p:cNvGrpSpPr/>
              <p:nvPr/>
            </p:nvGrpSpPr>
            <p:grpSpPr>
              <a:xfrm flipH="1">
                <a:off x="8110001" y="4849720"/>
                <a:ext cx="292904" cy="99873"/>
                <a:chOff x="8903450" y="3383150"/>
                <a:chExt cx="295475" cy="100750"/>
              </a:xfrm>
            </p:grpSpPr>
            <p:sp>
              <p:nvSpPr>
                <p:cNvPr id="3615" name="Google Shape;3615;p6"/>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 name="Google Shape;3616;p6"/>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7" name="Google Shape;3617;p6"/>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 name="Google Shape;3618;p6"/>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 name="Google Shape;3619;p6"/>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 name="Google Shape;3620;p6"/>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 name="Google Shape;3621;p6"/>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22" name="Google Shape;3622;p6"/>
              <p:cNvGrpSpPr/>
              <p:nvPr/>
            </p:nvGrpSpPr>
            <p:grpSpPr>
              <a:xfrm>
                <a:off x="8389452" y="4849720"/>
                <a:ext cx="292904" cy="99873"/>
                <a:chOff x="8903450" y="3383150"/>
                <a:chExt cx="295475" cy="100750"/>
              </a:xfrm>
            </p:grpSpPr>
            <p:sp>
              <p:nvSpPr>
                <p:cNvPr id="3623" name="Google Shape;3623;p6"/>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 name="Google Shape;3624;p6"/>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 name="Google Shape;3625;p6"/>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 name="Google Shape;3626;p6"/>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 name="Google Shape;3627;p6"/>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 name="Google Shape;3628;p6"/>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 name="Google Shape;3629;p6"/>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30" name="Google Shape;3630;p6"/>
              <p:cNvGrpSpPr/>
              <p:nvPr/>
            </p:nvGrpSpPr>
            <p:grpSpPr>
              <a:xfrm flipH="1">
                <a:off x="8657034" y="4849720"/>
                <a:ext cx="292904" cy="99873"/>
                <a:chOff x="8903450" y="3383150"/>
                <a:chExt cx="295475" cy="100750"/>
              </a:xfrm>
            </p:grpSpPr>
            <p:sp>
              <p:nvSpPr>
                <p:cNvPr id="3631" name="Google Shape;3631;p6"/>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 name="Google Shape;3632;p6"/>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 name="Google Shape;3633;p6"/>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 name="Google Shape;3634;p6"/>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 name="Google Shape;3635;p6"/>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 name="Google Shape;3636;p6"/>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 name="Google Shape;3637;p6"/>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638" name="Google Shape;3638;p6"/>
            <p:cNvGrpSpPr/>
            <p:nvPr/>
          </p:nvGrpSpPr>
          <p:grpSpPr>
            <a:xfrm>
              <a:off x="194050" y="336190"/>
              <a:ext cx="99873" cy="4471307"/>
              <a:chOff x="194052" y="426142"/>
              <a:chExt cx="99873" cy="4364379"/>
            </a:xfrm>
          </p:grpSpPr>
          <p:grpSp>
            <p:nvGrpSpPr>
              <p:cNvPr id="3639" name="Google Shape;3639;p6"/>
              <p:cNvGrpSpPr/>
              <p:nvPr/>
            </p:nvGrpSpPr>
            <p:grpSpPr>
              <a:xfrm rot="5400000">
                <a:off x="97536" y="522658"/>
                <a:ext cx="292904" cy="99873"/>
                <a:chOff x="8903450" y="3383150"/>
                <a:chExt cx="295475" cy="100750"/>
              </a:xfrm>
            </p:grpSpPr>
            <p:sp>
              <p:nvSpPr>
                <p:cNvPr id="3640" name="Google Shape;3640;p6"/>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 name="Google Shape;3641;p6"/>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 name="Google Shape;3642;p6"/>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 name="Google Shape;3643;p6"/>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 name="Google Shape;3644;p6"/>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 name="Google Shape;3645;p6"/>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 name="Google Shape;3646;p6"/>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47" name="Google Shape;3647;p6"/>
              <p:cNvGrpSpPr/>
              <p:nvPr/>
            </p:nvGrpSpPr>
            <p:grpSpPr>
              <a:xfrm rot="5400000" flipH="1">
                <a:off x="97536" y="791383"/>
                <a:ext cx="292904" cy="99873"/>
                <a:chOff x="8903450" y="3383150"/>
                <a:chExt cx="295475" cy="100750"/>
              </a:xfrm>
            </p:grpSpPr>
            <p:sp>
              <p:nvSpPr>
                <p:cNvPr id="3648" name="Google Shape;3648;p6"/>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 name="Google Shape;3649;p6"/>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 name="Google Shape;3650;p6"/>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 name="Google Shape;3651;p6"/>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 name="Google Shape;3652;p6"/>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 name="Google Shape;3653;p6"/>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 name="Google Shape;3654;p6"/>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55" name="Google Shape;3655;p6"/>
              <p:cNvGrpSpPr/>
              <p:nvPr/>
            </p:nvGrpSpPr>
            <p:grpSpPr>
              <a:xfrm rot="5400000">
                <a:off x="97536" y="1065908"/>
                <a:ext cx="292904" cy="99873"/>
                <a:chOff x="8903450" y="3383150"/>
                <a:chExt cx="295475" cy="100750"/>
              </a:xfrm>
            </p:grpSpPr>
            <p:sp>
              <p:nvSpPr>
                <p:cNvPr id="3656" name="Google Shape;3656;p6"/>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 name="Google Shape;3657;p6"/>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 name="Google Shape;3658;p6"/>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 name="Google Shape;3659;p6"/>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 name="Google Shape;3660;p6"/>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 name="Google Shape;3661;p6"/>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 name="Google Shape;3662;p6"/>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63" name="Google Shape;3663;p6"/>
              <p:cNvGrpSpPr/>
              <p:nvPr/>
            </p:nvGrpSpPr>
            <p:grpSpPr>
              <a:xfrm rot="5400000" flipH="1">
                <a:off x="97536" y="1334633"/>
                <a:ext cx="292904" cy="99873"/>
                <a:chOff x="8903450" y="3383150"/>
                <a:chExt cx="295475" cy="100750"/>
              </a:xfrm>
            </p:grpSpPr>
            <p:sp>
              <p:nvSpPr>
                <p:cNvPr id="3664" name="Google Shape;3664;p6"/>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 name="Google Shape;3665;p6"/>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 name="Google Shape;3666;p6"/>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 name="Google Shape;3667;p6"/>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 name="Google Shape;3668;p6"/>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 name="Google Shape;3669;p6"/>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 name="Google Shape;3670;p6"/>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71" name="Google Shape;3671;p6"/>
              <p:cNvGrpSpPr/>
              <p:nvPr/>
            </p:nvGrpSpPr>
            <p:grpSpPr>
              <a:xfrm rot="5400000">
                <a:off x="97536" y="1609158"/>
                <a:ext cx="292904" cy="99873"/>
                <a:chOff x="8903450" y="3383150"/>
                <a:chExt cx="295475" cy="100750"/>
              </a:xfrm>
            </p:grpSpPr>
            <p:sp>
              <p:nvSpPr>
                <p:cNvPr id="3672" name="Google Shape;3672;p6"/>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 name="Google Shape;3673;p6"/>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 name="Google Shape;3674;p6"/>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 name="Google Shape;3675;p6"/>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 name="Google Shape;3676;p6"/>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 name="Google Shape;3677;p6"/>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 name="Google Shape;3678;p6"/>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79" name="Google Shape;3679;p6"/>
              <p:cNvGrpSpPr/>
              <p:nvPr/>
            </p:nvGrpSpPr>
            <p:grpSpPr>
              <a:xfrm rot="5400000" flipH="1">
                <a:off x="97536" y="1877883"/>
                <a:ext cx="292904" cy="99873"/>
                <a:chOff x="8903450" y="3383150"/>
                <a:chExt cx="295475" cy="100750"/>
              </a:xfrm>
            </p:grpSpPr>
            <p:sp>
              <p:nvSpPr>
                <p:cNvPr id="3680" name="Google Shape;3680;p6"/>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 name="Google Shape;3681;p6"/>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 name="Google Shape;3682;p6"/>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 name="Google Shape;3683;p6"/>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 name="Google Shape;3684;p6"/>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 name="Google Shape;3685;p6"/>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 name="Google Shape;3686;p6"/>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87" name="Google Shape;3687;p6"/>
              <p:cNvGrpSpPr/>
              <p:nvPr/>
            </p:nvGrpSpPr>
            <p:grpSpPr>
              <a:xfrm rot="5400000">
                <a:off x="97536" y="2152408"/>
                <a:ext cx="292904" cy="99873"/>
                <a:chOff x="8903450" y="3383150"/>
                <a:chExt cx="295475" cy="100750"/>
              </a:xfrm>
            </p:grpSpPr>
            <p:sp>
              <p:nvSpPr>
                <p:cNvPr id="3688" name="Google Shape;3688;p6"/>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 name="Google Shape;3689;p6"/>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 name="Google Shape;3690;p6"/>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 name="Google Shape;3691;p6"/>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 name="Google Shape;3692;p6"/>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 name="Google Shape;3693;p6"/>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 name="Google Shape;3694;p6"/>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95" name="Google Shape;3695;p6"/>
              <p:cNvGrpSpPr/>
              <p:nvPr/>
            </p:nvGrpSpPr>
            <p:grpSpPr>
              <a:xfrm rot="5400000" flipH="1">
                <a:off x="97536" y="2421133"/>
                <a:ext cx="292904" cy="99873"/>
                <a:chOff x="8903450" y="3383150"/>
                <a:chExt cx="295475" cy="100750"/>
              </a:xfrm>
            </p:grpSpPr>
            <p:sp>
              <p:nvSpPr>
                <p:cNvPr id="3696" name="Google Shape;3696;p6"/>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 name="Google Shape;3697;p6"/>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 name="Google Shape;3698;p6"/>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 name="Google Shape;3699;p6"/>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 name="Google Shape;3700;p6"/>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 name="Google Shape;3701;p6"/>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 name="Google Shape;3702;p6"/>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03" name="Google Shape;3703;p6"/>
              <p:cNvGrpSpPr/>
              <p:nvPr/>
            </p:nvGrpSpPr>
            <p:grpSpPr>
              <a:xfrm rot="5400000">
                <a:off x="97536" y="2695658"/>
                <a:ext cx="292904" cy="99873"/>
                <a:chOff x="8903450" y="3383150"/>
                <a:chExt cx="295475" cy="100750"/>
              </a:xfrm>
            </p:grpSpPr>
            <p:sp>
              <p:nvSpPr>
                <p:cNvPr id="3704" name="Google Shape;3704;p6"/>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 name="Google Shape;3705;p6"/>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 name="Google Shape;3706;p6"/>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 name="Google Shape;3707;p6"/>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 name="Google Shape;3708;p6"/>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 name="Google Shape;3709;p6"/>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 name="Google Shape;3710;p6"/>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11" name="Google Shape;3711;p6"/>
              <p:cNvGrpSpPr/>
              <p:nvPr/>
            </p:nvGrpSpPr>
            <p:grpSpPr>
              <a:xfrm rot="5400000" flipH="1">
                <a:off x="97536" y="2964383"/>
                <a:ext cx="292904" cy="99873"/>
                <a:chOff x="8903450" y="3383150"/>
                <a:chExt cx="295475" cy="100750"/>
              </a:xfrm>
            </p:grpSpPr>
            <p:sp>
              <p:nvSpPr>
                <p:cNvPr id="3712" name="Google Shape;3712;p6"/>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 name="Google Shape;3713;p6"/>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 name="Google Shape;3714;p6"/>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 name="Google Shape;3715;p6"/>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 name="Google Shape;3716;p6"/>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 name="Google Shape;3717;p6"/>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 name="Google Shape;3718;p6"/>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19" name="Google Shape;3719;p6"/>
              <p:cNvGrpSpPr/>
              <p:nvPr/>
            </p:nvGrpSpPr>
            <p:grpSpPr>
              <a:xfrm rot="5400000">
                <a:off x="97536" y="3238908"/>
                <a:ext cx="292904" cy="99873"/>
                <a:chOff x="8903450" y="3383150"/>
                <a:chExt cx="295475" cy="100750"/>
              </a:xfrm>
            </p:grpSpPr>
            <p:sp>
              <p:nvSpPr>
                <p:cNvPr id="3720" name="Google Shape;3720;p6"/>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 name="Google Shape;3721;p6"/>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 name="Google Shape;3722;p6"/>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 name="Google Shape;3723;p6"/>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 name="Google Shape;3724;p6"/>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 name="Google Shape;3725;p6"/>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 name="Google Shape;3726;p6"/>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27" name="Google Shape;3727;p6"/>
              <p:cNvGrpSpPr/>
              <p:nvPr/>
            </p:nvGrpSpPr>
            <p:grpSpPr>
              <a:xfrm rot="5400000" flipH="1">
                <a:off x="97536" y="3507633"/>
                <a:ext cx="292904" cy="99873"/>
                <a:chOff x="8903450" y="3383150"/>
                <a:chExt cx="295475" cy="100750"/>
              </a:xfrm>
            </p:grpSpPr>
            <p:sp>
              <p:nvSpPr>
                <p:cNvPr id="3728" name="Google Shape;3728;p6"/>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 name="Google Shape;3729;p6"/>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0" name="Google Shape;3730;p6"/>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1" name="Google Shape;3731;p6"/>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2" name="Google Shape;3732;p6"/>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3" name="Google Shape;3733;p6"/>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4" name="Google Shape;3734;p6"/>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35" name="Google Shape;3735;p6"/>
              <p:cNvGrpSpPr/>
              <p:nvPr/>
            </p:nvGrpSpPr>
            <p:grpSpPr>
              <a:xfrm rot="5400000">
                <a:off x="97536" y="3782158"/>
                <a:ext cx="292904" cy="99873"/>
                <a:chOff x="8903450" y="3383150"/>
                <a:chExt cx="295475" cy="100750"/>
              </a:xfrm>
            </p:grpSpPr>
            <p:sp>
              <p:nvSpPr>
                <p:cNvPr id="3736" name="Google Shape;3736;p6"/>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7" name="Google Shape;3737;p6"/>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8" name="Google Shape;3738;p6"/>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9" name="Google Shape;3739;p6"/>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0" name="Google Shape;3740;p6"/>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1" name="Google Shape;3741;p6"/>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2" name="Google Shape;3742;p6"/>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43" name="Google Shape;3743;p6"/>
              <p:cNvGrpSpPr/>
              <p:nvPr/>
            </p:nvGrpSpPr>
            <p:grpSpPr>
              <a:xfrm rot="5400000" flipH="1">
                <a:off x="97536" y="4050883"/>
                <a:ext cx="292904" cy="99873"/>
                <a:chOff x="8903450" y="3383150"/>
                <a:chExt cx="295475" cy="100750"/>
              </a:xfrm>
            </p:grpSpPr>
            <p:sp>
              <p:nvSpPr>
                <p:cNvPr id="3744" name="Google Shape;3744;p6"/>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5" name="Google Shape;3745;p6"/>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6" name="Google Shape;3746;p6"/>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7" name="Google Shape;3747;p6"/>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8" name="Google Shape;3748;p6"/>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9" name="Google Shape;3749;p6"/>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0" name="Google Shape;3750;p6"/>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51" name="Google Shape;3751;p6"/>
              <p:cNvGrpSpPr/>
              <p:nvPr/>
            </p:nvGrpSpPr>
            <p:grpSpPr>
              <a:xfrm rot="5400000">
                <a:off x="97536" y="4325408"/>
                <a:ext cx="292904" cy="99873"/>
                <a:chOff x="8903450" y="3383150"/>
                <a:chExt cx="295475" cy="100750"/>
              </a:xfrm>
            </p:grpSpPr>
            <p:sp>
              <p:nvSpPr>
                <p:cNvPr id="3752" name="Google Shape;3752;p6"/>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3" name="Google Shape;3753;p6"/>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4" name="Google Shape;3754;p6"/>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5" name="Google Shape;3755;p6"/>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6" name="Google Shape;3756;p6"/>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7" name="Google Shape;3757;p6"/>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8" name="Google Shape;3758;p6"/>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59" name="Google Shape;3759;p6"/>
              <p:cNvGrpSpPr/>
              <p:nvPr/>
            </p:nvGrpSpPr>
            <p:grpSpPr>
              <a:xfrm rot="5400000" flipH="1">
                <a:off x="97536" y="4594133"/>
                <a:ext cx="292904" cy="99873"/>
                <a:chOff x="8903450" y="3383150"/>
                <a:chExt cx="295475" cy="100750"/>
              </a:xfrm>
            </p:grpSpPr>
            <p:sp>
              <p:nvSpPr>
                <p:cNvPr id="3760" name="Google Shape;3760;p6"/>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1" name="Google Shape;3761;p6"/>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2" name="Google Shape;3762;p6"/>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3" name="Google Shape;3763;p6"/>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4" name="Google Shape;3764;p6"/>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5" name="Google Shape;3765;p6"/>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6" name="Google Shape;3766;p6"/>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767" name="Google Shape;3767;p6"/>
            <p:cNvGrpSpPr/>
            <p:nvPr/>
          </p:nvGrpSpPr>
          <p:grpSpPr>
            <a:xfrm>
              <a:off x="8849976" y="336190"/>
              <a:ext cx="99873" cy="4471307"/>
              <a:chOff x="194052" y="426142"/>
              <a:chExt cx="99873" cy="4364379"/>
            </a:xfrm>
          </p:grpSpPr>
          <p:grpSp>
            <p:nvGrpSpPr>
              <p:cNvPr id="3768" name="Google Shape;3768;p6"/>
              <p:cNvGrpSpPr/>
              <p:nvPr/>
            </p:nvGrpSpPr>
            <p:grpSpPr>
              <a:xfrm rot="5400000">
                <a:off x="97536" y="522658"/>
                <a:ext cx="292904" cy="99873"/>
                <a:chOff x="8903450" y="3383150"/>
                <a:chExt cx="295475" cy="100750"/>
              </a:xfrm>
            </p:grpSpPr>
            <p:sp>
              <p:nvSpPr>
                <p:cNvPr id="3769" name="Google Shape;3769;p6"/>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0" name="Google Shape;3770;p6"/>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1" name="Google Shape;3771;p6"/>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2" name="Google Shape;3772;p6"/>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3" name="Google Shape;3773;p6"/>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4" name="Google Shape;3774;p6"/>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5" name="Google Shape;3775;p6"/>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76" name="Google Shape;3776;p6"/>
              <p:cNvGrpSpPr/>
              <p:nvPr/>
            </p:nvGrpSpPr>
            <p:grpSpPr>
              <a:xfrm rot="5400000" flipH="1">
                <a:off x="97536" y="791383"/>
                <a:ext cx="292904" cy="99873"/>
                <a:chOff x="8903450" y="3383150"/>
                <a:chExt cx="295475" cy="100750"/>
              </a:xfrm>
            </p:grpSpPr>
            <p:sp>
              <p:nvSpPr>
                <p:cNvPr id="3777" name="Google Shape;3777;p6"/>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8" name="Google Shape;3778;p6"/>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9" name="Google Shape;3779;p6"/>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0" name="Google Shape;3780;p6"/>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1" name="Google Shape;3781;p6"/>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2" name="Google Shape;3782;p6"/>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3" name="Google Shape;3783;p6"/>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84" name="Google Shape;3784;p6"/>
              <p:cNvGrpSpPr/>
              <p:nvPr/>
            </p:nvGrpSpPr>
            <p:grpSpPr>
              <a:xfrm rot="5400000">
                <a:off x="97536" y="1065908"/>
                <a:ext cx="292904" cy="99873"/>
                <a:chOff x="8903450" y="3383150"/>
                <a:chExt cx="295475" cy="100750"/>
              </a:xfrm>
            </p:grpSpPr>
            <p:sp>
              <p:nvSpPr>
                <p:cNvPr id="3785" name="Google Shape;3785;p6"/>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6" name="Google Shape;3786;p6"/>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7" name="Google Shape;3787;p6"/>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8" name="Google Shape;3788;p6"/>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9" name="Google Shape;3789;p6"/>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0" name="Google Shape;3790;p6"/>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1" name="Google Shape;3791;p6"/>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92" name="Google Shape;3792;p6"/>
              <p:cNvGrpSpPr/>
              <p:nvPr/>
            </p:nvGrpSpPr>
            <p:grpSpPr>
              <a:xfrm rot="5400000" flipH="1">
                <a:off x="97536" y="1334633"/>
                <a:ext cx="292904" cy="99873"/>
                <a:chOff x="8903450" y="3383150"/>
                <a:chExt cx="295475" cy="100750"/>
              </a:xfrm>
            </p:grpSpPr>
            <p:sp>
              <p:nvSpPr>
                <p:cNvPr id="3793" name="Google Shape;3793;p6"/>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4" name="Google Shape;3794;p6"/>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5" name="Google Shape;3795;p6"/>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6" name="Google Shape;3796;p6"/>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7" name="Google Shape;3797;p6"/>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8" name="Google Shape;3798;p6"/>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9" name="Google Shape;3799;p6"/>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00" name="Google Shape;3800;p6"/>
              <p:cNvGrpSpPr/>
              <p:nvPr/>
            </p:nvGrpSpPr>
            <p:grpSpPr>
              <a:xfrm rot="5400000">
                <a:off x="97536" y="1609158"/>
                <a:ext cx="292904" cy="99873"/>
                <a:chOff x="8903450" y="3383150"/>
                <a:chExt cx="295475" cy="100750"/>
              </a:xfrm>
            </p:grpSpPr>
            <p:sp>
              <p:nvSpPr>
                <p:cNvPr id="3801" name="Google Shape;3801;p6"/>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2" name="Google Shape;3802;p6"/>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3" name="Google Shape;3803;p6"/>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4" name="Google Shape;3804;p6"/>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5" name="Google Shape;3805;p6"/>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6" name="Google Shape;3806;p6"/>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7" name="Google Shape;3807;p6"/>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08" name="Google Shape;3808;p6"/>
              <p:cNvGrpSpPr/>
              <p:nvPr/>
            </p:nvGrpSpPr>
            <p:grpSpPr>
              <a:xfrm rot="5400000" flipH="1">
                <a:off x="97536" y="1877883"/>
                <a:ext cx="292904" cy="99873"/>
                <a:chOff x="8903450" y="3383150"/>
                <a:chExt cx="295475" cy="100750"/>
              </a:xfrm>
            </p:grpSpPr>
            <p:sp>
              <p:nvSpPr>
                <p:cNvPr id="3809" name="Google Shape;3809;p6"/>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0" name="Google Shape;3810;p6"/>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1" name="Google Shape;3811;p6"/>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2" name="Google Shape;3812;p6"/>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3" name="Google Shape;3813;p6"/>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4" name="Google Shape;3814;p6"/>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5" name="Google Shape;3815;p6"/>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16" name="Google Shape;3816;p6"/>
              <p:cNvGrpSpPr/>
              <p:nvPr/>
            </p:nvGrpSpPr>
            <p:grpSpPr>
              <a:xfrm rot="5400000">
                <a:off x="97536" y="2152408"/>
                <a:ext cx="292904" cy="99873"/>
                <a:chOff x="8903450" y="3383150"/>
                <a:chExt cx="295475" cy="100750"/>
              </a:xfrm>
            </p:grpSpPr>
            <p:sp>
              <p:nvSpPr>
                <p:cNvPr id="3817" name="Google Shape;3817;p6"/>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8" name="Google Shape;3818;p6"/>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9" name="Google Shape;3819;p6"/>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0" name="Google Shape;3820;p6"/>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1" name="Google Shape;3821;p6"/>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2" name="Google Shape;3822;p6"/>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3" name="Google Shape;3823;p6"/>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24" name="Google Shape;3824;p6"/>
              <p:cNvGrpSpPr/>
              <p:nvPr/>
            </p:nvGrpSpPr>
            <p:grpSpPr>
              <a:xfrm rot="5400000" flipH="1">
                <a:off x="97536" y="2421133"/>
                <a:ext cx="292904" cy="99873"/>
                <a:chOff x="8903450" y="3383150"/>
                <a:chExt cx="295475" cy="100750"/>
              </a:xfrm>
            </p:grpSpPr>
            <p:sp>
              <p:nvSpPr>
                <p:cNvPr id="3825" name="Google Shape;3825;p6"/>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6" name="Google Shape;3826;p6"/>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7" name="Google Shape;3827;p6"/>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8" name="Google Shape;3828;p6"/>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9" name="Google Shape;3829;p6"/>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0" name="Google Shape;3830;p6"/>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1" name="Google Shape;3831;p6"/>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32" name="Google Shape;3832;p6"/>
              <p:cNvGrpSpPr/>
              <p:nvPr/>
            </p:nvGrpSpPr>
            <p:grpSpPr>
              <a:xfrm rot="5400000">
                <a:off x="97536" y="2695658"/>
                <a:ext cx="292904" cy="99873"/>
                <a:chOff x="8903450" y="3383150"/>
                <a:chExt cx="295475" cy="100750"/>
              </a:xfrm>
            </p:grpSpPr>
            <p:sp>
              <p:nvSpPr>
                <p:cNvPr id="3833" name="Google Shape;3833;p6"/>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4" name="Google Shape;3834;p6"/>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5" name="Google Shape;3835;p6"/>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6" name="Google Shape;3836;p6"/>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7" name="Google Shape;3837;p6"/>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8" name="Google Shape;3838;p6"/>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9" name="Google Shape;3839;p6"/>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40" name="Google Shape;3840;p6"/>
              <p:cNvGrpSpPr/>
              <p:nvPr/>
            </p:nvGrpSpPr>
            <p:grpSpPr>
              <a:xfrm rot="5400000" flipH="1">
                <a:off x="97536" y="2964383"/>
                <a:ext cx="292904" cy="99873"/>
                <a:chOff x="8903450" y="3383150"/>
                <a:chExt cx="295475" cy="100750"/>
              </a:xfrm>
            </p:grpSpPr>
            <p:sp>
              <p:nvSpPr>
                <p:cNvPr id="3841" name="Google Shape;3841;p6"/>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2" name="Google Shape;3842;p6"/>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3" name="Google Shape;3843;p6"/>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4" name="Google Shape;3844;p6"/>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5" name="Google Shape;3845;p6"/>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6" name="Google Shape;3846;p6"/>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7" name="Google Shape;3847;p6"/>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48" name="Google Shape;3848;p6"/>
              <p:cNvGrpSpPr/>
              <p:nvPr/>
            </p:nvGrpSpPr>
            <p:grpSpPr>
              <a:xfrm rot="5400000">
                <a:off x="97536" y="3238908"/>
                <a:ext cx="292904" cy="99873"/>
                <a:chOff x="8903450" y="3383150"/>
                <a:chExt cx="295475" cy="100750"/>
              </a:xfrm>
            </p:grpSpPr>
            <p:sp>
              <p:nvSpPr>
                <p:cNvPr id="3849" name="Google Shape;3849;p6"/>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0" name="Google Shape;3850;p6"/>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1" name="Google Shape;3851;p6"/>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2" name="Google Shape;3852;p6"/>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3" name="Google Shape;3853;p6"/>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4" name="Google Shape;3854;p6"/>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5" name="Google Shape;3855;p6"/>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56" name="Google Shape;3856;p6"/>
              <p:cNvGrpSpPr/>
              <p:nvPr/>
            </p:nvGrpSpPr>
            <p:grpSpPr>
              <a:xfrm rot="5400000" flipH="1">
                <a:off x="97536" y="3507633"/>
                <a:ext cx="292904" cy="99873"/>
                <a:chOff x="8903450" y="3383150"/>
                <a:chExt cx="295475" cy="100750"/>
              </a:xfrm>
            </p:grpSpPr>
            <p:sp>
              <p:nvSpPr>
                <p:cNvPr id="3857" name="Google Shape;3857;p6"/>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8" name="Google Shape;3858;p6"/>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9" name="Google Shape;3859;p6"/>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0" name="Google Shape;3860;p6"/>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1" name="Google Shape;3861;p6"/>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2" name="Google Shape;3862;p6"/>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3" name="Google Shape;3863;p6"/>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64" name="Google Shape;3864;p6"/>
              <p:cNvGrpSpPr/>
              <p:nvPr/>
            </p:nvGrpSpPr>
            <p:grpSpPr>
              <a:xfrm rot="5400000">
                <a:off x="97536" y="3782158"/>
                <a:ext cx="292904" cy="99873"/>
                <a:chOff x="8903450" y="3383150"/>
                <a:chExt cx="295475" cy="100750"/>
              </a:xfrm>
            </p:grpSpPr>
            <p:sp>
              <p:nvSpPr>
                <p:cNvPr id="3865" name="Google Shape;3865;p6"/>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6" name="Google Shape;3866;p6"/>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7" name="Google Shape;3867;p6"/>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8" name="Google Shape;3868;p6"/>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9" name="Google Shape;3869;p6"/>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0" name="Google Shape;3870;p6"/>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1" name="Google Shape;3871;p6"/>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72" name="Google Shape;3872;p6"/>
              <p:cNvGrpSpPr/>
              <p:nvPr/>
            </p:nvGrpSpPr>
            <p:grpSpPr>
              <a:xfrm rot="5400000" flipH="1">
                <a:off x="97536" y="4050883"/>
                <a:ext cx="292904" cy="99873"/>
                <a:chOff x="8903450" y="3383150"/>
                <a:chExt cx="295475" cy="100750"/>
              </a:xfrm>
            </p:grpSpPr>
            <p:sp>
              <p:nvSpPr>
                <p:cNvPr id="3873" name="Google Shape;3873;p6"/>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4" name="Google Shape;3874;p6"/>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5" name="Google Shape;3875;p6"/>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6" name="Google Shape;3876;p6"/>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7" name="Google Shape;3877;p6"/>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8" name="Google Shape;3878;p6"/>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9" name="Google Shape;3879;p6"/>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80" name="Google Shape;3880;p6"/>
              <p:cNvGrpSpPr/>
              <p:nvPr/>
            </p:nvGrpSpPr>
            <p:grpSpPr>
              <a:xfrm rot="5400000">
                <a:off x="97536" y="4325408"/>
                <a:ext cx="292904" cy="99873"/>
                <a:chOff x="8903450" y="3383150"/>
                <a:chExt cx="295475" cy="100750"/>
              </a:xfrm>
            </p:grpSpPr>
            <p:sp>
              <p:nvSpPr>
                <p:cNvPr id="3881" name="Google Shape;3881;p6"/>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2" name="Google Shape;3882;p6"/>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3" name="Google Shape;3883;p6"/>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4" name="Google Shape;3884;p6"/>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5" name="Google Shape;3885;p6"/>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6" name="Google Shape;3886;p6"/>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7" name="Google Shape;3887;p6"/>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88" name="Google Shape;3888;p6"/>
              <p:cNvGrpSpPr/>
              <p:nvPr/>
            </p:nvGrpSpPr>
            <p:grpSpPr>
              <a:xfrm rot="5400000" flipH="1">
                <a:off x="97536" y="4594133"/>
                <a:ext cx="292904" cy="99873"/>
                <a:chOff x="8903450" y="3383150"/>
                <a:chExt cx="295475" cy="100750"/>
              </a:xfrm>
            </p:grpSpPr>
            <p:sp>
              <p:nvSpPr>
                <p:cNvPr id="3889" name="Google Shape;3889;p6"/>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0" name="Google Shape;3890;p6"/>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1" name="Google Shape;3891;p6"/>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2" name="Google Shape;3892;p6"/>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3" name="Google Shape;3893;p6"/>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4" name="Google Shape;3894;p6"/>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5" name="Google Shape;3895;p6"/>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
        <p:nvSpPr>
          <p:cNvPr id="3896" name="Google Shape;3896;p6"/>
          <p:cNvSpPr txBox="1">
            <a:spLocks noGrp="1"/>
          </p:cNvSpPr>
          <p:nvPr>
            <p:ph type="title"/>
          </p:nvPr>
        </p:nvSpPr>
        <p:spPr>
          <a:xfrm>
            <a:off x="712050" y="538975"/>
            <a:ext cx="7719900" cy="572700"/>
          </a:xfrm>
          <a:prstGeom prst="rect">
            <a:avLst/>
          </a:prstGeom>
        </p:spPr>
        <p:txBody>
          <a:bodyPr spcFirstLastPara="1" wrap="square" lIns="91425" tIns="91425" rIns="91425" bIns="91425" anchor="t" anchorCtr="0">
            <a:noAutofit/>
          </a:bodyPr>
          <a:lstStyle>
            <a:lvl1pPr lvl="0" algn="ctr">
              <a:spcBef>
                <a:spcPts val="0"/>
              </a:spcBef>
              <a:spcAft>
                <a:spcPts val="0"/>
              </a:spcAft>
              <a:buSzPts val="35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a:p>
        </p:txBody>
      </p:sp>
      <p:grpSp>
        <p:nvGrpSpPr>
          <p:cNvPr id="3897" name="Google Shape;3897;p6"/>
          <p:cNvGrpSpPr/>
          <p:nvPr/>
        </p:nvGrpSpPr>
        <p:grpSpPr>
          <a:xfrm flipH="1">
            <a:off x="375622" y="330420"/>
            <a:ext cx="740011" cy="636065"/>
            <a:chOff x="7615940" y="361497"/>
            <a:chExt cx="960305" cy="825415"/>
          </a:xfrm>
        </p:grpSpPr>
        <p:sp>
          <p:nvSpPr>
            <p:cNvPr id="3898" name="Google Shape;3898;p6"/>
            <p:cNvSpPr/>
            <p:nvPr/>
          </p:nvSpPr>
          <p:spPr>
            <a:xfrm rot="-9249779">
              <a:off x="7918451" y="727295"/>
              <a:ext cx="345988" cy="292382"/>
            </a:xfrm>
            <a:custGeom>
              <a:avLst/>
              <a:gdLst/>
              <a:ahLst/>
              <a:cxnLst/>
              <a:rect l="l" t="t" r="r" b="b"/>
              <a:pathLst>
                <a:path w="32497" h="27462" extrusionOk="0">
                  <a:moveTo>
                    <a:pt x="20749" y="4439"/>
                  </a:moveTo>
                  <a:cubicBezTo>
                    <a:pt x="20236" y="4682"/>
                    <a:pt x="20231" y="4727"/>
                    <a:pt x="20615" y="5173"/>
                  </a:cubicBezTo>
                  <a:cubicBezTo>
                    <a:pt x="20226" y="4727"/>
                    <a:pt x="20236" y="4682"/>
                    <a:pt x="20749" y="4439"/>
                  </a:cubicBezTo>
                  <a:close/>
                  <a:moveTo>
                    <a:pt x="18066" y="10297"/>
                  </a:moveTo>
                  <a:cubicBezTo>
                    <a:pt x="18049" y="10493"/>
                    <a:pt x="18043" y="10629"/>
                    <a:pt x="18032" y="10758"/>
                  </a:cubicBezTo>
                  <a:cubicBezTo>
                    <a:pt x="18043" y="10623"/>
                    <a:pt x="18049" y="10493"/>
                    <a:pt x="18066" y="10297"/>
                  </a:cubicBezTo>
                  <a:close/>
                  <a:moveTo>
                    <a:pt x="8728" y="17253"/>
                  </a:moveTo>
                  <a:cubicBezTo>
                    <a:pt x="8660" y="17456"/>
                    <a:pt x="8586" y="17660"/>
                    <a:pt x="8513" y="17863"/>
                  </a:cubicBezTo>
                  <a:cubicBezTo>
                    <a:pt x="8586" y="17660"/>
                    <a:pt x="8654" y="17456"/>
                    <a:pt x="8728" y="17253"/>
                  </a:cubicBezTo>
                  <a:close/>
                  <a:moveTo>
                    <a:pt x="16097" y="20979"/>
                  </a:moveTo>
                  <a:cubicBezTo>
                    <a:pt x="15555" y="21443"/>
                    <a:pt x="15013" y="21906"/>
                    <a:pt x="14465" y="22374"/>
                  </a:cubicBezTo>
                  <a:cubicBezTo>
                    <a:pt x="15007" y="21906"/>
                    <a:pt x="15555" y="21443"/>
                    <a:pt x="16097" y="20979"/>
                  </a:cubicBezTo>
                  <a:close/>
                  <a:moveTo>
                    <a:pt x="6676" y="23533"/>
                  </a:moveTo>
                  <a:cubicBezTo>
                    <a:pt x="6704" y="23533"/>
                    <a:pt x="6727" y="23544"/>
                    <a:pt x="6749" y="23556"/>
                  </a:cubicBezTo>
                  <a:cubicBezTo>
                    <a:pt x="6727" y="23544"/>
                    <a:pt x="6704" y="23539"/>
                    <a:pt x="6676" y="23533"/>
                  </a:cubicBezTo>
                  <a:close/>
                  <a:moveTo>
                    <a:pt x="6354" y="23929"/>
                  </a:moveTo>
                  <a:cubicBezTo>
                    <a:pt x="6405" y="24093"/>
                    <a:pt x="6438" y="24223"/>
                    <a:pt x="6461" y="24324"/>
                  </a:cubicBezTo>
                  <a:cubicBezTo>
                    <a:pt x="6438" y="24223"/>
                    <a:pt x="6405" y="24098"/>
                    <a:pt x="6354" y="23929"/>
                  </a:cubicBezTo>
                  <a:close/>
                  <a:moveTo>
                    <a:pt x="12730" y="26026"/>
                  </a:moveTo>
                  <a:cubicBezTo>
                    <a:pt x="12521" y="26144"/>
                    <a:pt x="12306" y="26263"/>
                    <a:pt x="12091" y="26376"/>
                  </a:cubicBezTo>
                  <a:cubicBezTo>
                    <a:pt x="12306" y="26263"/>
                    <a:pt x="12515" y="26144"/>
                    <a:pt x="12730" y="26026"/>
                  </a:cubicBezTo>
                  <a:close/>
                  <a:moveTo>
                    <a:pt x="19658" y="0"/>
                  </a:moveTo>
                  <a:cubicBezTo>
                    <a:pt x="19518" y="0"/>
                    <a:pt x="19360" y="45"/>
                    <a:pt x="19174" y="131"/>
                  </a:cubicBezTo>
                  <a:cubicBezTo>
                    <a:pt x="18518" y="437"/>
                    <a:pt x="17891" y="793"/>
                    <a:pt x="17258" y="1126"/>
                  </a:cubicBezTo>
                  <a:cubicBezTo>
                    <a:pt x="16540" y="1595"/>
                    <a:pt x="15827" y="2064"/>
                    <a:pt x="15115" y="2534"/>
                  </a:cubicBezTo>
                  <a:cubicBezTo>
                    <a:pt x="14833" y="2748"/>
                    <a:pt x="14556" y="2958"/>
                    <a:pt x="14273" y="3172"/>
                  </a:cubicBezTo>
                  <a:cubicBezTo>
                    <a:pt x="14132" y="3291"/>
                    <a:pt x="13996" y="3404"/>
                    <a:pt x="13855" y="3523"/>
                  </a:cubicBezTo>
                  <a:cubicBezTo>
                    <a:pt x="13713" y="3636"/>
                    <a:pt x="13572" y="3749"/>
                    <a:pt x="13431" y="3868"/>
                  </a:cubicBezTo>
                  <a:cubicBezTo>
                    <a:pt x="13193" y="4049"/>
                    <a:pt x="12956" y="4224"/>
                    <a:pt x="12719" y="4405"/>
                  </a:cubicBezTo>
                  <a:cubicBezTo>
                    <a:pt x="12295" y="4744"/>
                    <a:pt x="11865" y="5083"/>
                    <a:pt x="11441" y="5416"/>
                  </a:cubicBezTo>
                  <a:cubicBezTo>
                    <a:pt x="10486" y="3947"/>
                    <a:pt x="9186" y="2839"/>
                    <a:pt x="7750" y="1872"/>
                  </a:cubicBezTo>
                  <a:cubicBezTo>
                    <a:pt x="6110" y="776"/>
                    <a:pt x="4334" y="309"/>
                    <a:pt x="2462" y="309"/>
                  </a:cubicBezTo>
                  <a:cubicBezTo>
                    <a:pt x="1941" y="309"/>
                    <a:pt x="1412" y="345"/>
                    <a:pt x="876" y="414"/>
                  </a:cubicBezTo>
                  <a:cubicBezTo>
                    <a:pt x="712" y="437"/>
                    <a:pt x="543" y="470"/>
                    <a:pt x="390" y="544"/>
                  </a:cubicBezTo>
                  <a:cubicBezTo>
                    <a:pt x="51" y="714"/>
                    <a:pt x="0" y="1007"/>
                    <a:pt x="260" y="1301"/>
                  </a:cubicBezTo>
                  <a:cubicBezTo>
                    <a:pt x="396" y="1443"/>
                    <a:pt x="565" y="1550"/>
                    <a:pt x="712" y="1686"/>
                  </a:cubicBezTo>
                  <a:cubicBezTo>
                    <a:pt x="1752" y="2607"/>
                    <a:pt x="2510" y="3692"/>
                    <a:pt x="2730" y="5100"/>
                  </a:cubicBezTo>
                  <a:cubicBezTo>
                    <a:pt x="2968" y="6620"/>
                    <a:pt x="2979" y="8124"/>
                    <a:pt x="2617" y="9633"/>
                  </a:cubicBezTo>
                  <a:cubicBezTo>
                    <a:pt x="2267" y="11114"/>
                    <a:pt x="1928" y="12595"/>
                    <a:pt x="1622" y="14088"/>
                  </a:cubicBezTo>
                  <a:cubicBezTo>
                    <a:pt x="1046" y="16914"/>
                    <a:pt x="1374" y="19638"/>
                    <a:pt x="2646" y="22233"/>
                  </a:cubicBezTo>
                  <a:cubicBezTo>
                    <a:pt x="2877" y="22696"/>
                    <a:pt x="3239" y="23092"/>
                    <a:pt x="3539" y="23522"/>
                  </a:cubicBezTo>
                  <a:cubicBezTo>
                    <a:pt x="3680" y="23539"/>
                    <a:pt x="3816" y="23556"/>
                    <a:pt x="3957" y="23573"/>
                  </a:cubicBezTo>
                  <a:cubicBezTo>
                    <a:pt x="4059" y="23714"/>
                    <a:pt x="4160" y="23850"/>
                    <a:pt x="4375" y="24138"/>
                  </a:cubicBezTo>
                  <a:cubicBezTo>
                    <a:pt x="4081" y="24025"/>
                    <a:pt x="3968" y="23985"/>
                    <a:pt x="3850" y="23940"/>
                  </a:cubicBezTo>
                  <a:lnTo>
                    <a:pt x="3850" y="23940"/>
                  </a:lnTo>
                  <a:cubicBezTo>
                    <a:pt x="4449" y="24539"/>
                    <a:pt x="5048" y="25138"/>
                    <a:pt x="5641" y="25738"/>
                  </a:cubicBezTo>
                  <a:cubicBezTo>
                    <a:pt x="5901" y="25907"/>
                    <a:pt x="6161" y="26082"/>
                    <a:pt x="6416" y="26252"/>
                  </a:cubicBezTo>
                  <a:cubicBezTo>
                    <a:pt x="7433" y="26755"/>
                    <a:pt x="8490" y="27151"/>
                    <a:pt x="9627" y="27281"/>
                  </a:cubicBezTo>
                  <a:cubicBezTo>
                    <a:pt x="10140" y="27405"/>
                    <a:pt x="10639" y="27462"/>
                    <a:pt x="11124" y="27462"/>
                  </a:cubicBezTo>
                  <a:cubicBezTo>
                    <a:pt x="12741" y="27462"/>
                    <a:pt x="14210" y="26824"/>
                    <a:pt x="15601" y="25884"/>
                  </a:cubicBezTo>
                  <a:cubicBezTo>
                    <a:pt x="17732" y="24454"/>
                    <a:pt x="19332" y="22482"/>
                    <a:pt x="20971" y="20548"/>
                  </a:cubicBezTo>
                  <a:cubicBezTo>
                    <a:pt x="22062" y="19265"/>
                    <a:pt x="23193" y="18005"/>
                    <a:pt x="24397" y="16829"/>
                  </a:cubicBezTo>
                  <a:cubicBezTo>
                    <a:pt x="25759" y="15501"/>
                    <a:pt x="27359" y="14483"/>
                    <a:pt x="29224" y="13991"/>
                  </a:cubicBezTo>
                  <a:cubicBezTo>
                    <a:pt x="29976" y="13799"/>
                    <a:pt x="30767" y="13737"/>
                    <a:pt x="31547" y="13675"/>
                  </a:cubicBezTo>
                  <a:cubicBezTo>
                    <a:pt x="31566" y="13674"/>
                    <a:pt x="31584" y="13673"/>
                    <a:pt x="31603" y="13673"/>
                  </a:cubicBezTo>
                  <a:cubicBezTo>
                    <a:pt x="31709" y="13673"/>
                    <a:pt x="31818" y="13689"/>
                    <a:pt x="31921" y="13689"/>
                  </a:cubicBezTo>
                  <a:cubicBezTo>
                    <a:pt x="32069" y="13689"/>
                    <a:pt x="32205" y="13656"/>
                    <a:pt x="32305" y="13494"/>
                  </a:cubicBezTo>
                  <a:cubicBezTo>
                    <a:pt x="32497" y="13183"/>
                    <a:pt x="32373" y="12895"/>
                    <a:pt x="32146" y="12652"/>
                  </a:cubicBezTo>
                  <a:cubicBezTo>
                    <a:pt x="31779" y="12262"/>
                    <a:pt x="31423" y="11860"/>
                    <a:pt x="31022" y="11510"/>
                  </a:cubicBezTo>
                  <a:cubicBezTo>
                    <a:pt x="28963" y="9728"/>
                    <a:pt x="26641" y="8864"/>
                    <a:pt x="24073" y="8864"/>
                  </a:cubicBezTo>
                  <a:cubicBezTo>
                    <a:pt x="23448" y="8864"/>
                    <a:pt x="22807" y="8915"/>
                    <a:pt x="22153" y="9017"/>
                  </a:cubicBezTo>
                  <a:cubicBezTo>
                    <a:pt x="21717" y="8763"/>
                    <a:pt x="22085" y="8305"/>
                    <a:pt x="21893" y="7983"/>
                  </a:cubicBezTo>
                  <a:cubicBezTo>
                    <a:pt x="21881" y="7491"/>
                    <a:pt x="21870" y="7005"/>
                    <a:pt x="21859" y="6513"/>
                  </a:cubicBezTo>
                  <a:cubicBezTo>
                    <a:pt x="21751" y="5727"/>
                    <a:pt x="21650" y="4947"/>
                    <a:pt x="21548" y="4162"/>
                  </a:cubicBezTo>
                  <a:lnTo>
                    <a:pt x="21152" y="2635"/>
                  </a:lnTo>
                  <a:cubicBezTo>
                    <a:pt x="21050" y="2375"/>
                    <a:pt x="20954" y="2110"/>
                    <a:pt x="20858" y="1850"/>
                  </a:cubicBezTo>
                  <a:cubicBezTo>
                    <a:pt x="20672" y="1392"/>
                    <a:pt x="20530" y="906"/>
                    <a:pt x="20293" y="476"/>
                  </a:cubicBezTo>
                  <a:cubicBezTo>
                    <a:pt x="20107" y="151"/>
                    <a:pt x="19913" y="0"/>
                    <a:pt x="1965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899" name="Google Shape;3899;p6"/>
            <p:cNvGrpSpPr/>
            <p:nvPr/>
          </p:nvGrpSpPr>
          <p:grpSpPr>
            <a:xfrm rot="-9249779">
              <a:off x="7689258" y="512655"/>
              <a:ext cx="813669" cy="523098"/>
              <a:chOff x="1832825" y="-1358775"/>
              <a:chExt cx="1910600" cy="1228300"/>
            </a:xfrm>
          </p:grpSpPr>
          <p:sp>
            <p:nvSpPr>
              <p:cNvPr id="3900" name="Google Shape;3900;p6"/>
              <p:cNvSpPr/>
              <p:nvPr/>
            </p:nvSpPr>
            <p:spPr>
              <a:xfrm>
                <a:off x="2461825" y="-664650"/>
                <a:ext cx="53150" cy="92925"/>
              </a:xfrm>
              <a:custGeom>
                <a:avLst/>
                <a:gdLst/>
                <a:ahLst/>
                <a:cxnLst/>
                <a:rect l="l" t="t" r="r" b="b"/>
                <a:pathLst>
                  <a:path w="2126" h="3717" extrusionOk="0">
                    <a:moveTo>
                      <a:pt x="1351" y="1"/>
                    </a:moveTo>
                    <a:cubicBezTo>
                      <a:pt x="1289" y="187"/>
                      <a:pt x="1227" y="368"/>
                      <a:pt x="1148" y="549"/>
                    </a:cubicBezTo>
                    <a:cubicBezTo>
                      <a:pt x="769" y="1402"/>
                      <a:pt x="385" y="2256"/>
                      <a:pt x="0" y="3109"/>
                    </a:cubicBezTo>
                    <a:cubicBezTo>
                      <a:pt x="80" y="3251"/>
                      <a:pt x="136" y="3403"/>
                      <a:pt x="238" y="3522"/>
                    </a:cubicBezTo>
                    <a:cubicBezTo>
                      <a:pt x="326" y="3621"/>
                      <a:pt x="427" y="3717"/>
                      <a:pt x="541" y="3717"/>
                    </a:cubicBezTo>
                    <a:cubicBezTo>
                      <a:pt x="611" y="3717"/>
                      <a:pt x="685" y="3682"/>
                      <a:pt x="764" y="3590"/>
                    </a:cubicBezTo>
                    <a:cubicBezTo>
                      <a:pt x="792" y="3460"/>
                      <a:pt x="798" y="3313"/>
                      <a:pt x="854" y="3194"/>
                    </a:cubicBezTo>
                    <a:cubicBezTo>
                      <a:pt x="1272" y="2295"/>
                      <a:pt x="1702" y="1408"/>
                      <a:pt x="2126" y="515"/>
                    </a:cubicBezTo>
                    <a:cubicBezTo>
                      <a:pt x="1871" y="345"/>
                      <a:pt x="1611" y="176"/>
                      <a:pt x="135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1" name="Google Shape;3901;p6"/>
              <p:cNvSpPr/>
              <p:nvPr/>
            </p:nvSpPr>
            <p:spPr>
              <a:xfrm>
                <a:off x="1832825" y="-1358775"/>
                <a:ext cx="1910600" cy="1228300"/>
              </a:xfrm>
              <a:custGeom>
                <a:avLst/>
                <a:gdLst/>
                <a:ahLst/>
                <a:cxnLst/>
                <a:rect l="l" t="t" r="r" b="b"/>
                <a:pathLst>
                  <a:path w="76424" h="49132" extrusionOk="0">
                    <a:moveTo>
                      <a:pt x="16263" y="23656"/>
                    </a:moveTo>
                    <a:lnTo>
                      <a:pt x="16263" y="23656"/>
                    </a:lnTo>
                    <a:cubicBezTo>
                      <a:pt x="16297" y="23667"/>
                      <a:pt x="16337" y="23684"/>
                      <a:pt x="16376" y="23701"/>
                    </a:cubicBezTo>
                    <a:cubicBezTo>
                      <a:pt x="16337" y="23690"/>
                      <a:pt x="16297" y="23673"/>
                      <a:pt x="16263" y="23656"/>
                    </a:cubicBezTo>
                    <a:close/>
                    <a:moveTo>
                      <a:pt x="12900" y="26838"/>
                    </a:moveTo>
                    <a:cubicBezTo>
                      <a:pt x="12777" y="27041"/>
                      <a:pt x="12648" y="27125"/>
                      <a:pt x="12504" y="27125"/>
                    </a:cubicBezTo>
                    <a:cubicBezTo>
                      <a:pt x="12404" y="27125"/>
                      <a:pt x="12295" y="27084"/>
                      <a:pt x="12176" y="27014"/>
                    </a:cubicBezTo>
                    <a:cubicBezTo>
                      <a:pt x="12176" y="27014"/>
                      <a:pt x="12171" y="27008"/>
                      <a:pt x="12171" y="27008"/>
                    </a:cubicBezTo>
                    <a:lnTo>
                      <a:pt x="12171" y="27008"/>
                    </a:lnTo>
                    <a:cubicBezTo>
                      <a:pt x="12295" y="27079"/>
                      <a:pt x="12404" y="27119"/>
                      <a:pt x="12505" y="27119"/>
                    </a:cubicBezTo>
                    <a:cubicBezTo>
                      <a:pt x="12652" y="27119"/>
                      <a:pt x="12779" y="27033"/>
                      <a:pt x="12900" y="26838"/>
                    </a:cubicBezTo>
                    <a:close/>
                    <a:moveTo>
                      <a:pt x="2936" y="29580"/>
                    </a:moveTo>
                    <a:lnTo>
                      <a:pt x="2936" y="29580"/>
                    </a:lnTo>
                    <a:cubicBezTo>
                      <a:pt x="3631" y="29755"/>
                      <a:pt x="4184" y="29891"/>
                      <a:pt x="4732" y="30021"/>
                    </a:cubicBezTo>
                    <a:cubicBezTo>
                      <a:pt x="4732" y="30027"/>
                      <a:pt x="4732" y="30027"/>
                      <a:pt x="4732" y="30027"/>
                    </a:cubicBezTo>
                    <a:cubicBezTo>
                      <a:pt x="4179" y="29891"/>
                      <a:pt x="3631" y="29755"/>
                      <a:pt x="2936" y="29580"/>
                    </a:cubicBezTo>
                    <a:close/>
                    <a:moveTo>
                      <a:pt x="43561" y="30979"/>
                    </a:moveTo>
                    <a:lnTo>
                      <a:pt x="43561" y="30979"/>
                    </a:lnTo>
                    <a:cubicBezTo>
                      <a:pt x="43605" y="31057"/>
                      <a:pt x="43628" y="31130"/>
                      <a:pt x="43633" y="31191"/>
                    </a:cubicBezTo>
                    <a:cubicBezTo>
                      <a:pt x="43661" y="31163"/>
                      <a:pt x="43695" y="31140"/>
                      <a:pt x="43718" y="31117"/>
                    </a:cubicBezTo>
                    <a:cubicBezTo>
                      <a:pt x="43828" y="31233"/>
                      <a:pt x="43938" y="31353"/>
                      <a:pt x="44093" y="31518"/>
                    </a:cubicBezTo>
                    <a:lnTo>
                      <a:pt x="44093" y="31518"/>
                    </a:lnTo>
                    <a:cubicBezTo>
                      <a:pt x="43975" y="31394"/>
                      <a:pt x="43876" y="31306"/>
                      <a:pt x="43714" y="31306"/>
                    </a:cubicBezTo>
                    <a:cubicBezTo>
                      <a:pt x="43684" y="31306"/>
                      <a:pt x="43652" y="31309"/>
                      <a:pt x="43616" y="31315"/>
                    </a:cubicBezTo>
                    <a:cubicBezTo>
                      <a:pt x="43605" y="31349"/>
                      <a:pt x="43588" y="31372"/>
                      <a:pt x="43565" y="31389"/>
                    </a:cubicBezTo>
                    <a:cubicBezTo>
                      <a:pt x="43582" y="31366"/>
                      <a:pt x="43594" y="31344"/>
                      <a:pt x="43605" y="31315"/>
                    </a:cubicBezTo>
                    <a:lnTo>
                      <a:pt x="43616" y="31315"/>
                    </a:lnTo>
                    <a:cubicBezTo>
                      <a:pt x="43628" y="31281"/>
                      <a:pt x="43633" y="31242"/>
                      <a:pt x="43633" y="31191"/>
                    </a:cubicBezTo>
                    <a:lnTo>
                      <a:pt x="43633" y="31191"/>
                    </a:lnTo>
                    <a:cubicBezTo>
                      <a:pt x="43628" y="31191"/>
                      <a:pt x="43628" y="31197"/>
                      <a:pt x="43628" y="31197"/>
                    </a:cubicBezTo>
                    <a:cubicBezTo>
                      <a:pt x="43628" y="31130"/>
                      <a:pt x="43605" y="31057"/>
                      <a:pt x="43561" y="30979"/>
                    </a:cubicBezTo>
                    <a:close/>
                    <a:moveTo>
                      <a:pt x="56663" y="31870"/>
                    </a:moveTo>
                    <a:cubicBezTo>
                      <a:pt x="56781" y="32107"/>
                      <a:pt x="56906" y="32350"/>
                      <a:pt x="57013" y="32570"/>
                    </a:cubicBezTo>
                    <a:cubicBezTo>
                      <a:pt x="56900" y="32350"/>
                      <a:pt x="56781" y="32107"/>
                      <a:pt x="56663" y="31870"/>
                    </a:cubicBezTo>
                    <a:close/>
                    <a:moveTo>
                      <a:pt x="41932" y="31615"/>
                    </a:moveTo>
                    <a:cubicBezTo>
                      <a:pt x="41920" y="31694"/>
                      <a:pt x="41971" y="31756"/>
                      <a:pt x="42168" y="31812"/>
                    </a:cubicBezTo>
                    <a:lnTo>
                      <a:pt x="42168" y="31812"/>
                    </a:lnTo>
                    <a:cubicBezTo>
                      <a:pt x="42163" y="31844"/>
                      <a:pt x="42158" y="31871"/>
                      <a:pt x="42152" y="31898"/>
                    </a:cubicBezTo>
                    <a:cubicBezTo>
                      <a:pt x="42157" y="31881"/>
                      <a:pt x="42161" y="31865"/>
                      <a:pt x="42163" y="31851"/>
                    </a:cubicBezTo>
                    <a:lnTo>
                      <a:pt x="42163" y="31851"/>
                    </a:lnTo>
                    <a:cubicBezTo>
                      <a:pt x="42099" y="32275"/>
                      <a:pt x="42055" y="32627"/>
                      <a:pt x="42005" y="33028"/>
                    </a:cubicBezTo>
                    <a:cubicBezTo>
                      <a:pt x="42056" y="32615"/>
                      <a:pt x="42101" y="32254"/>
                      <a:pt x="42147" y="31898"/>
                    </a:cubicBezTo>
                    <a:cubicBezTo>
                      <a:pt x="41949" y="31801"/>
                      <a:pt x="41909" y="31711"/>
                      <a:pt x="41932" y="31615"/>
                    </a:cubicBezTo>
                    <a:close/>
                    <a:moveTo>
                      <a:pt x="2782" y="33373"/>
                    </a:moveTo>
                    <a:cubicBezTo>
                      <a:pt x="2720" y="33401"/>
                      <a:pt x="2663" y="33441"/>
                      <a:pt x="2607" y="33480"/>
                    </a:cubicBezTo>
                    <a:cubicBezTo>
                      <a:pt x="2663" y="33435"/>
                      <a:pt x="2720" y="33401"/>
                      <a:pt x="2782" y="33373"/>
                    </a:cubicBezTo>
                    <a:close/>
                    <a:moveTo>
                      <a:pt x="6264" y="7733"/>
                    </a:moveTo>
                    <a:cubicBezTo>
                      <a:pt x="7027" y="8897"/>
                      <a:pt x="7796" y="10056"/>
                      <a:pt x="8548" y="11226"/>
                    </a:cubicBezTo>
                    <a:cubicBezTo>
                      <a:pt x="8847" y="11695"/>
                      <a:pt x="9101" y="12193"/>
                      <a:pt x="9378" y="12673"/>
                    </a:cubicBezTo>
                    <a:cubicBezTo>
                      <a:pt x="9944" y="13911"/>
                      <a:pt x="10515" y="15149"/>
                      <a:pt x="11080" y="16387"/>
                    </a:cubicBezTo>
                    <a:cubicBezTo>
                      <a:pt x="11232" y="16754"/>
                      <a:pt x="11379" y="17127"/>
                      <a:pt x="11526" y="17495"/>
                    </a:cubicBezTo>
                    <a:cubicBezTo>
                      <a:pt x="12007" y="18902"/>
                      <a:pt x="12487" y="20310"/>
                      <a:pt x="12968" y="21712"/>
                    </a:cubicBezTo>
                    <a:cubicBezTo>
                      <a:pt x="13132" y="22288"/>
                      <a:pt x="13296" y="22865"/>
                      <a:pt x="13460" y="23441"/>
                    </a:cubicBezTo>
                    <a:cubicBezTo>
                      <a:pt x="13578" y="23910"/>
                      <a:pt x="13697" y="24380"/>
                      <a:pt x="13810" y="24849"/>
                    </a:cubicBezTo>
                    <a:cubicBezTo>
                      <a:pt x="14031" y="25736"/>
                      <a:pt x="14245" y="26629"/>
                      <a:pt x="14460" y="27517"/>
                    </a:cubicBezTo>
                    <a:cubicBezTo>
                      <a:pt x="14731" y="28970"/>
                      <a:pt x="14997" y="30422"/>
                      <a:pt x="15268" y="31869"/>
                    </a:cubicBezTo>
                    <a:lnTo>
                      <a:pt x="15314" y="32107"/>
                    </a:lnTo>
                    <a:cubicBezTo>
                      <a:pt x="15370" y="32418"/>
                      <a:pt x="15421" y="32728"/>
                      <a:pt x="15478" y="33034"/>
                    </a:cubicBezTo>
                    <a:cubicBezTo>
                      <a:pt x="15562" y="33672"/>
                      <a:pt x="15653" y="34311"/>
                      <a:pt x="15721" y="34950"/>
                    </a:cubicBezTo>
                    <a:cubicBezTo>
                      <a:pt x="15766" y="35391"/>
                      <a:pt x="15783" y="35837"/>
                      <a:pt x="15811" y="36278"/>
                    </a:cubicBezTo>
                    <a:cubicBezTo>
                      <a:pt x="15721" y="36295"/>
                      <a:pt x="15636" y="36312"/>
                      <a:pt x="15545" y="36329"/>
                    </a:cubicBezTo>
                    <a:cubicBezTo>
                      <a:pt x="15512" y="36301"/>
                      <a:pt x="15472" y="36267"/>
                      <a:pt x="15432" y="36239"/>
                    </a:cubicBezTo>
                    <a:lnTo>
                      <a:pt x="15427" y="36233"/>
                    </a:lnTo>
                    <a:cubicBezTo>
                      <a:pt x="15093" y="34645"/>
                      <a:pt x="14777" y="33051"/>
                      <a:pt x="14421" y="31468"/>
                    </a:cubicBezTo>
                    <a:cubicBezTo>
                      <a:pt x="14155" y="30292"/>
                      <a:pt x="13850" y="29128"/>
                      <a:pt x="13561" y="27958"/>
                    </a:cubicBezTo>
                    <a:cubicBezTo>
                      <a:pt x="13522" y="27845"/>
                      <a:pt x="13488" y="27737"/>
                      <a:pt x="13448" y="27624"/>
                    </a:cubicBezTo>
                    <a:cubicBezTo>
                      <a:pt x="13200" y="26646"/>
                      <a:pt x="12945" y="25674"/>
                      <a:pt x="12697" y="24696"/>
                    </a:cubicBezTo>
                    <a:cubicBezTo>
                      <a:pt x="12680" y="24628"/>
                      <a:pt x="12663" y="24555"/>
                      <a:pt x="12651" y="24481"/>
                    </a:cubicBezTo>
                    <a:cubicBezTo>
                      <a:pt x="12544" y="24131"/>
                      <a:pt x="12436" y="23780"/>
                      <a:pt x="12329" y="23424"/>
                    </a:cubicBezTo>
                    <a:cubicBezTo>
                      <a:pt x="12290" y="23277"/>
                      <a:pt x="12256" y="23125"/>
                      <a:pt x="12216" y="22972"/>
                    </a:cubicBezTo>
                    <a:cubicBezTo>
                      <a:pt x="12131" y="22712"/>
                      <a:pt x="12041" y="22446"/>
                      <a:pt x="11956" y="22186"/>
                    </a:cubicBezTo>
                    <a:cubicBezTo>
                      <a:pt x="11911" y="22028"/>
                      <a:pt x="11866" y="21876"/>
                      <a:pt x="11815" y="21717"/>
                    </a:cubicBezTo>
                    <a:cubicBezTo>
                      <a:pt x="11702" y="21378"/>
                      <a:pt x="11589" y="21033"/>
                      <a:pt x="11476" y="20688"/>
                    </a:cubicBezTo>
                    <a:cubicBezTo>
                      <a:pt x="11317" y="20197"/>
                      <a:pt x="11165" y="19699"/>
                      <a:pt x="10995" y="19207"/>
                    </a:cubicBezTo>
                    <a:cubicBezTo>
                      <a:pt x="10859" y="18829"/>
                      <a:pt x="10695" y="18456"/>
                      <a:pt x="10549" y="18083"/>
                    </a:cubicBezTo>
                    <a:cubicBezTo>
                      <a:pt x="10396" y="17698"/>
                      <a:pt x="10243" y="17320"/>
                      <a:pt x="10091" y="16935"/>
                    </a:cubicBezTo>
                    <a:cubicBezTo>
                      <a:pt x="9989" y="16675"/>
                      <a:pt x="9887" y="16415"/>
                      <a:pt x="9780" y="16155"/>
                    </a:cubicBezTo>
                    <a:cubicBezTo>
                      <a:pt x="9605" y="15709"/>
                      <a:pt x="9429" y="15262"/>
                      <a:pt x="9248" y="14821"/>
                    </a:cubicBezTo>
                    <a:cubicBezTo>
                      <a:pt x="8824" y="13832"/>
                      <a:pt x="8401" y="12848"/>
                      <a:pt x="7977" y="11865"/>
                    </a:cubicBezTo>
                    <a:cubicBezTo>
                      <a:pt x="7445" y="10779"/>
                      <a:pt x="6920" y="9694"/>
                      <a:pt x="6394" y="8609"/>
                    </a:cubicBezTo>
                    <a:cubicBezTo>
                      <a:pt x="6258" y="8332"/>
                      <a:pt x="6123" y="8055"/>
                      <a:pt x="5987" y="7778"/>
                    </a:cubicBezTo>
                    <a:cubicBezTo>
                      <a:pt x="6077" y="7761"/>
                      <a:pt x="6173" y="7744"/>
                      <a:pt x="6264" y="7733"/>
                    </a:cubicBezTo>
                    <a:close/>
                    <a:moveTo>
                      <a:pt x="51309" y="39534"/>
                    </a:moveTo>
                    <a:lnTo>
                      <a:pt x="51309" y="39534"/>
                    </a:lnTo>
                    <a:cubicBezTo>
                      <a:pt x="51321" y="39642"/>
                      <a:pt x="51389" y="39760"/>
                      <a:pt x="51468" y="39890"/>
                    </a:cubicBezTo>
                    <a:cubicBezTo>
                      <a:pt x="51479" y="39873"/>
                      <a:pt x="51490" y="39862"/>
                      <a:pt x="51502" y="39851"/>
                    </a:cubicBezTo>
                    <a:lnTo>
                      <a:pt x="51634" y="40077"/>
                    </a:lnTo>
                    <a:lnTo>
                      <a:pt x="51634" y="40077"/>
                    </a:lnTo>
                    <a:cubicBezTo>
                      <a:pt x="51587" y="40003"/>
                      <a:pt x="51534" y="39937"/>
                      <a:pt x="51468" y="39890"/>
                    </a:cubicBezTo>
                    <a:cubicBezTo>
                      <a:pt x="51451" y="39890"/>
                      <a:pt x="51439" y="39896"/>
                      <a:pt x="51422" y="39902"/>
                    </a:cubicBezTo>
                    <a:cubicBezTo>
                      <a:pt x="51377" y="39749"/>
                      <a:pt x="51315" y="39636"/>
                      <a:pt x="51309" y="39534"/>
                    </a:cubicBezTo>
                    <a:close/>
                    <a:moveTo>
                      <a:pt x="65462" y="29669"/>
                    </a:moveTo>
                    <a:cubicBezTo>
                      <a:pt x="65594" y="29669"/>
                      <a:pt x="65731" y="29708"/>
                      <a:pt x="65876" y="29783"/>
                    </a:cubicBezTo>
                    <a:cubicBezTo>
                      <a:pt x="64604" y="30405"/>
                      <a:pt x="63185" y="30394"/>
                      <a:pt x="61868" y="30784"/>
                    </a:cubicBezTo>
                    <a:cubicBezTo>
                      <a:pt x="60602" y="31044"/>
                      <a:pt x="59336" y="31310"/>
                      <a:pt x="58064" y="31570"/>
                    </a:cubicBezTo>
                    <a:cubicBezTo>
                      <a:pt x="58002" y="31581"/>
                      <a:pt x="57940" y="31598"/>
                      <a:pt x="57878" y="31615"/>
                    </a:cubicBezTo>
                    <a:cubicBezTo>
                      <a:pt x="57471" y="31700"/>
                      <a:pt x="57069" y="31784"/>
                      <a:pt x="56662" y="31869"/>
                    </a:cubicBezTo>
                    <a:cubicBezTo>
                      <a:pt x="55735" y="32084"/>
                      <a:pt x="54808" y="32305"/>
                      <a:pt x="53881" y="32519"/>
                    </a:cubicBezTo>
                    <a:cubicBezTo>
                      <a:pt x="53881" y="32519"/>
                      <a:pt x="53881" y="32519"/>
                      <a:pt x="53881" y="32519"/>
                    </a:cubicBezTo>
                    <a:lnTo>
                      <a:pt x="53881" y="32519"/>
                    </a:lnTo>
                    <a:cubicBezTo>
                      <a:pt x="53537" y="32610"/>
                      <a:pt x="53192" y="32700"/>
                      <a:pt x="52847" y="32791"/>
                    </a:cubicBezTo>
                    <a:cubicBezTo>
                      <a:pt x="52310" y="32932"/>
                      <a:pt x="51779" y="33073"/>
                      <a:pt x="51247" y="33215"/>
                    </a:cubicBezTo>
                    <a:cubicBezTo>
                      <a:pt x="51129" y="33254"/>
                      <a:pt x="51010" y="33294"/>
                      <a:pt x="50891" y="33339"/>
                    </a:cubicBezTo>
                    <a:cubicBezTo>
                      <a:pt x="50733" y="33373"/>
                      <a:pt x="50580" y="33412"/>
                      <a:pt x="50422" y="33452"/>
                    </a:cubicBezTo>
                    <a:cubicBezTo>
                      <a:pt x="49269" y="33774"/>
                      <a:pt x="48116" y="34102"/>
                      <a:pt x="46957" y="34424"/>
                    </a:cubicBezTo>
                    <a:cubicBezTo>
                      <a:pt x="46194" y="34656"/>
                      <a:pt x="45431" y="34882"/>
                      <a:pt x="44668" y="35108"/>
                    </a:cubicBezTo>
                    <a:cubicBezTo>
                      <a:pt x="43198" y="35583"/>
                      <a:pt x="41723" y="36041"/>
                      <a:pt x="40259" y="36527"/>
                    </a:cubicBezTo>
                    <a:cubicBezTo>
                      <a:pt x="38122" y="37239"/>
                      <a:pt x="35997" y="37963"/>
                      <a:pt x="33865" y="38692"/>
                    </a:cubicBezTo>
                    <a:cubicBezTo>
                      <a:pt x="32616" y="39122"/>
                      <a:pt x="31378" y="39585"/>
                      <a:pt x="30135" y="40026"/>
                    </a:cubicBezTo>
                    <a:cubicBezTo>
                      <a:pt x="29863" y="40122"/>
                      <a:pt x="29575" y="40179"/>
                      <a:pt x="29298" y="40252"/>
                    </a:cubicBezTo>
                    <a:cubicBezTo>
                      <a:pt x="29276" y="40190"/>
                      <a:pt x="29247" y="40122"/>
                      <a:pt x="29225" y="40060"/>
                    </a:cubicBezTo>
                    <a:cubicBezTo>
                      <a:pt x="29649" y="39811"/>
                      <a:pt x="30056" y="39529"/>
                      <a:pt x="30502" y="39314"/>
                    </a:cubicBezTo>
                    <a:cubicBezTo>
                      <a:pt x="33685" y="37748"/>
                      <a:pt x="36963" y="36414"/>
                      <a:pt x="40315" y="35250"/>
                    </a:cubicBezTo>
                    <a:cubicBezTo>
                      <a:pt x="41485" y="34843"/>
                      <a:pt x="42650" y="34419"/>
                      <a:pt x="43814" y="34000"/>
                    </a:cubicBezTo>
                    <a:cubicBezTo>
                      <a:pt x="43888" y="33978"/>
                      <a:pt x="43967" y="33961"/>
                      <a:pt x="44046" y="33938"/>
                    </a:cubicBezTo>
                    <a:cubicBezTo>
                      <a:pt x="45041" y="33650"/>
                      <a:pt x="46036" y="33362"/>
                      <a:pt x="47030" y="33073"/>
                    </a:cubicBezTo>
                    <a:cubicBezTo>
                      <a:pt x="47313" y="32994"/>
                      <a:pt x="47596" y="32915"/>
                      <a:pt x="47873" y="32830"/>
                    </a:cubicBezTo>
                    <a:cubicBezTo>
                      <a:pt x="48794" y="32621"/>
                      <a:pt x="49721" y="32412"/>
                      <a:pt x="50642" y="32203"/>
                    </a:cubicBezTo>
                    <a:lnTo>
                      <a:pt x="53231" y="31683"/>
                    </a:lnTo>
                    <a:cubicBezTo>
                      <a:pt x="54249" y="31485"/>
                      <a:pt x="55266" y="31281"/>
                      <a:pt x="56284" y="31078"/>
                    </a:cubicBezTo>
                    <a:cubicBezTo>
                      <a:pt x="56368" y="31067"/>
                      <a:pt x="56448" y="31055"/>
                      <a:pt x="56532" y="31038"/>
                    </a:cubicBezTo>
                    <a:cubicBezTo>
                      <a:pt x="56792" y="30631"/>
                      <a:pt x="56764" y="30168"/>
                      <a:pt x="56809" y="29727"/>
                    </a:cubicBezTo>
                    <a:lnTo>
                      <a:pt x="56809" y="29727"/>
                    </a:lnTo>
                    <a:cubicBezTo>
                      <a:pt x="56770" y="30168"/>
                      <a:pt x="56792" y="30631"/>
                      <a:pt x="56532" y="31038"/>
                    </a:cubicBezTo>
                    <a:lnTo>
                      <a:pt x="59924" y="30405"/>
                    </a:lnTo>
                    <a:cubicBezTo>
                      <a:pt x="60947" y="30247"/>
                      <a:pt x="61970" y="30083"/>
                      <a:pt x="62993" y="29942"/>
                    </a:cubicBezTo>
                    <a:cubicBezTo>
                      <a:pt x="63796" y="29834"/>
                      <a:pt x="64604" y="29755"/>
                      <a:pt x="65413" y="29670"/>
                    </a:cubicBezTo>
                    <a:cubicBezTo>
                      <a:pt x="65429" y="29669"/>
                      <a:pt x="65446" y="29669"/>
                      <a:pt x="65462" y="29669"/>
                    </a:cubicBezTo>
                    <a:close/>
                    <a:moveTo>
                      <a:pt x="37947" y="41089"/>
                    </a:moveTo>
                    <a:cubicBezTo>
                      <a:pt x="37947" y="41094"/>
                      <a:pt x="37947" y="41100"/>
                      <a:pt x="37947" y="41106"/>
                    </a:cubicBezTo>
                    <a:cubicBezTo>
                      <a:pt x="37958" y="41106"/>
                      <a:pt x="37975" y="41111"/>
                      <a:pt x="37986" y="41111"/>
                    </a:cubicBezTo>
                    <a:cubicBezTo>
                      <a:pt x="38020" y="41190"/>
                      <a:pt x="38054" y="41258"/>
                      <a:pt x="38094" y="41315"/>
                    </a:cubicBezTo>
                    <a:cubicBezTo>
                      <a:pt x="38037" y="41241"/>
                      <a:pt x="37986" y="41168"/>
                      <a:pt x="37930" y="41094"/>
                    </a:cubicBezTo>
                    <a:cubicBezTo>
                      <a:pt x="37935" y="41089"/>
                      <a:pt x="37941" y="41089"/>
                      <a:pt x="37947" y="41089"/>
                    </a:cubicBezTo>
                    <a:close/>
                    <a:moveTo>
                      <a:pt x="18306" y="42382"/>
                    </a:moveTo>
                    <a:cubicBezTo>
                      <a:pt x="18242" y="42470"/>
                      <a:pt x="18188" y="42566"/>
                      <a:pt x="18174" y="42694"/>
                    </a:cubicBezTo>
                    <a:cubicBezTo>
                      <a:pt x="18174" y="42700"/>
                      <a:pt x="18174" y="42705"/>
                      <a:pt x="18174" y="42717"/>
                    </a:cubicBezTo>
                    <a:cubicBezTo>
                      <a:pt x="17942" y="42615"/>
                      <a:pt x="17773" y="42536"/>
                      <a:pt x="17603" y="42462"/>
                    </a:cubicBezTo>
                    <a:lnTo>
                      <a:pt x="17603" y="42462"/>
                    </a:lnTo>
                    <a:cubicBezTo>
                      <a:pt x="17790" y="42541"/>
                      <a:pt x="17970" y="42626"/>
                      <a:pt x="18174" y="42694"/>
                    </a:cubicBezTo>
                    <a:lnTo>
                      <a:pt x="18129" y="42626"/>
                    </a:lnTo>
                    <a:cubicBezTo>
                      <a:pt x="18190" y="42542"/>
                      <a:pt x="18246" y="42462"/>
                      <a:pt x="18306" y="42382"/>
                    </a:cubicBezTo>
                    <a:close/>
                    <a:moveTo>
                      <a:pt x="1" y="0"/>
                    </a:moveTo>
                    <a:lnTo>
                      <a:pt x="1" y="0"/>
                    </a:lnTo>
                    <a:cubicBezTo>
                      <a:pt x="69" y="232"/>
                      <a:pt x="199" y="407"/>
                      <a:pt x="289" y="605"/>
                    </a:cubicBezTo>
                    <a:cubicBezTo>
                      <a:pt x="594" y="1300"/>
                      <a:pt x="1018" y="1973"/>
                      <a:pt x="1160" y="2702"/>
                    </a:cubicBezTo>
                    <a:cubicBezTo>
                      <a:pt x="1555" y="4748"/>
                      <a:pt x="1747" y="6817"/>
                      <a:pt x="1177" y="8880"/>
                    </a:cubicBezTo>
                    <a:cubicBezTo>
                      <a:pt x="1080" y="9231"/>
                      <a:pt x="984" y="9587"/>
                      <a:pt x="917" y="9943"/>
                    </a:cubicBezTo>
                    <a:cubicBezTo>
                      <a:pt x="640" y="11407"/>
                      <a:pt x="323" y="12865"/>
                      <a:pt x="125" y="14341"/>
                    </a:cubicBezTo>
                    <a:cubicBezTo>
                      <a:pt x="1" y="15285"/>
                      <a:pt x="86" y="16257"/>
                      <a:pt x="662" y="17093"/>
                    </a:cubicBezTo>
                    <a:cubicBezTo>
                      <a:pt x="1182" y="18060"/>
                      <a:pt x="1940" y="18772"/>
                      <a:pt x="2963" y="19185"/>
                    </a:cubicBezTo>
                    <a:lnTo>
                      <a:pt x="4913" y="20462"/>
                    </a:lnTo>
                    <a:cubicBezTo>
                      <a:pt x="5032" y="20598"/>
                      <a:pt x="5145" y="20739"/>
                      <a:pt x="5258" y="20875"/>
                    </a:cubicBezTo>
                    <a:cubicBezTo>
                      <a:pt x="5320" y="21107"/>
                      <a:pt x="5376" y="21339"/>
                      <a:pt x="5439" y="21570"/>
                    </a:cubicBezTo>
                    <a:cubicBezTo>
                      <a:pt x="5456" y="21853"/>
                      <a:pt x="5472" y="22141"/>
                      <a:pt x="5484" y="22429"/>
                    </a:cubicBezTo>
                    <a:cubicBezTo>
                      <a:pt x="5099" y="23323"/>
                      <a:pt x="4715" y="24221"/>
                      <a:pt x="4331" y="25114"/>
                    </a:cubicBezTo>
                    <a:cubicBezTo>
                      <a:pt x="4093" y="25572"/>
                      <a:pt x="3850" y="26030"/>
                      <a:pt x="3607" y="26488"/>
                    </a:cubicBezTo>
                    <a:lnTo>
                      <a:pt x="3455" y="26759"/>
                    </a:lnTo>
                    <a:cubicBezTo>
                      <a:pt x="3336" y="27025"/>
                      <a:pt x="3217" y="27291"/>
                      <a:pt x="3104" y="27556"/>
                    </a:cubicBezTo>
                    <a:cubicBezTo>
                      <a:pt x="3070" y="27596"/>
                      <a:pt x="3048" y="27647"/>
                      <a:pt x="3031" y="27698"/>
                    </a:cubicBezTo>
                    <a:cubicBezTo>
                      <a:pt x="2918" y="27963"/>
                      <a:pt x="2810" y="28229"/>
                      <a:pt x="2697" y="28495"/>
                    </a:cubicBezTo>
                    <a:cubicBezTo>
                      <a:pt x="2663" y="28540"/>
                      <a:pt x="2635" y="28585"/>
                      <a:pt x="2618" y="28642"/>
                    </a:cubicBezTo>
                    <a:cubicBezTo>
                      <a:pt x="1974" y="29880"/>
                      <a:pt x="1781" y="31208"/>
                      <a:pt x="1860" y="32587"/>
                    </a:cubicBezTo>
                    <a:cubicBezTo>
                      <a:pt x="1900" y="32615"/>
                      <a:pt x="1940" y="32649"/>
                      <a:pt x="1974" y="32678"/>
                    </a:cubicBezTo>
                    <a:cubicBezTo>
                      <a:pt x="1990" y="32881"/>
                      <a:pt x="2007" y="33079"/>
                      <a:pt x="2024" y="33282"/>
                    </a:cubicBezTo>
                    <a:cubicBezTo>
                      <a:pt x="2115" y="33429"/>
                      <a:pt x="2211" y="33582"/>
                      <a:pt x="2301" y="33729"/>
                    </a:cubicBezTo>
                    <a:cubicBezTo>
                      <a:pt x="2330" y="33797"/>
                      <a:pt x="2358" y="33870"/>
                      <a:pt x="2386" y="33938"/>
                    </a:cubicBezTo>
                    <a:cubicBezTo>
                      <a:pt x="2776" y="34684"/>
                      <a:pt x="3353" y="35250"/>
                      <a:pt x="4088" y="35657"/>
                    </a:cubicBezTo>
                    <a:cubicBezTo>
                      <a:pt x="4184" y="35724"/>
                      <a:pt x="4274" y="35787"/>
                      <a:pt x="4370" y="35849"/>
                    </a:cubicBezTo>
                    <a:cubicBezTo>
                      <a:pt x="4562" y="35967"/>
                      <a:pt x="4749" y="36086"/>
                      <a:pt x="4936" y="36205"/>
                    </a:cubicBezTo>
                    <a:cubicBezTo>
                      <a:pt x="4986" y="36239"/>
                      <a:pt x="5037" y="36273"/>
                      <a:pt x="5088" y="36307"/>
                    </a:cubicBezTo>
                    <a:cubicBezTo>
                      <a:pt x="5258" y="36408"/>
                      <a:pt x="5416" y="36521"/>
                      <a:pt x="5591" y="36612"/>
                    </a:cubicBezTo>
                    <a:cubicBezTo>
                      <a:pt x="7021" y="37358"/>
                      <a:pt x="8451" y="38098"/>
                      <a:pt x="9882" y="38845"/>
                    </a:cubicBezTo>
                    <a:cubicBezTo>
                      <a:pt x="10803" y="39523"/>
                      <a:pt x="11753" y="40167"/>
                      <a:pt x="12646" y="40885"/>
                    </a:cubicBezTo>
                    <a:cubicBezTo>
                      <a:pt x="14093" y="42055"/>
                      <a:pt x="14946" y="43593"/>
                      <a:pt x="15263" y="45430"/>
                    </a:cubicBezTo>
                    <a:lnTo>
                      <a:pt x="15263" y="45441"/>
                    </a:lnTo>
                    <a:cubicBezTo>
                      <a:pt x="15365" y="46323"/>
                      <a:pt x="15495" y="47205"/>
                      <a:pt x="15551" y="48092"/>
                    </a:cubicBezTo>
                    <a:cubicBezTo>
                      <a:pt x="15574" y="48488"/>
                      <a:pt x="15658" y="48827"/>
                      <a:pt x="15975" y="49036"/>
                    </a:cubicBezTo>
                    <a:cubicBezTo>
                      <a:pt x="16076" y="49104"/>
                      <a:pt x="16174" y="49131"/>
                      <a:pt x="16269" y="49131"/>
                    </a:cubicBezTo>
                    <a:cubicBezTo>
                      <a:pt x="16491" y="49131"/>
                      <a:pt x="16695" y="48979"/>
                      <a:pt x="16885" y="48833"/>
                    </a:cubicBezTo>
                    <a:cubicBezTo>
                      <a:pt x="16908" y="48816"/>
                      <a:pt x="16930" y="48793"/>
                      <a:pt x="16953" y="48782"/>
                    </a:cubicBezTo>
                    <a:cubicBezTo>
                      <a:pt x="18835" y="47572"/>
                      <a:pt x="20791" y="46504"/>
                      <a:pt x="22899" y="45729"/>
                    </a:cubicBezTo>
                    <a:cubicBezTo>
                      <a:pt x="23131" y="45645"/>
                      <a:pt x="23352" y="45515"/>
                      <a:pt x="23578" y="45407"/>
                    </a:cubicBezTo>
                    <a:cubicBezTo>
                      <a:pt x="24397" y="45255"/>
                      <a:pt x="25228" y="45119"/>
                      <a:pt x="26042" y="44938"/>
                    </a:cubicBezTo>
                    <a:cubicBezTo>
                      <a:pt x="27241" y="44678"/>
                      <a:pt x="28440" y="44489"/>
                      <a:pt x="29647" y="44489"/>
                    </a:cubicBezTo>
                    <a:cubicBezTo>
                      <a:pt x="30278" y="44489"/>
                      <a:pt x="30911" y="44541"/>
                      <a:pt x="31548" y="44661"/>
                    </a:cubicBezTo>
                    <a:cubicBezTo>
                      <a:pt x="32458" y="44831"/>
                      <a:pt x="33368" y="44989"/>
                      <a:pt x="34278" y="45153"/>
                    </a:cubicBezTo>
                    <a:cubicBezTo>
                      <a:pt x="35708" y="45571"/>
                      <a:pt x="37127" y="46012"/>
                      <a:pt x="38563" y="46402"/>
                    </a:cubicBezTo>
                    <a:cubicBezTo>
                      <a:pt x="39586" y="46685"/>
                      <a:pt x="40626" y="46905"/>
                      <a:pt x="41660" y="47154"/>
                    </a:cubicBezTo>
                    <a:lnTo>
                      <a:pt x="44283" y="47453"/>
                    </a:lnTo>
                    <a:cubicBezTo>
                      <a:pt x="44769" y="47436"/>
                      <a:pt x="45255" y="47420"/>
                      <a:pt x="45742" y="47408"/>
                    </a:cubicBezTo>
                    <a:cubicBezTo>
                      <a:pt x="46414" y="47301"/>
                      <a:pt x="47081" y="47205"/>
                      <a:pt x="47754" y="47097"/>
                    </a:cubicBezTo>
                    <a:cubicBezTo>
                      <a:pt x="47957" y="47018"/>
                      <a:pt x="48178" y="46956"/>
                      <a:pt x="48370" y="46849"/>
                    </a:cubicBezTo>
                    <a:cubicBezTo>
                      <a:pt x="49625" y="46148"/>
                      <a:pt x="50484" y="45192"/>
                      <a:pt x="50411" y="43644"/>
                    </a:cubicBezTo>
                    <a:cubicBezTo>
                      <a:pt x="50405" y="43474"/>
                      <a:pt x="50388" y="43304"/>
                      <a:pt x="50377" y="43141"/>
                    </a:cubicBezTo>
                    <a:cubicBezTo>
                      <a:pt x="50394" y="42892"/>
                      <a:pt x="50416" y="42637"/>
                      <a:pt x="50433" y="42389"/>
                    </a:cubicBezTo>
                    <a:cubicBezTo>
                      <a:pt x="50507" y="41965"/>
                      <a:pt x="50580" y="41535"/>
                      <a:pt x="50654" y="41106"/>
                    </a:cubicBezTo>
                    <a:cubicBezTo>
                      <a:pt x="51004" y="40800"/>
                      <a:pt x="51349" y="40489"/>
                      <a:pt x="51694" y="40179"/>
                    </a:cubicBezTo>
                    <a:cubicBezTo>
                      <a:pt x="51818" y="40184"/>
                      <a:pt x="51942" y="40190"/>
                      <a:pt x="52067" y="40196"/>
                    </a:cubicBezTo>
                    <a:cubicBezTo>
                      <a:pt x="52146" y="40184"/>
                      <a:pt x="52219" y="40173"/>
                      <a:pt x="52293" y="40162"/>
                    </a:cubicBezTo>
                    <a:cubicBezTo>
                      <a:pt x="52615" y="40111"/>
                      <a:pt x="52937" y="40066"/>
                      <a:pt x="53254" y="40020"/>
                    </a:cubicBezTo>
                    <a:cubicBezTo>
                      <a:pt x="54164" y="40071"/>
                      <a:pt x="55074" y="40122"/>
                      <a:pt x="55984" y="40173"/>
                    </a:cubicBezTo>
                    <a:cubicBezTo>
                      <a:pt x="56387" y="40180"/>
                      <a:pt x="56795" y="40220"/>
                      <a:pt x="57196" y="40220"/>
                    </a:cubicBezTo>
                    <a:cubicBezTo>
                      <a:pt x="57403" y="40220"/>
                      <a:pt x="57608" y="40209"/>
                      <a:pt x="57810" y="40179"/>
                    </a:cubicBezTo>
                    <a:cubicBezTo>
                      <a:pt x="59879" y="39879"/>
                      <a:pt x="61575" y="38850"/>
                      <a:pt x="63016" y="37369"/>
                    </a:cubicBezTo>
                    <a:cubicBezTo>
                      <a:pt x="63717" y="36651"/>
                      <a:pt x="64384" y="35905"/>
                      <a:pt x="65068" y="35170"/>
                    </a:cubicBezTo>
                    <a:lnTo>
                      <a:pt x="65068" y="35165"/>
                    </a:lnTo>
                    <a:cubicBezTo>
                      <a:pt x="65769" y="34136"/>
                      <a:pt x="66543" y="33175"/>
                      <a:pt x="67600" y="32485"/>
                    </a:cubicBezTo>
                    <a:cubicBezTo>
                      <a:pt x="68318" y="32005"/>
                      <a:pt x="69042" y="31519"/>
                      <a:pt x="69810" y="31129"/>
                    </a:cubicBezTo>
                    <a:cubicBezTo>
                      <a:pt x="70579" y="30744"/>
                      <a:pt x="71393" y="30411"/>
                      <a:pt x="72218" y="30174"/>
                    </a:cubicBezTo>
                    <a:cubicBezTo>
                      <a:pt x="73315" y="29851"/>
                      <a:pt x="74445" y="29637"/>
                      <a:pt x="75565" y="29382"/>
                    </a:cubicBezTo>
                    <a:cubicBezTo>
                      <a:pt x="75853" y="29348"/>
                      <a:pt x="76136" y="29314"/>
                      <a:pt x="76424" y="29280"/>
                    </a:cubicBezTo>
                    <a:cubicBezTo>
                      <a:pt x="76407" y="29196"/>
                      <a:pt x="76390" y="29111"/>
                      <a:pt x="76373" y="29026"/>
                    </a:cubicBezTo>
                    <a:cubicBezTo>
                      <a:pt x="76198" y="28975"/>
                      <a:pt x="76023" y="28919"/>
                      <a:pt x="75847" y="28868"/>
                    </a:cubicBezTo>
                    <a:cubicBezTo>
                      <a:pt x="75531" y="28749"/>
                      <a:pt x="75226" y="28591"/>
                      <a:pt x="74898" y="28523"/>
                    </a:cubicBezTo>
                    <a:cubicBezTo>
                      <a:pt x="73694" y="28246"/>
                      <a:pt x="72490" y="27929"/>
                      <a:pt x="71263" y="27766"/>
                    </a:cubicBezTo>
                    <a:cubicBezTo>
                      <a:pt x="69008" y="27460"/>
                      <a:pt x="66741" y="27200"/>
                      <a:pt x="64474" y="27019"/>
                    </a:cubicBezTo>
                    <a:cubicBezTo>
                      <a:pt x="63728" y="26961"/>
                      <a:pt x="62979" y="26948"/>
                      <a:pt x="62229" y="26948"/>
                    </a:cubicBezTo>
                    <a:cubicBezTo>
                      <a:pt x="61591" y="26948"/>
                      <a:pt x="60952" y="26958"/>
                      <a:pt x="60314" y="26958"/>
                    </a:cubicBezTo>
                    <a:cubicBezTo>
                      <a:pt x="60240" y="26958"/>
                      <a:pt x="60167" y="26957"/>
                      <a:pt x="60094" y="26957"/>
                    </a:cubicBezTo>
                    <a:cubicBezTo>
                      <a:pt x="59935" y="26957"/>
                      <a:pt x="59777" y="27048"/>
                      <a:pt x="59619" y="27093"/>
                    </a:cubicBezTo>
                    <a:cubicBezTo>
                      <a:pt x="58646" y="27161"/>
                      <a:pt x="57674" y="27229"/>
                      <a:pt x="56702" y="27296"/>
                    </a:cubicBezTo>
                    <a:cubicBezTo>
                      <a:pt x="56335" y="27336"/>
                      <a:pt x="55967" y="27375"/>
                      <a:pt x="55605" y="27415"/>
                    </a:cubicBezTo>
                    <a:cubicBezTo>
                      <a:pt x="54707" y="27539"/>
                      <a:pt x="53802" y="27658"/>
                      <a:pt x="52903" y="27777"/>
                    </a:cubicBezTo>
                    <a:cubicBezTo>
                      <a:pt x="52547" y="27833"/>
                      <a:pt x="52191" y="27896"/>
                      <a:pt x="51829" y="27952"/>
                    </a:cubicBezTo>
                    <a:cubicBezTo>
                      <a:pt x="50976" y="28127"/>
                      <a:pt x="50117" y="28302"/>
                      <a:pt x="49263" y="28478"/>
                    </a:cubicBezTo>
                    <a:lnTo>
                      <a:pt x="49258" y="28478"/>
                    </a:lnTo>
                    <a:cubicBezTo>
                      <a:pt x="48975" y="28557"/>
                      <a:pt x="48698" y="28630"/>
                      <a:pt x="48421" y="28704"/>
                    </a:cubicBezTo>
                    <a:cubicBezTo>
                      <a:pt x="47890" y="28834"/>
                      <a:pt x="47353" y="28964"/>
                      <a:pt x="46821" y="29088"/>
                    </a:cubicBezTo>
                    <a:lnTo>
                      <a:pt x="45549" y="29467"/>
                    </a:lnTo>
                    <a:cubicBezTo>
                      <a:pt x="44933" y="29665"/>
                      <a:pt x="44317" y="29868"/>
                      <a:pt x="43701" y="30066"/>
                    </a:cubicBezTo>
                    <a:cubicBezTo>
                      <a:pt x="43633" y="30089"/>
                      <a:pt x="43560" y="30111"/>
                      <a:pt x="43486" y="30134"/>
                    </a:cubicBezTo>
                    <a:cubicBezTo>
                      <a:pt x="42616" y="30450"/>
                      <a:pt x="41740" y="30767"/>
                      <a:pt x="40869" y="31078"/>
                    </a:cubicBezTo>
                    <a:cubicBezTo>
                      <a:pt x="39264" y="31768"/>
                      <a:pt x="37658" y="32457"/>
                      <a:pt x="36047" y="33147"/>
                    </a:cubicBezTo>
                    <a:cubicBezTo>
                      <a:pt x="35838" y="33271"/>
                      <a:pt x="35623" y="33395"/>
                      <a:pt x="35409" y="33520"/>
                    </a:cubicBezTo>
                    <a:cubicBezTo>
                      <a:pt x="35228" y="33582"/>
                      <a:pt x="35024" y="33616"/>
                      <a:pt x="34860" y="33712"/>
                    </a:cubicBezTo>
                    <a:cubicBezTo>
                      <a:pt x="32577" y="35029"/>
                      <a:pt x="30282" y="36324"/>
                      <a:pt x="28026" y="37691"/>
                    </a:cubicBezTo>
                    <a:cubicBezTo>
                      <a:pt x="27077" y="38268"/>
                      <a:pt x="26212" y="38997"/>
                      <a:pt x="25313" y="39659"/>
                    </a:cubicBezTo>
                    <a:cubicBezTo>
                      <a:pt x="24256" y="40456"/>
                      <a:pt x="23188" y="41230"/>
                      <a:pt x="22153" y="42050"/>
                    </a:cubicBezTo>
                    <a:cubicBezTo>
                      <a:pt x="21481" y="42581"/>
                      <a:pt x="20848" y="43174"/>
                      <a:pt x="20198" y="43740"/>
                    </a:cubicBezTo>
                    <a:cubicBezTo>
                      <a:pt x="20452" y="42965"/>
                      <a:pt x="20848" y="42293"/>
                      <a:pt x="21192" y="41597"/>
                    </a:cubicBezTo>
                    <a:cubicBezTo>
                      <a:pt x="22329" y="39274"/>
                      <a:pt x="23470" y="36957"/>
                      <a:pt x="24573" y="34616"/>
                    </a:cubicBezTo>
                    <a:cubicBezTo>
                      <a:pt x="25070" y="33554"/>
                      <a:pt x="25477" y="32446"/>
                      <a:pt x="25924" y="31361"/>
                    </a:cubicBezTo>
                    <a:lnTo>
                      <a:pt x="25924" y="31361"/>
                    </a:lnTo>
                    <a:cubicBezTo>
                      <a:pt x="25846" y="31449"/>
                      <a:pt x="25772" y="31483"/>
                      <a:pt x="25704" y="31483"/>
                    </a:cubicBezTo>
                    <a:cubicBezTo>
                      <a:pt x="25588" y="31483"/>
                      <a:pt x="25487" y="31386"/>
                      <a:pt x="25398" y="31287"/>
                    </a:cubicBezTo>
                    <a:cubicBezTo>
                      <a:pt x="25296" y="31168"/>
                      <a:pt x="25234" y="31016"/>
                      <a:pt x="25155" y="30880"/>
                    </a:cubicBezTo>
                    <a:cubicBezTo>
                      <a:pt x="24567" y="32022"/>
                      <a:pt x="23968" y="33164"/>
                      <a:pt x="23386" y="34311"/>
                    </a:cubicBezTo>
                    <a:cubicBezTo>
                      <a:pt x="22594" y="35888"/>
                      <a:pt x="21820" y="37471"/>
                      <a:pt x="21017" y="39042"/>
                    </a:cubicBezTo>
                    <a:cubicBezTo>
                      <a:pt x="20361" y="40309"/>
                      <a:pt x="19683" y="41563"/>
                      <a:pt x="19016" y="42824"/>
                    </a:cubicBezTo>
                    <a:cubicBezTo>
                      <a:pt x="18909" y="43118"/>
                      <a:pt x="18801" y="43412"/>
                      <a:pt x="18660" y="43796"/>
                    </a:cubicBezTo>
                    <a:cubicBezTo>
                      <a:pt x="18298" y="43316"/>
                      <a:pt x="18762" y="43135"/>
                      <a:pt x="18784" y="42852"/>
                    </a:cubicBezTo>
                    <a:lnTo>
                      <a:pt x="18343" y="42332"/>
                    </a:lnTo>
                    <a:cubicBezTo>
                      <a:pt x="18366" y="41965"/>
                      <a:pt x="18389" y="41597"/>
                      <a:pt x="18417" y="41230"/>
                    </a:cubicBezTo>
                    <a:cubicBezTo>
                      <a:pt x="18473" y="40393"/>
                      <a:pt x="18598" y="39557"/>
                      <a:pt x="18570" y="38726"/>
                    </a:cubicBezTo>
                    <a:cubicBezTo>
                      <a:pt x="18519" y="36962"/>
                      <a:pt x="18394" y="35199"/>
                      <a:pt x="18298" y="33435"/>
                    </a:cubicBezTo>
                    <a:cubicBezTo>
                      <a:pt x="18236" y="32740"/>
                      <a:pt x="18208" y="32045"/>
                      <a:pt x="18106" y="31355"/>
                    </a:cubicBezTo>
                    <a:cubicBezTo>
                      <a:pt x="17948" y="30264"/>
                      <a:pt x="17739" y="29184"/>
                      <a:pt x="17546" y="28099"/>
                    </a:cubicBezTo>
                    <a:cubicBezTo>
                      <a:pt x="17518" y="27941"/>
                      <a:pt x="17484" y="27788"/>
                      <a:pt x="17456" y="27635"/>
                    </a:cubicBezTo>
                    <a:cubicBezTo>
                      <a:pt x="17620" y="27025"/>
                      <a:pt x="17236" y="26539"/>
                      <a:pt x="17089" y="26002"/>
                    </a:cubicBezTo>
                    <a:cubicBezTo>
                      <a:pt x="16919" y="25227"/>
                      <a:pt x="16749" y="24447"/>
                      <a:pt x="16580" y="23673"/>
                    </a:cubicBezTo>
                    <a:cubicBezTo>
                      <a:pt x="16495" y="23402"/>
                      <a:pt x="16416" y="23130"/>
                      <a:pt x="16331" y="22859"/>
                    </a:cubicBezTo>
                    <a:cubicBezTo>
                      <a:pt x="16184" y="22356"/>
                      <a:pt x="16043" y="21859"/>
                      <a:pt x="15896" y="21355"/>
                    </a:cubicBezTo>
                    <a:cubicBezTo>
                      <a:pt x="15687" y="20751"/>
                      <a:pt x="15478" y="20140"/>
                      <a:pt x="15268" y="19535"/>
                    </a:cubicBezTo>
                    <a:cubicBezTo>
                      <a:pt x="15020" y="18670"/>
                      <a:pt x="14754" y="17817"/>
                      <a:pt x="14234" y="17071"/>
                    </a:cubicBezTo>
                    <a:cubicBezTo>
                      <a:pt x="14087" y="16686"/>
                      <a:pt x="13940" y="16308"/>
                      <a:pt x="13793" y="15923"/>
                    </a:cubicBezTo>
                    <a:cubicBezTo>
                      <a:pt x="13448" y="15166"/>
                      <a:pt x="13137" y="14391"/>
                      <a:pt x="12759" y="13645"/>
                    </a:cubicBezTo>
                    <a:cubicBezTo>
                      <a:pt x="12369" y="12888"/>
                      <a:pt x="11916" y="12159"/>
                      <a:pt x="11493" y="11413"/>
                    </a:cubicBezTo>
                    <a:cubicBezTo>
                      <a:pt x="8858" y="6404"/>
                      <a:pt x="5015" y="2617"/>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902" name="Google Shape;3902;p6"/>
          <p:cNvGrpSpPr/>
          <p:nvPr/>
        </p:nvGrpSpPr>
        <p:grpSpPr>
          <a:xfrm rot="10800000">
            <a:off x="375622" y="4146170"/>
            <a:ext cx="740011" cy="636065"/>
            <a:chOff x="7615940" y="361497"/>
            <a:chExt cx="960305" cy="825415"/>
          </a:xfrm>
        </p:grpSpPr>
        <p:sp>
          <p:nvSpPr>
            <p:cNvPr id="3903" name="Google Shape;3903;p6"/>
            <p:cNvSpPr/>
            <p:nvPr/>
          </p:nvSpPr>
          <p:spPr>
            <a:xfrm rot="-9249779">
              <a:off x="7918451" y="727295"/>
              <a:ext cx="345988" cy="292382"/>
            </a:xfrm>
            <a:custGeom>
              <a:avLst/>
              <a:gdLst/>
              <a:ahLst/>
              <a:cxnLst/>
              <a:rect l="l" t="t" r="r" b="b"/>
              <a:pathLst>
                <a:path w="32497" h="27462" extrusionOk="0">
                  <a:moveTo>
                    <a:pt x="20749" y="4439"/>
                  </a:moveTo>
                  <a:cubicBezTo>
                    <a:pt x="20236" y="4682"/>
                    <a:pt x="20231" y="4727"/>
                    <a:pt x="20615" y="5173"/>
                  </a:cubicBezTo>
                  <a:cubicBezTo>
                    <a:pt x="20226" y="4727"/>
                    <a:pt x="20236" y="4682"/>
                    <a:pt x="20749" y="4439"/>
                  </a:cubicBezTo>
                  <a:close/>
                  <a:moveTo>
                    <a:pt x="18066" y="10297"/>
                  </a:moveTo>
                  <a:cubicBezTo>
                    <a:pt x="18049" y="10493"/>
                    <a:pt x="18043" y="10629"/>
                    <a:pt x="18032" y="10758"/>
                  </a:cubicBezTo>
                  <a:cubicBezTo>
                    <a:pt x="18043" y="10623"/>
                    <a:pt x="18049" y="10493"/>
                    <a:pt x="18066" y="10297"/>
                  </a:cubicBezTo>
                  <a:close/>
                  <a:moveTo>
                    <a:pt x="8728" y="17253"/>
                  </a:moveTo>
                  <a:cubicBezTo>
                    <a:pt x="8660" y="17456"/>
                    <a:pt x="8586" y="17660"/>
                    <a:pt x="8513" y="17863"/>
                  </a:cubicBezTo>
                  <a:cubicBezTo>
                    <a:pt x="8586" y="17660"/>
                    <a:pt x="8654" y="17456"/>
                    <a:pt x="8728" y="17253"/>
                  </a:cubicBezTo>
                  <a:close/>
                  <a:moveTo>
                    <a:pt x="16097" y="20979"/>
                  </a:moveTo>
                  <a:cubicBezTo>
                    <a:pt x="15555" y="21443"/>
                    <a:pt x="15013" y="21906"/>
                    <a:pt x="14465" y="22374"/>
                  </a:cubicBezTo>
                  <a:cubicBezTo>
                    <a:pt x="15007" y="21906"/>
                    <a:pt x="15555" y="21443"/>
                    <a:pt x="16097" y="20979"/>
                  </a:cubicBezTo>
                  <a:close/>
                  <a:moveTo>
                    <a:pt x="6676" y="23533"/>
                  </a:moveTo>
                  <a:cubicBezTo>
                    <a:pt x="6704" y="23533"/>
                    <a:pt x="6727" y="23544"/>
                    <a:pt x="6749" y="23556"/>
                  </a:cubicBezTo>
                  <a:cubicBezTo>
                    <a:pt x="6727" y="23544"/>
                    <a:pt x="6704" y="23539"/>
                    <a:pt x="6676" y="23533"/>
                  </a:cubicBezTo>
                  <a:close/>
                  <a:moveTo>
                    <a:pt x="6354" y="23929"/>
                  </a:moveTo>
                  <a:cubicBezTo>
                    <a:pt x="6405" y="24093"/>
                    <a:pt x="6438" y="24223"/>
                    <a:pt x="6461" y="24324"/>
                  </a:cubicBezTo>
                  <a:cubicBezTo>
                    <a:pt x="6438" y="24223"/>
                    <a:pt x="6405" y="24098"/>
                    <a:pt x="6354" y="23929"/>
                  </a:cubicBezTo>
                  <a:close/>
                  <a:moveTo>
                    <a:pt x="12730" y="26026"/>
                  </a:moveTo>
                  <a:cubicBezTo>
                    <a:pt x="12521" y="26144"/>
                    <a:pt x="12306" y="26263"/>
                    <a:pt x="12091" y="26376"/>
                  </a:cubicBezTo>
                  <a:cubicBezTo>
                    <a:pt x="12306" y="26263"/>
                    <a:pt x="12515" y="26144"/>
                    <a:pt x="12730" y="26026"/>
                  </a:cubicBezTo>
                  <a:close/>
                  <a:moveTo>
                    <a:pt x="19658" y="0"/>
                  </a:moveTo>
                  <a:cubicBezTo>
                    <a:pt x="19518" y="0"/>
                    <a:pt x="19360" y="45"/>
                    <a:pt x="19174" y="131"/>
                  </a:cubicBezTo>
                  <a:cubicBezTo>
                    <a:pt x="18518" y="437"/>
                    <a:pt x="17891" y="793"/>
                    <a:pt x="17258" y="1126"/>
                  </a:cubicBezTo>
                  <a:cubicBezTo>
                    <a:pt x="16540" y="1595"/>
                    <a:pt x="15827" y="2064"/>
                    <a:pt x="15115" y="2534"/>
                  </a:cubicBezTo>
                  <a:cubicBezTo>
                    <a:pt x="14833" y="2748"/>
                    <a:pt x="14556" y="2958"/>
                    <a:pt x="14273" y="3172"/>
                  </a:cubicBezTo>
                  <a:cubicBezTo>
                    <a:pt x="14132" y="3291"/>
                    <a:pt x="13996" y="3404"/>
                    <a:pt x="13855" y="3523"/>
                  </a:cubicBezTo>
                  <a:cubicBezTo>
                    <a:pt x="13713" y="3636"/>
                    <a:pt x="13572" y="3749"/>
                    <a:pt x="13431" y="3868"/>
                  </a:cubicBezTo>
                  <a:cubicBezTo>
                    <a:pt x="13193" y="4049"/>
                    <a:pt x="12956" y="4224"/>
                    <a:pt x="12719" y="4405"/>
                  </a:cubicBezTo>
                  <a:cubicBezTo>
                    <a:pt x="12295" y="4744"/>
                    <a:pt x="11865" y="5083"/>
                    <a:pt x="11441" y="5416"/>
                  </a:cubicBezTo>
                  <a:cubicBezTo>
                    <a:pt x="10486" y="3947"/>
                    <a:pt x="9186" y="2839"/>
                    <a:pt x="7750" y="1872"/>
                  </a:cubicBezTo>
                  <a:cubicBezTo>
                    <a:pt x="6110" y="776"/>
                    <a:pt x="4334" y="309"/>
                    <a:pt x="2462" y="309"/>
                  </a:cubicBezTo>
                  <a:cubicBezTo>
                    <a:pt x="1941" y="309"/>
                    <a:pt x="1412" y="345"/>
                    <a:pt x="876" y="414"/>
                  </a:cubicBezTo>
                  <a:cubicBezTo>
                    <a:pt x="712" y="437"/>
                    <a:pt x="543" y="470"/>
                    <a:pt x="390" y="544"/>
                  </a:cubicBezTo>
                  <a:cubicBezTo>
                    <a:pt x="51" y="714"/>
                    <a:pt x="0" y="1007"/>
                    <a:pt x="260" y="1301"/>
                  </a:cubicBezTo>
                  <a:cubicBezTo>
                    <a:pt x="396" y="1443"/>
                    <a:pt x="565" y="1550"/>
                    <a:pt x="712" y="1686"/>
                  </a:cubicBezTo>
                  <a:cubicBezTo>
                    <a:pt x="1752" y="2607"/>
                    <a:pt x="2510" y="3692"/>
                    <a:pt x="2730" y="5100"/>
                  </a:cubicBezTo>
                  <a:cubicBezTo>
                    <a:pt x="2968" y="6620"/>
                    <a:pt x="2979" y="8124"/>
                    <a:pt x="2617" y="9633"/>
                  </a:cubicBezTo>
                  <a:cubicBezTo>
                    <a:pt x="2267" y="11114"/>
                    <a:pt x="1928" y="12595"/>
                    <a:pt x="1622" y="14088"/>
                  </a:cubicBezTo>
                  <a:cubicBezTo>
                    <a:pt x="1046" y="16914"/>
                    <a:pt x="1374" y="19638"/>
                    <a:pt x="2646" y="22233"/>
                  </a:cubicBezTo>
                  <a:cubicBezTo>
                    <a:pt x="2877" y="22696"/>
                    <a:pt x="3239" y="23092"/>
                    <a:pt x="3539" y="23522"/>
                  </a:cubicBezTo>
                  <a:cubicBezTo>
                    <a:pt x="3680" y="23539"/>
                    <a:pt x="3816" y="23556"/>
                    <a:pt x="3957" y="23573"/>
                  </a:cubicBezTo>
                  <a:cubicBezTo>
                    <a:pt x="4059" y="23714"/>
                    <a:pt x="4160" y="23850"/>
                    <a:pt x="4375" y="24138"/>
                  </a:cubicBezTo>
                  <a:cubicBezTo>
                    <a:pt x="4081" y="24025"/>
                    <a:pt x="3968" y="23985"/>
                    <a:pt x="3850" y="23940"/>
                  </a:cubicBezTo>
                  <a:lnTo>
                    <a:pt x="3850" y="23940"/>
                  </a:lnTo>
                  <a:cubicBezTo>
                    <a:pt x="4449" y="24539"/>
                    <a:pt x="5048" y="25138"/>
                    <a:pt x="5641" y="25738"/>
                  </a:cubicBezTo>
                  <a:cubicBezTo>
                    <a:pt x="5901" y="25907"/>
                    <a:pt x="6161" y="26082"/>
                    <a:pt x="6416" y="26252"/>
                  </a:cubicBezTo>
                  <a:cubicBezTo>
                    <a:pt x="7433" y="26755"/>
                    <a:pt x="8490" y="27151"/>
                    <a:pt x="9627" y="27281"/>
                  </a:cubicBezTo>
                  <a:cubicBezTo>
                    <a:pt x="10140" y="27405"/>
                    <a:pt x="10639" y="27462"/>
                    <a:pt x="11124" y="27462"/>
                  </a:cubicBezTo>
                  <a:cubicBezTo>
                    <a:pt x="12741" y="27462"/>
                    <a:pt x="14210" y="26824"/>
                    <a:pt x="15601" y="25884"/>
                  </a:cubicBezTo>
                  <a:cubicBezTo>
                    <a:pt x="17732" y="24454"/>
                    <a:pt x="19332" y="22482"/>
                    <a:pt x="20971" y="20548"/>
                  </a:cubicBezTo>
                  <a:cubicBezTo>
                    <a:pt x="22062" y="19265"/>
                    <a:pt x="23193" y="18005"/>
                    <a:pt x="24397" y="16829"/>
                  </a:cubicBezTo>
                  <a:cubicBezTo>
                    <a:pt x="25759" y="15501"/>
                    <a:pt x="27359" y="14483"/>
                    <a:pt x="29224" y="13991"/>
                  </a:cubicBezTo>
                  <a:cubicBezTo>
                    <a:pt x="29976" y="13799"/>
                    <a:pt x="30767" y="13737"/>
                    <a:pt x="31547" y="13675"/>
                  </a:cubicBezTo>
                  <a:cubicBezTo>
                    <a:pt x="31566" y="13674"/>
                    <a:pt x="31584" y="13673"/>
                    <a:pt x="31603" y="13673"/>
                  </a:cubicBezTo>
                  <a:cubicBezTo>
                    <a:pt x="31709" y="13673"/>
                    <a:pt x="31818" y="13689"/>
                    <a:pt x="31921" y="13689"/>
                  </a:cubicBezTo>
                  <a:cubicBezTo>
                    <a:pt x="32069" y="13689"/>
                    <a:pt x="32205" y="13656"/>
                    <a:pt x="32305" y="13494"/>
                  </a:cubicBezTo>
                  <a:cubicBezTo>
                    <a:pt x="32497" y="13183"/>
                    <a:pt x="32373" y="12895"/>
                    <a:pt x="32146" y="12652"/>
                  </a:cubicBezTo>
                  <a:cubicBezTo>
                    <a:pt x="31779" y="12262"/>
                    <a:pt x="31423" y="11860"/>
                    <a:pt x="31022" y="11510"/>
                  </a:cubicBezTo>
                  <a:cubicBezTo>
                    <a:pt x="28963" y="9728"/>
                    <a:pt x="26641" y="8864"/>
                    <a:pt x="24073" y="8864"/>
                  </a:cubicBezTo>
                  <a:cubicBezTo>
                    <a:pt x="23448" y="8864"/>
                    <a:pt x="22807" y="8915"/>
                    <a:pt x="22153" y="9017"/>
                  </a:cubicBezTo>
                  <a:cubicBezTo>
                    <a:pt x="21717" y="8763"/>
                    <a:pt x="22085" y="8305"/>
                    <a:pt x="21893" y="7983"/>
                  </a:cubicBezTo>
                  <a:cubicBezTo>
                    <a:pt x="21881" y="7491"/>
                    <a:pt x="21870" y="7005"/>
                    <a:pt x="21859" y="6513"/>
                  </a:cubicBezTo>
                  <a:cubicBezTo>
                    <a:pt x="21751" y="5727"/>
                    <a:pt x="21650" y="4947"/>
                    <a:pt x="21548" y="4162"/>
                  </a:cubicBezTo>
                  <a:lnTo>
                    <a:pt x="21152" y="2635"/>
                  </a:lnTo>
                  <a:cubicBezTo>
                    <a:pt x="21050" y="2375"/>
                    <a:pt x="20954" y="2110"/>
                    <a:pt x="20858" y="1850"/>
                  </a:cubicBezTo>
                  <a:cubicBezTo>
                    <a:pt x="20672" y="1392"/>
                    <a:pt x="20530" y="906"/>
                    <a:pt x="20293" y="476"/>
                  </a:cubicBezTo>
                  <a:cubicBezTo>
                    <a:pt x="20107" y="151"/>
                    <a:pt x="19913" y="0"/>
                    <a:pt x="1965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904" name="Google Shape;3904;p6"/>
            <p:cNvGrpSpPr/>
            <p:nvPr/>
          </p:nvGrpSpPr>
          <p:grpSpPr>
            <a:xfrm rot="-9249779">
              <a:off x="7689258" y="512655"/>
              <a:ext cx="813669" cy="523098"/>
              <a:chOff x="1832825" y="-1358775"/>
              <a:chExt cx="1910600" cy="1228300"/>
            </a:xfrm>
          </p:grpSpPr>
          <p:sp>
            <p:nvSpPr>
              <p:cNvPr id="3905" name="Google Shape;3905;p6"/>
              <p:cNvSpPr/>
              <p:nvPr/>
            </p:nvSpPr>
            <p:spPr>
              <a:xfrm>
                <a:off x="2461825" y="-664650"/>
                <a:ext cx="53150" cy="92925"/>
              </a:xfrm>
              <a:custGeom>
                <a:avLst/>
                <a:gdLst/>
                <a:ahLst/>
                <a:cxnLst/>
                <a:rect l="l" t="t" r="r" b="b"/>
                <a:pathLst>
                  <a:path w="2126" h="3717" extrusionOk="0">
                    <a:moveTo>
                      <a:pt x="1351" y="1"/>
                    </a:moveTo>
                    <a:cubicBezTo>
                      <a:pt x="1289" y="187"/>
                      <a:pt x="1227" y="368"/>
                      <a:pt x="1148" y="549"/>
                    </a:cubicBezTo>
                    <a:cubicBezTo>
                      <a:pt x="769" y="1402"/>
                      <a:pt x="385" y="2256"/>
                      <a:pt x="0" y="3109"/>
                    </a:cubicBezTo>
                    <a:cubicBezTo>
                      <a:pt x="80" y="3251"/>
                      <a:pt x="136" y="3403"/>
                      <a:pt x="238" y="3522"/>
                    </a:cubicBezTo>
                    <a:cubicBezTo>
                      <a:pt x="326" y="3621"/>
                      <a:pt x="427" y="3717"/>
                      <a:pt x="541" y="3717"/>
                    </a:cubicBezTo>
                    <a:cubicBezTo>
                      <a:pt x="611" y="3717"/>
                      <a:pt x="685" y="3682"/>
                      <a:pt x="764" y="3590"/>
                    </a:cubicBezTo>
                    <a:cubicBezTo>
                      <a:pt x="792" y="3460"/>
                      <a:pt x="798" y="3313"/>
                      <a:pt x="854" y="3194"/>
                    </a:cubicBezTo>
                    <a:cubicBezTo>
                      <a:pt x="1272" y="2295"/>
                      <a:pt x="1702" y="1408"/>
                      <a:pt x="2126" y="515"/>
                    </a:cubicBezTo>
                    <a:cubicBezTo>
                      <a:pt x="1871" y="345"/>
                      <a:pt x="1611" y="176"/>
                      <a:pt x="135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6" name="Google Shape;3906;p6"/>
              <p:cNvSpPr/>
              <p:nvPr/>
            </p:nvSpPr>
            <p:spPr>
              <a:xfrm>
                <a:off x="1832825" y="-1358775"/>
                <a:ext cx="1910600" cy="1228300"/>
              </a:xfrm>
              <a:custGeom>
                <a:avLst/>
                <a:gdLst/>
                <a:ahLst/>
                <a:cxnLst/>
                <a:rect l="l" t="t" r="r" b="b"/>
                <a:pathLst>
                  <a:path w="76424" h="49132" extrusionOk="0">
                    <a:moveTo>
                      <a:pt x="16263" y="23656"/>
                    </a:moveTo>
                    <a:lnTo>
                      <a:pt x="16263" y="23656"/>
                    </a:lnTo>
                    <a:cubicBezTo>
                      <a:pt x="16297" y="23667"/>
                      <a:pt x="16337" y="23684"/>
                      <a:pt x="16376" y="23701"/>
                    </a:cubicBezTo>
                    <a:cubicBezTo>
                      <a:pt x="16337" y="23690"/>
                      <a:pt x="16297" y="23673"/>
                      <a:pt x="16263" y="23656"/>
                    </a:cubicBezTo>
                    <a:close/>
                    <a:moveTo>
                      <a:pt x="12900" y="26838"/>
                    </a:moveTo>
                    <a:cubicBezTo>
                      <a:pt x="12777" y="27041"/>
                      <a:pt x="12648" y="27125"/>
                      <a:pt x="12504" y="27125"/>
                    </a:cubicBezTo>
                    <a:cubicBezTo>
                      <a:pt x="12404" y="27125"/>
                      <a:pt x="12295" y="27084"/>
                      <a:pt x="12176" y="27014"/>
                    </a:cubicBezTo>
                    <a:cubicBezTo>
                      <a:pt x="12176" y="27014"/>
                      <a:pt x="12171" y="27008"/>
                      <a:pt x="12171" y="27008"/>
                    </a:cubicBezTo>
                    <a:lnTo>
                      <a:pt x="12171" y="27008"/>
                    </a:lnTo>
                    <a:cubicBezTo>
                      <a:pt x="12295" y="27079"/>
                      <a:pt x="12404" y="27119"/>
                      <a:pt x="12505" y="27119"/>
                    </a:cubicBezTo>
                    <a:cubicBezTo>
                      <a:pt x="12652" y="27119"/>
                      <a:pt x="12779" y="27033"/>
                      <a:pt x="12900" y="26838"/>
                    </a:cubicBezTo>
                    <a:close/>
                    <a:moveTo>
                      <a:pt x="2936" y="29580"/>
                    </a:moveTo>
                    <a:lnTo>
                      <a:pt x="2936" y="29580"/>
                    </a:lnTo>
                    <a:cubicBezTo>
                      <a:pt x="3631" y="29755"/>
                      <a:pt x="4184" y="29891"/>
                      <a:pt x="4732" y="30021"/>
                    </a:cubicBezTo>
                    <a:cubicBezTo>
                      <a:pt x="4732" y="30027"/>
                      <a:pt x="4732" y="30027"/>
                      <a:pt x="4732" y="30027"/>
                    </a:cubicBezTo>
                    <a:cubicBezTo>
                      <a:pt x="4179" y="29891"/>
                      <a:pt x="3631" y="29755"/>
                      <a:pt x="2936" y="29580"/>
                    </a:cubicBezTo>
                    <a:close/>
                    <a:moveTo>
                      <a:pt x="43561" y="30979"/>
                    </a:moveTo>
                    <a:lnTo>
                      <a:pt x="43561" y="30979"/>
                    </a:lnTo>
                    <a:cubicBezTo>
                      <a:pt x="43605" y="31057"/>
                      <a:pt x="43628" y="31130"/>
                      <a:pt x="43633" y="31191"/>
                    </a:cubicBezTo>
                    <a:cubicBezTo>
                      <a:pt x="43661" y="31163"/>
                      <a:pt x="43695" y="31140"/>
                      <a:pt x="43718" y="31117"/>
                    </a:cubicBezTo>
                    <a:cubicBezTo>
                      <a:pt x="43828" y="31233"/>
                      <a:pt x="43938" y="31353"/>
                      <a:pt x="44093" y="31518"/>
                    </a:cubicBezTo>
                    <a:lnTo>
                      <a:pt x="44093" y="31518"/>
                    </a:lnTo>
                    <a:cubicBezTo>
                      <a:pt x="43975" y="31394"/>
                      <a:pt x="43876" y="31306"/>
                      <a:pt x="43714" y="31306"/>
                    </a:cubicBezTo>
                    <a:cubicBezTo>
                      <a:pt x="43684" y="31306"/>
                      <a:pt x="43652" y="31309"/>
                      <a:pt x="43616" y="31315"/>
                    </a:cubicBezTo>
                    <a:cubicBezTo>
                      <a:pt x="43605" y="31349"/>
                      <a:pt x="43588" y="31372"/>
                      <a:pt x="43565" y="31389"/>
                    </a:cubicBezTo>
                    <a:cubicBezTo>
                      <a:pt x="43582" y="31366"/>
                      <a:pt x="43594" y="31344"/>
                      <a:pt x="43605" y="31315"/>
                    </a:cubicBezTo>
                    <a:lnTo>
                      <a:pt x="43616" y="31315"/>
                    </a:lnTo>
                    <a:cubicBezTo>
                      <a:pt x="43628" y="31281"/>
                      <a:pt x="43633" y="31242"/>
                      <a:pt x="43633" y="31191"/>
                    </a:cubicBezTo>
                    <a:lnTo>
                      <a:pt x="43633" y="31191"/>
                    </a:lnTo>
                    <a:cubicBezTo>
                      <a:pt x="43628" y="31191"/>
                      <a:pt x="43628" y="31197"/>
                      <a:pt x="43628" y="31197"/>
                    </a:cubicBezTo>
                    <a:cubicBezTo>
                      <a:pt x="43628" y="31130"/>
                      <a:pt x="43605" y="31057"/>
                      <a:pt x="43561" y="30979"/>
                    </a:cubicBezTo>
                    <a:close/>
                    <a:moveTo>
                      <a:pt x="56663" y="31870"/>
                    </a:moveTo>
                    <a:cubicBezTo>
                      <a:pt x="56781" y="32107"/>
                      <a:pt x="56906" y="32350"/>
                      <a:pt x="57013" y="32570"/>
                    </a:cubicBezTo>
                    <a:cubicBezTo>
                      <a:pt x="56900" y="32350"/>
                      <a:pt x="56781" y="32107"/>
                      <a:pt x="56663" y="31870"/>
                    </a:cubicBezTo>
                    <a:close/>
                    <a:moveTo>
                      <a:pt x="41932" y="31615"/>
                    </a:moveTo>
                    <a:cubicBezTo>
                      <a:pt x="41920" y="31694"/>
                      <a:pt x="41971" y="31756"/>
                      <a:pt x="42168" y="31812"/>
                    </a:cubicBezTo>
                    <a:lnTo>
                      <a:pt x="42168" y="31812"/>
                    </a:lnTo>
                    <a:cubicBezTo>
                      <a:pt x="42163" y="31844"/>
                      <a:pt x="42158" y="31871"/>
                      <a:pt x="42152" y="31898"/>
                    </a:cubicBezTo>
                    <a:cubicBezTo>
                      <a:pt x="42157" y="31881"/>
                      <a:pt x="42161" y="31865"/>
                      <a:pt x="42163" y="31851"/>
                    </a:cubicBezTo>
                    <a:lnTo>
                      <a:pt x="42163" y="31851"/>
                    </a:lnTo>
                    <a:cubicBezTo>
                      <a:pt x="42099" y="32275"/>
                      <a:pt x="42055" y="32627"/>
                      <a:pt x="42005" y="33028"/>
                    </a:cubicBezTo>
                    <a:cubicBezTo>
                      <a:pt x="42056" y="32615"/>
                      <a:pt x="42101" y="32254"/>
                      <a:pt x="42147" y="31898"/>
                    </a:cubicBezTo>
                    <a:cubicBezTo>
                      <a:pt x="41949" y="31801"/>
                      <a:pt x="41909" y="31711"/>
                      <a:pt x="41932" y="31615"/>
                    </a:cubicBezTo>
                    <a:close/>
                    <a:moveTo>
                      <a:pt x="2782" y="33373"/>
                    </a:moveTo>
                    <a:cubicBezTo>
                      <a:pt x="2720" y="33401"/>
                      <a:pt x="2663" y="33441"/>
                      <a:pt x="2607" y="33480"/>
                    </a:cubicBezTo>
                    <a:cubicBezTo>
                      <a:pt x="2663" y="33435"/>
                      <a:pt x="2720" y="33401"/>
                      <a:pt x="2782" y="33373"/>
                    </a:cubicBezTo>
                    <a:close/>
                    <a:moveTo>
                      <a:pt x="6264" y="7733"/>
                    </a:moveTo>
                    <a:cubicBezTo>
                      <a:pt x="7027" y="8897"/>
                      <a:pt x="7796" y="10056"/>
                      <a:pt x="8548" y="11226"/>
                    </a:cubicBezTo>
                    <a:cubicBezTo>
                      <a:pt x="8847" y="11695"/>
                      <a:pt x="9101" y="12193"/>
                      <a:pt x="9378" y="12673"/>
                    </a:cubicBezTo>
                    <a:cubicBezTo>
                      <a:pt x="9944" y="13911"/>
                      <a:pt x="10515" y="15149"/>
                      <a:pt x="11080" y="16387"/>
                    </a:cubicBezTo>
                    <a:cubicBezTo>
                      <a:pt x="11232" y="16754"/>
                      <a:pt x="11379" y="17127"/>
                      <a:pt x="11526" y="17495"/>
                    </a:cubicBezTo>
                    <a:cubicBezTo>
                      <a:pt x="12007" y="18902"/>
                      <a:pt x="12487" y="20310"/>
                      <a:pt x="12968" y="21712"/>
                    </a:cubicBezTo>
                    <a:cubicBezTo>
                      <a:pt x="13132" y="22288"/>
                      <a:pt x="13296" y="22865"/>
                      <a:pt x="13460" y="23441"/>
                    </a:cubicBezTo>
                    <a:cubicBezTo>
                      <a:pt x="13578" y="23910"/>
                      <a:pt x="13697" y="24380"/>
                      <a:pt x="13810" y="24849"/>
                    </a:cubicBezTo>
                    <a:cubicBezTo>
                      <a:pt x="14031" y="25736"/>
                      <a:pt x="14245" y="26629"/>
                      <a:pt x="14460" y="27517"/>
                    </a:cubicBezTo>
                    <a:cubicBezTo>
                      <a:pt x="14731" y="28970"/>
                      <a:pt x="14997" y="30422"/>
                      <a:pt x="15268" y="31869"/>
                    </a:cubicBezTo>
                    <a:lnTo>
                      <a:pt x="15314" y="32107"/>
                    </a:lnTo>
                    <a:cubicBezTo>
                      <a:pt x="15370" y="32418"/>
                      <a:pt x="15421" y="32728"/>
                      <a:pt x="15478" y="33034"/>
                    </a:cubicBezTo>
                    <a:cubicBezTo>
                      <a:pt x="15562" y="33672"/>
                      <a:pt x="15653" y="34311"/>
                      <a:pt x="15721" y="34950"/>
                    </a:cubicBezTo>
                    <a:cubicBezTo>
                      <a:pt x="15766" y="35391"/>
                      <a:pt x="15783" y="35837"/>
                      <a:pt x="15811" y="36278"/>
                    </a:cubicBezTo>
                    <a:cubicBezTo>
                      <a:pt x="15721" y="36295"/>
                      <a:pt x="15636" y="36312"/>
                      <a:pt x="15545" y="36329"/>
                    </a:cubicBezTo>
                    <a:cubicBezTo>
                      <a:pt x="15512" y="36301"/>
                      <a:pt x="15472" y="36267"/>
                      <a:pt x="15432" y="36239"/>
                    </a:cubicBezTo>
                    <a:lnTo>
                      <a:pt x="15427" y="36233"/>
                    </a:lnTo>
                    <a:cubicBezTo>
                      <a:pt x="15093" y="34645"/>
                      <a:pt x="14777" y="33051"/>
                      <a:pt x="14421" y="31468"/>
                    </a:cubicBezTo>
                    <a:cubicBezTo>
                      <a:pt x="14155" y="30292"/>
                      <a:pt x="13850" y="29128"/>
                      <a:pt x="13561" y="27958"/>
                    </a:cubicBezTo>
                    <a:cubicBezTo>
                      <a:pt x="13522" y="27845"/>
                      <a:pt x="13488" y="27737"/>
                      <a:pt x="13448" y="27624"/>
                    </a:cubicBezTo>
                    <a:cubicBezTo>
                      <a:pt x="13200" y="26646"/>
                      <a:pt x="12945" y="25674"/>
                      <a:pt x="12697" y="24696"/>
                    </a:cubicBezTo>
                    <a:cubicBezTo>
                      <a:pt x="12680" y="24628"/>
                      <a:pt x="12663" y="24555"/>
                      <a:pt x="12651" y="24481"/>
                    </a:cubicBezTo>
                    <a:cubicBezTo>
                      <a:pt x="12544" y="24131"/>
                      <a:pt x="12436" y="23780"/>
                      <a:pt x="12329" y="23424"/>
                    </a:cubicBezTo>
                    <a:cubicBezTo>
                      <a:pt x="12290" y="23277"/>
                      <a:pt x="12256" y="23125"/>
                      <a:pt x="12216" y="22972"/>
                    </a:cubicBezTo>
                    <a:cubicBezTo>
                      <a:pt x="12131" y="22712"/>
                      <a:pt x="12041" y="22446"/>
                      <a:pt x="11956" y="22186"/>
                    </a:cubicBezTo>
                    <a:cubicBezTo>
                      <a:pt x="11911" y="22028"/>
                      <a:pt x="11866" y="21876"/>
                      <a:pt x="11815" y="21717"/>
                    </a:cubicBezTo>
                    <a:cubicBezTo>
                      <a:pt x="11702" y="21378"/>
                      <a:pt x="11589" y="21033"/>
                      <a:pt x="11476" y="20688"/>
                    </a:cubicBezTo>
                    <a:cubicBezTo>
                      <a:pt x="11317" y="20197"/>
                      <a:pt x="11165" y="19699"/>
                      <a:pt x="10995" y="19207"/>
                    </a:cubicBezTo>
                    <a:cubicBezTo>
                      <a:pt x="10859" y="18829"/>
                      <a:pt x="10695" y="18456"/>
                      <a:pt x="10549" y="18083"/>
                    </a:cubicBezTo>
                    <a:cubicBezTo>
                      <a:pt x="10396" y="17698"/>
                      <a:pt x="10243" y="17320"/>
                      <a:pt x="10091" y="16935"/>
                    </a:cubicBezTo>
                    <a:cubicBezTo>
                      <a:pt x="9989" y="16675"/>
                      <a:pt x="9887" y="16415"/>
                      <a:pt x="9780" y="16155"/>
                    </a:cubicBezTo>
                    <a:cubicBezTo>
                      <a:pt x="9605" y="15709"/>
                      <a:pt x="9429" y="15262"/>
                      <a:pt x="9248" y="14821"/>
                    </a:cubicBezTo>
                    <a:cubicBezTo>
                      <a:pt x="8824" y="13832"/>
                      <a:pt x="8401" y="12848"/>
                      <a:pt x="7977" y="11865"/>
                    </a:cubicBezTo>
                    <a:cubicBezTo>
                      <a:pt x="7445" y="10779"/>
                      <a:pt x="6920" y="9694"/>
                      <a:pt x="6394" y="8609"/>
                    </a:cubicBezTo>
                    <a:cubicBezTo>
                      <a:pt x="6258" y="8332"/>
                      <a:pt x="6123" y="8055"/>
                      <a:pt x="5987" y="7778"/>
                    </a:cubicBezTo>
                    <a:cubicBezTo>
                      <a:pt x="6077" y="7761"/>
                      <a:pt x="6173" y="7744"/>
                      <a:pt x="6264" y="7733"/>
                    </a:cubicBezTo>
                    <a:close/>
                    <a:moveTo>
                      <a:pt x="51309" y="39534"/>
                    </a:moveTo>
                    <a:lnTo>
                      <a:pt x="51309" y="39534"/>
                    </a:lnTo>
                    <a:cubicBezTo>
                      <a:pt x="51321" y="39642"/>
                      <a:pt x="51389" y="39760"/>
                      <a:pt x="51468" y="39890"/>
                    </a:cubicBezTo>
                    <a:cubicBezTo>
                      <a:pt x="51479" y="39873"/>
                      <a:pt x="51490" y="39862"/>
                      <a:pt x="51502" y="39851"/>
                    </a:cubicBezTo>
                    <a:lnTo>
                      <a:pt x="51634" y="40077"/>
                    </a:lnTo>
                    <a:lnTo>
                      <a:pt x="51634" y="40077"/>
                    </a:lnTo>
                    <a:cubicBezTo>
                      <a:pt x="51587" y="40003"/>
                      <a:pt x="51534" y="39937"/>
                      <a:pt x="51468" y="39890"/>
                    </a:cubicBezTo>
                    <a:cubicBezTo>
                      <a:pt x="51451" y="39890"/>
                      <a:pt x="51439" y="39896"/>
                      <a:pt x="51422" y="39902"/>
                    </a:cubicBezTo>
                    <a:cubicBezTo>
                      <a:pt x="51377" y="39749"/>
                      <a:pt x="51315" y="39636"/>
                      <a:pt x="51309" y="39534"/>
                    </a:cubicBezTo>
                    <a:close/>
                    <a:moveTo>
                      <a:pt x="65462" y="29669"/>
                    </a:moveTo>
                    <a:cubicBezTo>
                      <a:pt x="65594" y="29669"/>
                      <a:pt x="65731" y="29708"/>
                      <a:pt x="65876" y="29783"/>
                    </a:cubicBezTo>
                    <a:cubicBezTo>
                      <a:pt x="64604" y="30405"/>
                      <a:pt x="63185" y="30394"/>
                      <a:pt x="61868" y="30784"/>
                    </a:cubicBezTo>
                    <a:cubicBezTo>
                      <a:pt x="60602" y="31044"/>
                      <a:pt x="59336" y="31310"/>
                      <a:pt x="58064" y="31570"/>
                    </a:cubicBezTo>
                    <a:cubicBezTo>
                      <a:pt x="58002" y="31581"/>
                      <a:pt x="57940" y="31598"/>
                      <a:pt x="57878" y="31615"/>
                    </a:cubicBezTo>
                    <a:cubicBezTo>
                      <a:pt x="57471" y="31700"/>
                      <a:pt x="57069" y="31784"/>
                      <a:pt x="56662" y="31869"/>
                    </a:cubicBezTo>
                    <a:cubicBezTo>
                      <a:pt x="55735" y="32084"/>
                      <a:pt x="54808" y="32305"/>
                      <a:pt x="53881" y="32519"/>
                    </a:cubicBezTo>
                    <a:cubicBezTo>
                      <a:pt x="53881" y="32519"/>
                      <a:pt x="53881" y="32519"/>
                      <a:pt x="53881" y="32519"/>
                    </a:cubicBezTo>
                    <a:lnTo>
                      <a:pt x="53881" y="32519"/>
                    </a:lnTo>
                    <a:cubicBezTo>
                      <a:pt x="53537" y="32610"/>
                      <a:pt x="53192" y="32700"/>
                      <a:pt x="52847" y="32791"/>
                    </a:cubicBezTo>
                    <a:cubicBezTo>
                      <a:pt x="52310" y="32932"/>
                      <a:pt x="51779" y="33073"/>
                      <a:pt x="51247" y="33215"/>
                    </a:cubicBezTo>
                    <a:cubicBezTo>
                      <a:pt x="51129" y="33254"/>
                      <a:pt x="51010" y="33294"/>
                      <a:pt x="50891" y="33339"/>
                    </a:cubicBezTo>
                    <a:cubicBezTo>
                      <a:pt x="50733" y="33373"/>
                      <a:pt x="50580" y="33412"/>
                      <a:pt x="50422" y="33452"/>
                    </a:cubicBezTo>
                    <a:cubicBezTo>
                      <a:pt x="49269" y="33774"/>
                      <a:pt x="48116" y="34102"/>
                      <a:pt x="46957" y="34424"/>
                    </a:cubicBezTo>
                    <a:cubicBezTo>
                      <a:pt x="46194" y="34656"/>
                      <a:pt x="45431" y="34882"/>
                      <a:pt x="44668" y="35108"/>
                    </a:cubicBezTo>
                    <a:cubicBezTo>
                      <a:pt x="43198" y="35583"/>
                      <a:pt x="41723" y="36041"/>
                      <a:pt x="40259" y="36527"/>
                    </a:cubicBezTo>
                    <a:cubicBezTo>
                      <a:pt x="38122" y="37239"/>
                      <a:pt x="35997" y="37963"/>
                      <a:pt x="33865" y="38692"/>
                    </a:cubicBezTo>
                    <a:cubicBezTo>
                      <a:pt x="32616" y="39122"/>
                      <a:pt x="31378" y="39585"/>
                      <a:pt x="30135" y="40026"/>
                    </a:cubicBezTo>
                    <a:cubicBezTo>
                      <a:pt x="29863" y="40122"/>
                      <a:pt x="29575" y="40179"/>
                      <a:pt x="29298" y="40252"/>
                    </a:cubicBezTo>
                    <a:cubicBezTo>
                      <a:pt x="29276" y="40190"/>
                      <a:pt x="29247" y="40122"/>
                      <a:pt x="29225" y="40060"/>
                    </a:cubicBezTo>
                    <a:cubicBezTo>
                      <a:pt x="29649" y="39811"/>
                      <a:pt x="30056" y="39529"/>
                      <a:pt x="30502" y="39314"/>
                    </a:cubicBezTo>
                    <a:cubicBezTo>
                      <a:pt x="33685" y="37748"/>
                      <a:pt x="36963" y="36414"/>
                      <a:pt x="40315" y="35250"/>
                    </a:cubicBezTo>
                    <a:cubicBezTo>
                      <a:pt x="41485" y="34843"/>
                      <a:pt x="42650" y="34419"/>
                      <a:pt x="43814" y="34000"/>
                    </a:cubicBezTo>
                    <a:cubicBezTo>
                      <a:pt x="43888" y="33978"/>
                      <a:pt x="43967" y="33961"/>
                      <a:pt x="44046" y="33938"/>
                    </a:cubicBezTo>
                    <a:cubicBezTo>
                      <a:pt x="45041" y="33650"/>
                      <a:pt x="46036" y="33362"/>
                      <a:pt x="47030" y="33073"/>
                    </a:cubicBezTo>
                    <a:cubicBezTo>
                      <a:pt x="47313" y="32994"/>
                      <a:pt x="47596" y="32915"/>
                      <a:pt x="47873" y="32830"/>
                    </a:cubicBezTo>
                    <a:cubicBezTo>
                      <a:pt x="48794" y="32621"/>
                      <a:pt x="49721" y="32412"/>
                      <a:pt x="50642" y="32203"/>
                    </a:cubicBezTo>
                    <a:lnTo>
                      <a:pt x="53231" y="31683"/>
                    </a:lnTo>
                    <a:cubicBezTo>
                      <a:pt x="54249" y="31485"/>
                      <a:pt x="55266" y="31281"/>
                      <a:pt x="56284" y="31078"/>
                    </a:cubicBezTo>
                    <a:cubicBezTo>
                      <a:pt x="56368" y="31067"/>
                      <a:pt x="56448" y="31055"/>
                      <a:pt x="56532" y="31038"/>
                    </a:cubicBezTo>
                    <a:cubicBezTo>
                      <a:pt x="56792" y="30631"/>
                      <a:pt x="56764" y="30168"/>
                      <a:pt x="56809" y="29727"/>
                    </a:cubicBezTo>
                    <a:lnTo>
                      <a:pt x="56809" y="29727"/>
                    </a:lnTo>
                    <a:cubicBezTo>
                      <a:pt x="56770" y="30168"/>
                      <a:pt x="56792" y="30631"/>
                      <a:pt x="56532" y="31038"/>
                    </a:cubicBezTo>
                    <a:lnTo>
                      <a:pt x="59924" y="30405"/>
                    </a:lnTo>
                    <a:cubicBezTo>
                      <a:pt x="60947" y="30247"/>
                      <a:pt x="61970" y="30083"/>
                      <a:pt x="62993" y="29942"/>
                    </a:cubicBezTo>
                    <a:cubicBezTo>
                      <a:pt x="63796" y="29834"/>
                      <a:pt x="64604" y="29755"/>
                      <a:pt x="65413" y="29670"/>
                    </a:cubicBezTo>
                    <a:cubicBezTo>
                      <a:pt x="65429" y="29669"/>
                      <a:pt x="65446" y="29669"/>
                      <a:pt x="65462" y="29669"/>
                    </a:cubicBezTo>
                    <a:close/>
                    <a:moveTo>
                      <a:pt x="37947" y="41089"/>
                    </a:moveTo>
                    <a:cubicBezTo>
                      <a:pt x="37947" y="41094"/>
                      <a:pt x="37947" y="41100"/>
                      <a:pt x="37947" y="41106"/>
                    </a:cubicBezTo>
                    <a:cubicBezTo>
                      <a:pt x="37958" y="41106"/>
                      <a:pt x="37975" y="41111"/>
                      <a:pt x="37986" y="41111"/>
                    </a:cubicBezTo>
                    <a:cubicBezTo>
                      <a:pt x="38020" y="41190"/>
                      <a:pt x="38054" y="41258"/>
                      <a:pt x="38094" y="41315"/>
                    </a:cubicBezTo>
                    <a:cubicBezTo>
                      <a:pt x="38037" y="41241"/>
                      <a:pt x="37986" y="41168"/>
                      <a:pt x="37930" y="41094"/>
                    </a:cubicBezTo>
                    <a:cubicBezTo>
                      <a:pt x="37935" y="41089"/>
                      <a:pt x="37941" y="41089"/>
                      <a:pt x="37947" y="41089"/>
                    </a:cubicBezTo>
                    <a:close/>
                    <a:moveTo>
                      <a:pt x="18306" y="42382"/>
                    </a:moveTo>
                    <a:cubicBezTo>
                      <a:pt x="18242" y="42470"/>
                      <a:pt x="18188" y="42566"/>
                      <a:pt x="18174" y="42694"/>
                    </a:cubicBezTo>
                    <a:cubicBezTo>
                      <a:pt x="18174" y="42700"/>
                      <a:pt x="18174" y="42705"/>
                      <a:pt x="18174" y="42717"/>
                    </a:cubicBezTo>
                    <a:cubicBezTo>
                      <a:pt x="17942" y="42615"/>
                      <a:pt x="17773" y="42536"/>
                      <a:pt x="17603" y="42462"/>
                    </a:cubicBezTo>
                    <a:lnTo>
                      <a:pt x="17603" y="42462"/>
                    </a:lnTo>
                    <a:cubicBezTo>
                      <a:pt x="17790" y="42541"/>
                      <a:pt x="17970" y="42626"/>
                      <a:pt x="18174" y="42694"/>
                    </a:cubicBezTo>
                    <a:lnTo>
                      <a:pt x="18129" y="42626"/>
                    </a:lnTo>
                    <a:cubicBezTo>
                      <a:pt x="18190" y="42542"/>
                      <a:pt x="18246" y="42462"/>
                      <a:pt x="18306" y="42382"/>
                    </a:cubicBezTo>
                    <a:close/>
                    <a:moveTo>
                      <a:pt x="1" y="0"/>
                    </a:moveTo>
                    <a:lnTo>
                      <a:pt x="1" y="0"/>
                    </a:lnTo>
                    <a:cubicBezTo>
                      <a:pt x="69" y="232"/>
                      <a:pt x="199" y="407"/>
                      <a:pt x="289" y="605"/>
                    </a:cubicBezTo>
                    <a:cubicBezTo>
                      <a:pt x="594" y="1300"/>
                      <a:pt x="1018" y="1973"/>
                      <a:pt x="1160" y="2702"/>
                    </a:cubicBezTo>
                    <a:cubicBezTo>
                      <a:pt x="1555" y="4748"/>
                      <a:pt x="1747" y="6817"/>
                      <a:pt x="1177" y="8880"/>
                    </a:cubicBezTo>
                    <a:cubicBezTo>
                      <a:pt x="1080" y="9231"/>
                      <a:pt x="984" y="9587"/>
                      <a:pt x="917" y="9943"/>
                    </a:cubicBezTo>
                    <a:cubicBezTo>
                      <a:pt x="640" y="11407"/>
                      <a:pt x="323" y="12865"/>
                      <a:pt x="125" y="14341"/>
                    </a:cubicBezTo>
                    <a:cubicBezTo>
                      <a:pt x="1" y="15285"/>
                      <a:pt x="86" y="16257"/>
                      <a:pt x="662" y="17093"/>
                    </a:cubicBezTo>
                    <a:cubicBezTo>
                      <a:pt x="1182" y="18060"/>
                      <a:pt x="1940" y="18772"/>
                      <a:pt x="2963" y="19185"/>
                    </a:cubicBezTo>
                    <a:lnTo>
                      <a:pt x="4913" y="20462"/>
                    </a:lnTo>
                    <a:cubicBezTo>
                      <a:pt x="5032" y="20598"/>
                      <a:pt x="5145" y="20739"/>
                      <a:pt x="5258" y="20875"/>
                    </a:cubicBezTo>
                    <a:cubicBezTo>
                      <a:pt x="5320" y="21107"/>
                      <a:pt x="5376" y="21339"/>
                      <a:pt x="5439" y="21570"/>
                    </a:cubicBezTo>
                    <a:cubicBezTo>
                      <a:pt x="5456" y="21853"/>
                      <a:pt x="5472" y="22141"/>
                      <a:pt x="5484" y="22429"/>
                    </a:cubicBezTo>
                    <a:cubicBezTo>
                      <a:pt x="5099" y="23323"/>
                      <a:pt x="4715" y="24221"/>
                      <a:pt x="4331" y="25114"/>
                    </a:cubicBezTo>
                    <a:cubicBezTo>
                      <a:pt x="4093" y="25572"/>
                      <a:pt x="3850" y="26030"/>
                      <a:pt x="3607" y="26488"/>
                    </a:cubicBezTo>
                    <a:lnTo>
                      <a:pt x="3455" y="26759"/>
                    </a:lnTo>
                    <a:cubicBezTo>
                      <a:pt x="3336" y="27025"/>
                      <a:pt x="3217" y="27291"/>
                      <a:pt x="3104" y="27556"/>
                    </a:cubicBezTo>
                    <a:cubicBezTo>
                      <a:pt x="3070" y="27596"/>
                      <a:pt x="3048" y="27647"/>
                      <a:pt x="3031" y="27698"/>
                    </a:cubicBezTo>
                    <a:cubicBezTo>
                      <a:pt x="2918" y="27963"/>
                      <a:pt x="2810" y="28229"/>
                      <a:pt x="2697" y="28495"/>
                    </a:cubicBezTo>
                    <a:cubicBezTo>
                      <a:pt x="2663" y="28540"/>
                      <a:pt x="2635" y="28585"/>
                      <a:pt x="2618" y="28642"/>
                    </a:cubicBezTo>
                    <a:cubicBezTo>
                      <a:pt x="1974" y="29880"/>
                      <a:pt x="1781" y="31208"/>
                      <a:pt x="1860" y="32587"/>
                    </a:cubicBezTo>
                    <a:cubicBezTo>
                      <a:pt x="1900" y="32615"/>
                      <a:pt x="1940" y="32649"/>
                      <a:pt x="1974" y="32678"/>
                    </a:cubicBezTo>
                    <a:cubicBezTo>
                      <a:pt x="1990" y="32881"/>
                      <a:pt x="2007" y="33079"/>
                      <a:pt x="2024" y="33282"/>
                    </a:cubicBezTo>
                    <a:cubicBezTo>
                      <a:pt x="2115" y="33429"/>
                      <a:pt x="2211" y="33582"/>
                      <a:pt x="2301" y="33729"/>
                    </a:cubicBezTo>
                    <a:cubicBezTo>
                      <a:pt x="2330" y="33797"/>
                      <a:pt x="2358" y="33870"/>
                      <a:pt x="2386" y="33938"/>
                    </a:cubicBezTo>
                    <a:cubicBezTo>
                      <a:pt x="2776" y="34684"/>
                      <a:pt x="3353" y="35250"/>
                      <a:pt x="4088" y="35657"/>
                    </a:cubicBezTo>
                    <a:cubicBezTo>
                      <a:pt x="4184" y="35724"/>
                      <a:pt x="4274" y="35787"/>
                      <a:pt x="4370" y="35849"/>
                    </a:cubicBezTo>
                    <a:cubicBezTo>
                      <a:pt x="4562" y="35967"/>
                      <a:pt x="4749" y="36086"/>
                      <a:pt x="4936" y="36205"/>
                    </a:cubicBezTo>
                    <a:cubicBezTo>
                      <a:pt x="4986" y="36239"/>
                      <a:pt x="5037" y="36273"/>
                      <a:pt x="5088" y="36307"/>
                    </a:cubicBezTo>
                    <a:cubicBezTo>
                      <a:pt x="5258" y="36408"/>
                      <a:pt x="5416" y="36521"/>
                      <a:pt x="5591" y="36612"/>
                    </a:cubicBezTo>
                    <a:cubicBezTo>
                      <a:pt x="7021" y="37358"/>
                      <a:pt x="8451" y="38098"/>
                      <a:pt x="9882" y="38845"/>
                    </a:cubicBezTo>
                    <a:cubicBezTo>
                      <a:pt x="10803" y="39523"/>
                      <a:pt x="11753" y="40167"/>
                      <a:pt x="12646" y="40885"/>
                    </a:cubicBezTo>
                    <a:cubicBezTo>
                      <a:pt x="14093" y="42055"/>
                      <a:pt x="14946" y="43593"/>
                      <a:pt x="15263" y="45430"/>
                    </a:cubicBezTo>
                    <a:lnTo>
                      <a:pt x="15263" y="45441"/>
                    </a:lnTo>
                    <a:cubicBezTo>
                      <a:pt x="15365" y="46323"/>
                      <a:pt x="15495" y="47205"/>
                      <a:pt x="15551" y="48092"/>
                    </a:cubicBezTo>
                    <a:cubicBezTo>
                      <a:pt x="15574" y="48488"/>
                      <a:pt x="15658" y="48827"/>
                      <a:pt x="15975" y="49036"/>
                    </a:cubicBezTo>
                    <a:cubicBezTo>
                      <a:pt x="16076" y="49104"/>
                      <a:pt x="16174" y="49131"/>
                      <a:pt x="16269" y="49131"/>
                    </a:cubicBezTo>
                    <a:cubicBezTo>
                      <a:pt x="16491" y="49131"/>
                      <a:pt x="16695" y="48979"/>
                      <a:pt x="16885" y="48833"/>
                    </a:cubicBezTo>
                    <a:cubicBezTo>
                      <a:pt x="16908" y="48816"/>
                      <a:pt x="16930" y="48793"/>
                      <a:pt x="16953" y="48782"/>
                    </a:cubicBezTo>
                    <a:cubicBezTo>
                      <a:pt x="18835" y="47572"/>
                      <a:pt x="20791" y="46504"/>
                      <a:pt x="22899" y="45729"/>
                    </a:cubicBezTo>
                    <a:cubicBezTo>
                      <a:pt x="23131" y="45645"/>
                      <a:pt x="23352" y="45515"/>
                      <a:pt x="23578" y="45407"/>
                    </a:cubicBezTo>
                    <a:cubicBezTo>
                      <a:pt x="24397" y="45255"/>
                      <a:pt x="25228" y="45119"/>
                      <a:pt x="26042" y="44938"/>
                    </a:cubicBezTo>
                    <a:cubicBezTo>
                      <a:pt x="27241" y="44678"/>
                      <a:pt x="28440" y="44489"/>
                      <a:pt x="29647" y="44489"/>
                    </a:cubicBezTo>
                    <a:cubicBezTo>
                      <a:pt x="30278" y="44489"/>
                      <a:pt x="30911" y="44541"/>
                      <a:pt x="31548" y="44661"/>
                    </a:cubicBezTo>
                    <a:cubicBezTo>
                      <a:pt x="32458" y="44831"/>
                      <a:pt x="33368" y="44989"/>
                      <a:pt x="34278" y="45153"/>
                    </a:cubicBezTo>
                    <a:cubicBezTo>
                      <a:pt x="35708" y="45571"/>
                      <a:pt x="37127" y="46012"/>
                      <a:pt x="38563" y="46402"/>
                    </a:cubicBezTo>
                    <a:cubicBezTo>
                      <a:pt x="39586" y="46685"/>
                      <a:pt x="40626" y="46905"/>
                      <a:pt x="41660" y="47154"/>
                    </a:cubicBezTo>
                    <a:lnTo>
                      <a:pt x="44283" y="47453"/>
                    </a:lnTo>
                    <a:cubicBezTo>
                      <a:pt x="44769" y="47436"/>
                      <a:pt x="45255" y="47420"/>
                      <a:pt x="45742" y="47408"/>
                    </a:cubicBezTo>
                    <a:cubicBezTo>
                      <a:pt x="46414" y="47301"/>
                      <a:pt x="47081" y="47205"/>
                      <a:pt x="47754" y="47097"/>
                    </a:cubicBezTo>
                    <a:cubicBezTo>
                      <a:pt x="47957" y="47018"/>
                      <a:pt x="48178" y="46956"/>
                      <a:pt x="48370" y="46849"/>
                    </a:cubicBezTo>
                    <a:cubicBezTo>
                      <a:pt x="49625" y="46148"/>
                      <a:pt x="50484" y="45192"/>
                      <a:pt x="50411" y="43644"/>
                    </a:cubicBezTo>
                    <a:cubicBezTo>
                      <a:pt x="50405" y="43474"/>
                      <a:pt x="50388" y="43304"/>
                      <a:pt x="50377" y="43141"/>
                    </a:cubicBezTo>
                    <a:cubicBezTo>
                      <a:pt x="50394" y="42892"/>
                      <a:pt x="50416" y="42637"/>
                      <a:pt x="50433" y="42389"/>
                    </a:cubicBezTo>
                    <a:cubicBezTo>
                      <a:pt x="50507" y="41965"/>
                      <a:pt x="50580" y="41535"/>
                      <a:pt x="50654" y="41106"/>
                    </a:cubicBezTo>
                    <a:cubicBezTo>
                      <a:pt x="51004" y="40800"/>
                      <a:pt x="51349" y="40489"/>
                      <a:pt x="51694" y="40179"/>
                    </a:cubicBezTo>
                    <a:cubicBezTo>
                      <a:pt x="51818" y="40184"/>
                      <a:pt x="51942" y="40190"/>
                      <a:pt x="52067" y="40196"/>
                    </a:cubicBezTo>
                    <a:cubicBezTo>
                      <a:pt x="52146" y="40184"/>
                      <a:pt x="52219" y="40173"/>
                      <a:pt x="52293" y="40162"/>
                    </a:cubicBezTo>
                    <a:cubicBezTo>
                      <a:pt x="52615" y="40111"/>
                      <a:pt x="52937" y="40066"/>
                      <a:pt x="53254" y="40020"/>
                    </a:cubicBezTo>
                    <a:cubicBezTo>
                      <a:pt x="54164" y="40071"/>
                      <a:pt x="55074" y="40122"/>
                      <a:pt x="55984" y="40173"/>
                    </a:cubicBezTo>
                    <a:cubicBezTo>
                      <a:pt x="56387" y="40180"/>
                      <a:pt x="56795" y="40220"/>
                      <a:pt x="57196" y="40220"/>
                    </a:cubicBezTo>
                    <a:cubicBezTo>
                      <a:pt x="57403" y="40220"/>
                      <a:pt x="57608" y="40209"/>
                      <a:pt x="57810" y="40179"/>
                    </a:cubicBezTo>
                    <a:cubicBezTo>
                      <a:pt x="59879" y="39879"/>
                      <a:pt x="61575" y="38850"/>
                      <a:pt x="63016" y="37369"/>
                    </a:cubicBezTo>
                    <a:cubicBezTo>
                      <a:pt x="63717" y="36651"/>
                      <a:pt x="64384" y="35905"/>
                      <a:pt x="65068" y="35170"/>
                    </a:cubicBezTo>
                    <a:lnTo>
                      <a:pt x="65068" y="35165"/>
                    </a:lnTo>
                    <a:cubicBezTo>
                      <a:pt x="65769" y="34136"/>
                      <a:pt x="66543" y="33175"/>
                      <a:pt x="67600" y="32485"/>
                    </a:cubicBezTo>
                    <a:cubicBezTo>
                      <a:pt x="68318" y="32005"/>
                      <a:pt x="69042" y="31519"/>
                      <a:pt x="69810" y="31129"/>
                    </a:cubicBezTo>
                    <a:cubicBezTo>
                      <a:pt x="70579" y="30744"/>
                      <a:pt x="71393" y="30411"/>
                      <a:pt x="72218" y="30174"/>
                    </a:cubicBezTo>
                    <a:cubicBezTo>
                      <a:pt x="73315" y="29851"/>
                      <a:pt x="74445" y="29637"/>
                      <a:pt x="75565" y="29382"/>
                    </a:cubicBezTo>
                    <a:cubicBezTo>
                      <a:pt x="75853" y="29348"/>
                      <a:pt x="76136" y="29314"/>
                      <a:pt x="76424" y="29280"/>
                    </a:cubicBezTo>
                    <a:cubicBezTo>
                      <a:pt x="76407" y="29196"/>
                      <a:pt x="76390" y="29111"/>
                      <a:pt x="76373" y="29026"/>
                    </a:cubicBezTo>
                    <a:cubicBezTo>
                      <a:pt x="76198" y="28975"/>
                      <a:pt x="76023" y="28919"/>
                      <a:pt x="75847" y="28868"/>
                    </a:cubicBezTo>
                    <a:cubicBezTo>
                      <a:pt x="75531" y="28749"/>
                      <a:pt x="75226" y="28591"/>
                      <a:pt x="74898" y="28523"/>
                    </a:cubicBezTo>
                    <a:cubicBezTo>
                      <a:pt x="73694" y="28246"/>
                      <a:pt x="72490" y="27929"/>
                      <a:pt x="71263" y="27766"/>
                    </a:cubicBezTo>
                    <a:cubicBezTo>
                      <a:pt x="69008" y="27460"/>
                      <a:pt x="66741" y="27200"/>
                      <a:pt x="64474" y="27019"/>
                    </a:cubicBezTo>
                    <a:cubicBezTo>
                      <a:pt x="63728" y="26961"/>
                      <a:pt x="62979" y="26948"/>
                      <a:pt x="62229" y="26948"/>
                    </a:cubicBezTo>
                    <a:cubicBezTo>
                      <a:pt x="61591" y="26948"/>
                      <a:pt x="60952" y="26958"/>
                      <a:pt x="60314" y="26958"/>
                    </a:cubicBezTo>
                    <a:cubicBezTo>
                      <a:pt x="60240" y="26958"/>
                      <a:pt x="60167" y="26957"/>
                      <a:pt x="60094" y="26957"/>
                    </a:cubicBezTo>
                    <a:cubicBezTo>
                      <a:pt x="59935" y="26957"/>
                      <a:pt x="59777" y="27048"/>
                      <a:pt x="59619" y="27093"/>
                    </a:cubicBezTo>
                    <a:cubicBezTo>
                      <a:pt x="58646" y="27161"/>
                      <a:pt x="57674" y="27229"/>
                      <a:pt x="56702" y="27296"/>
                    </a:cubicBezTo>
                    <a:cubicBezTo>
                      <a:pt x="56335" y="27336"/>
                      <a:pt x="55967" y="27375"/>
                      <a:pt x="55605" y="27415"/>
                    </a:cubicBezTo>
                    <a:cubicBezTo>
                      <a:pt x="54707" y="27539"/>
                      <a:pt x="53802" y="27658"/>
                      <a:pt x="52903" y="27777"/>
                    </a:cubicBezTo>
                    <a:cubicBezTo>
                      <a:pt x="52547" y="27833"/>
                      <a:pt x="52191" y="27896"/>
                      <a:pt x="51829" y="27952"/>
                    </a:cubicBezTo>
                    <a:cubicBezTo>
                      <a:pt x="50976" y="28127"/>
                      <a:pt x="50117" y="28302"/>
                      <a:pt x="49263" y="28478"/>
                    </a:cubicBezTo>
                    <a:lnTo>
                      <a:pt x="49258" y="28478"/>
                    </a:lnTo>
                    <a:cubicBezTo>
                      <a:pt x="48975" y="28557"/>
                      <a:pt x="48698" y="28630"/>
                      <a:pt x="48421" y="28704"/>
                    </a:cubicBezTo>
                    <a:cubicBezTo>
                      <a:pt x="47890" y="28834"/>
                      <a:pt x="47353" y="28964"/>
                      <a:pt x="46821" y="29088"/>
                    </a:cubicBezTo>
                    <a:lnTo>
                      <a:pt x="45549" y="29467"/>
                    </a:lnTo>
                    <a:cubicBezTo>
                      <a:pt x="44933" y="29665"/>
                      <a:pt x="44317" y="29868"/>
                      <a:pt x="43701" y="30066"/>
                    </a:cubicBezTo>
                    <a:cubicBezTo>
                      <a:pt x="43633" y="30089"/>
                      <a:pt x="43560" y="30111"/>
                      <a:pt x="43486" y="30134"/>
                    </a:cubicBezTo>
                    <a:cubicBezTo>
                      <a:pt x="42616" y="30450"/>
                      <a:pt x="41740" y="30767"/>
                      <a:pt x="40869" y="31078"/>
                    </a:cubicBezTo>
                    <a:cubicBezTo>
                      <a:pt x="39264" y="31768"/>
                      <a:pt x="37658" y="32457"/>
                      <a:pt x="36047" y="33147"/>
                    </a:cubicBezTo>
                    <a:cubicBezTo>
                      <a:pt x="35838" y="33271"/>
                      <a:pt x="35623" y="33395"/>
                      <a:pt x="35409" y="33520"/>
                    </a:cubicBezTo>
                    <a:cubicBezTo>
                      <a:pt x="35228" y="33582"/>
                      <a:pt x="35024" y="33616"/>
                      <a:pt x="34860" y="33712"/>
                    </a:cubicBezTo>
                    <a:cubicBezTo>
                      <a:pt x="32577" y="35029"/>
                      <a:pt x="30282" y="36324"/>
                      <a:pt x="28026" y="37691"/>
                    </a:cubicBezTo>
                    <a:cubicBezTo>
                      <a:pt x="27077" y="38268"/>
                      <a:pt x="26212" y="38997"/>
                      <a:pt x="25313" y="39659"/>
                    </a:cubicBezTo>
                    <a:cubicBezTo>
                      <a:pt x="24256" y="40456"/>
                      <a:pt x="23188" y="41230"/>
                      <a:pt x="22153" y="42050"/>
                    </a:cubicBezTo>
                    <a:cubicBezTo>
                      <a:pt x="21481" y="42581"/>
                      <a:pt x="20848" y="43174"/>
                      <a:pt x="20198" y="43740"/>
                    </a:cubicBezTo>
                    <a:cubicBezTo>
                      <a:pt x="20452" y="42965"/>
                      <a:pt x="20848" y="42293"/>
                      <a:pt x="21192" y="41597"/>
                    </a:cubicBezTo>
                    <a:cubicBezTo>
                      <a:pt x="22329" y="39274"/>
                      <a:pt x="23470" y="36957"/>
                      <a:pt x="24573" y="34616"/>
                    </a:cubicBezTo>
                    <a:cubicBezTo>
                      <a:pt x="25070" y="33554"/>
                      <a:pt x="25477" y="32446"/>
                      <a:pt x="25924" y="31361"/>
                    </a:cubicBezTo>
                    <a:lnTo>
                      <a:pt x="25924" y="31361"/>
                    </a:lnTo>
                    <a:cubicBezTo>
                      <a:pt x="25846" y="31449"/>
                      <a:pt x="25772" y="31483"/>
                      <a:pt x="25704" y="31483"/>
                    </a:cubicBezTo>
                    <a:cubicBezTo>
                      <a:pt x="25588" y="31483"/>
                      <a:pt x="25487" y="31386"/>
                      <a:pt x="25398" y="31287"/>
                    </a:cubicBezTo>
                    <a:cubicBezTo>
                      <a:pt x="25296" y="31168"/>
                      <a:pt x="25234" y="31016"/>
                      <a:pt x="25155" y="30880"/>
                    </a:cubicBezTo>
                    <a:cubicBezTo>
                      <a:pt x="24567" y="32022"/>
                      <a:pt x="23968" y="33164"/>
                      <a:pt x="23386" y="34311"/>
                    </a:cubicBezTo>
                    <a:cubicBezTo>
                      <a:pt x="22594" y="35888"/>
                      <a:pt x="21820" y="37471"/>
                      <a:pt x="21017" y="39042"/>
                    </a:cubicBezTo>
                    <a:cubicBezTo>
                      <a:pt x="20361" y="40309"/>
                      <a:pt x="19683" y="41563"/>
                      <a:pt x="19016" y="42824"/>
                    </a:cubicBezTo>
                    <a:cubicBezTo>
                      <a:pt x="18909" y="43118"/>
                      <a:pt x="18801" y="43412"/>
                      <a:pt x="18660" y="43796"/>
                    </a:cubicBezTo>
                    <a:cubicBezTo>
                      <a:pt x="18298" y="43316"/>
                      <a:pt x="18762" y="43135"/>
                      <a:pt x="18784" y="42852"/>
                    </a:cubicBezTo>
                    <a:lnTo>
                      <a:pt x="18343" y="42332"/>
                    </a:lnTo>
                    <a:cubicBezTo>
                      <a:pt x="18366" y="41965"/>
                      <a:pt x="18389" y="41597"/>
                      <a:pt x="18417" y="41230"/>
                    </a:cubicBezTo>
                    <a:cubicBezTo>
                      <a:pt x="18473" y="40393"/>
                      <a:pt x="18598" y="39557"/>
                      <a:pt x="18570" y="38726"/>
                    </a:cubicBezTo>
                    <a:cubicBezTo>
                      <a:pt x="18519" y="36962"/>
                      <a:pt x="18394" y="35199"/>
                      <a:pt x="18298" y="33435"/>
                    </a:cubicBezTo>
                    <a:cubicBezTo>
                      <a:pt x="18236" y="32740"/>
                      <a:pt x="18208" y="32045"/>
                      <a:pt x="18106" y="31355"/>
                    </a:cubicBezTo>
                    <a:cubicBezTo>
                      <a:pt x="17948" y="30264"/>
                      <a:pt x="17739" y="29184"/>
                      <a:pt x="17546" y="28099"/>
                    </a:cubicBezTo>
                    <a:cubicBezTo>
                      <a:pt x="17518" y="27941"/>
                      <a:pt x="17484" y="27788"/>
                      <a:pt x="17456" y="27635"/>
                    </a:cubicBezTo>
                    <a:cubicBezTo>
                      <a:pt x="17620" y="27025"/>
                      <a:pt x="17236" y="26539"/>
                      <a:pt x="17089" y="26002"/>
                    </a:cubicBezTo>
                    <a:cubicBezTo>
                      <a:pt x="16919" y="25227"/>
                      <a:pt x="16749" y="24447"/>
                      <a:pt x="16580" y="23673"/>
                    </a:cubicBezTo>
                    <a:cubicBezTo>
                      <a:pt x="16495" y="23402"/>
                      <a:pt x="16416" y="23130"/>
                      <a:pt x="16331" y="22859"/>
                    </a:cubicBezTo>
                    <a:cubicBezTo>
                      <a:pt x="16184" y="22356"/>
                      <a:pt x="16043" y="21859"/>
                      <a:pt x="15896" y="21355"/>
                    </a:cubicBezTo>
                    <a:cubicBezTo>
                      <a:pt x="15687" y="20751"/>
                      <a:pt x="15478" y="20140"/>
                      <a:pt x="15268" y="19535"/>
                    </a:cubicBezTo>
                    <a:cubicBezTo>
                      <a:pt x="15020" y="18670"/>
                      <a:pt x="14754" y="17817"/>
                      <a:pt x="14234" y="17071"/>
                    </a:cubicBezTo>
                    <a:cubicBezTo>
                      <a:pt x="14087" y="16686"/>
                      <a:pt x="13940" y="16308"/>
                      <a:pt x="13793" y="15923"/>
                    </a:cubicBezTo>
                    <a:cubicBezTo>
                      <a:pt x="13448" y="15166"/>
                      <a:pt x="13137" y="14391"/>
                      <a:pt x="12759" y="13645"/>
                    </a:cubicBezTo>
                    <a:cubicBezTo>
                      <a:pt x="12369" y="12888"/>
                      <a:pt x="11916" y="12159"/>
                      <a:pt x="11493" y="11413"/>
                    </a:cubicBezTo>
                    <a:cubicBezTo>
                      <a:pt x="8858" y="6404"/>
                      <a:pt x="5015" y="2617"/>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907" name="Google Shape;3907;p6"/>
          <p:cNvGrpSpPr/>
          <p:nvPr/>
        </p:nvGrpSpPr>
        <p:grpSpPr>
          <a:xfrm>
            <a:off x="8028373" y="330420"/>
            <a:ext cx="740011" cy="636065"/>
            <a:chOff x="7615940" y="361497"/>
            <a:chExt cx="960305" cy="825415"/>
          </a:xfrm>
        </p:grpSpPr>
        <p:sp>
          <p:nvSpPr>
            <p:cNvPr id="3908" name="Google Shape;3908;p6"/>
            <p:cNvSpPr/>
            <p:nvPr/>
          </p:nvSpPr>
          <p:spPr>
            <a:xfrm rot="-9249779">
              <a:off x="7918451" y="727295"/>
              <a:ext cx="345988" cy="292382"/>
            </a:xfrm>
            <a:custGeom>
              <a:avLst/>
              <a:gdLst/>
              <a:ahLst/>
              <a:cxnLst/>
              <a:rect l="l" t="t" r="r" b="b"/>
              <a:pathLst>
                <a:path w="32497" h="27462" extrusionOk="0">
                  <a:moveTo>
                    <a:pt x="20749" y="4439"/>
                  </a:moveTo>
                  <a:cubicBezTo>
                    <a:pt x="20236" y="4682"/>
                    <a:pt x="20231" y="4727"/>
                    <a:pt x="20615" y="5173"/>
                  </a:cubicBezTo>
                  <a:cubicBezTo>
                    <a:pt x="20226" y="4727"/>
                    <a:pt x="20236" y="4682"/>
                    <a:pt x="20749" y="4439"/>
                  </a:cubicBezTo>
                  <a:close/>
                  <a:moveTo>
                    <a:pt x="18066" y="10297"/>
                  </a:moveTo>
                  <a:cubicBezTo>
                    <a:pt x="18049" y="10493"/>
                    <a:pt x="18043" y="10629"/>
                    <a:pt x="18032" y="10758"/>
                  </a:cubicBezTo>
                  <a:cubicBezTo>
                    <a:pt x="18043" y="10623"/>
                    <a:pt x="18049" y="10493"/>
                    <a:pt x="18066" y="10297"/>
                  </a:cubicBezTo>
                  <a:close/>
                  <a:moveTo>
                    <a:pt x="8728" y="17253"/>
                  </a:moveTo>
                  <a:cubicBezTo>
                    <a:pt x="8660" y="17456"/>
                    <a:pt x="8586" y="17660"/>
                    <a:pt x="8513" y="17863"/>
                  </a:cubicBezTo>
                  <a:cubicBezTo>
                    <a:pt x="8586" y="17660"/>
                    <a:pt x="8654" y="17456"/>
                    <a:pt x="8728" y="17253"/>
                  </a:cubicBezTo>
                  <a:close/>
                  <a:moveTo>
                    <a:pt x="16097" y="20979"/>
                  </a:moveTo>
                  <a:cubicBezTo>
                    <a:pt x="15555" y="21443"/>
                    <a:pt x="15013" y="21906"/>
                    <a:pt x="14465" y="22374"/>
                  </a:cubicBezTo>
                  <a:cubicBezTo>
                    <a:pt x="15007" y="21906"/>
                    <a:pt x="15555" y="21443"/>
                    <a:pt x="16097" y="20979"/>
                  </a:cubicBezTo>
                  <a:close/>
                  <a:moveTo>
                    <a:pt x="6676" y="23533"/>
                  </a:moveTo>
                  <a:cubicBezTo>
                    <a:pt x="6704" y="23533"/>
                    <a:pt x="6727" y="23544"/>
                    <a:pt x="6749" y="23556"/>
                  </a:cubicBezTo>
                  <a:cubicBezTo>
                    <a:pt x="6727" y="23544"/>
                    <a:pt x="6704" y="23539"/>
                    <a:pt x="6676" y="23533"/>
                  </a:cubicBezTo>
                  <a:close/>
                  <a:moveTo>
                    <a:pt x="6354" y="23929"/>
                  </a:moveTo>
                  <a:cubicBezTo>
                    <a:pt x="6405" y="24093"/>
                    <a:pt x="6438" y="24223"/>
                    <a:pt x="6461" y="24324"/>
                  </a:cubicBezTo>
                  <a:cubicBezTo>
                    <a:pt x="6438" y="24223"/>
                    <a:pt x="6405" y="24098"/>
                    <a:pt x="6354" y="23929"/>
                  </a:cubicBezTo>
                  <a:close/>
                  <a:moveTo>
                    <a:pt x="12730" y="26026"/>
                  </a:moveTo>
                  <a:cubicBezTo>
                    <a:pt x="12521" y="26144"/>
                    <a:pt x="12306" y="26263"/>
                    <a:pt x="12091" y="26376"/>
                  </a:cubicBezTo>
                  <a:cubicBezTo>
                    <a:pt x="12306" y="26263"/>
                    <a:pt x="12515" y="26144"/>
                    <a:pt x="12730" y="26026"/>
                  </a:cubicBezTo>
                  <a:close/>
                  <a:moveTo>
                    <a:pt x="19658" y="0"/>
                  </a:moveTo>
                  <a:cubicBezTo>
                    <a:pt x="19518" y="0"/>
                    <a:pt x="19360" y="45"/>
                    <a:pt x="19174" y="131"/>
                  </a:cubicBezTo>
                  <a:cubicBezTo>
                    <a:pt x="18518" y="437"/>
                    <a:pt x="17891" y="793"/>
                    <a:pt x="17258" y="1126"/>
                  </a:cubicBezTo>
                  <a:cubicBezTo>
                    <a:pt x="16540" y="1595"/>
                    <a:pt x="15827" y="2064"/>
                    <a:pt x="15115" y="2534"/>
                  </a:cubicBezTo>
                  <a:cubicBezTo>
                    <a:pt x="14833" y="2748"/>
                    <a:pt x="14556" y="2958"/>
                    <a:pt x="14273" y="3172"/>
                  </a:cubicBezTo>
                  <a:cubicBezTo>
                    <a:pt x="14132" y="3291"/>
                    <a:pt x="13996" y="3404"/>
                    <a:pt x="13855" y="3523"/>
                  </a:cubicBezTo>
                  <a:cubicBezTo>
                    <a:pt x="13713" y="3636"/>
                    <a:pt x="13572" y="3749"/>
                    <a:pt x="13431" y="3868"/>
                  </a:cubicBezTo>
                  <a:cubicBezTo>
                    <a:pt x="13193" y="4049"/>
                    <a:pt x="12956" y="4224"/>
                    <a:pt x="12719" y="4405"/>
                  </a:cubicBezTo>
                  <a:cubicBezTo>
                    <a:pt x="12295" y="4744"/>
                    <a:pt x="11865" y="5083"/>
                    <a:pt x="11441" y="5416"/>
                  </a:cubicBezTo>
                  <a:cubicBezTo>
                    <a:pt x="10486" y="3947"/>
                    <a:pt x="9186" y="2839"/>
                    <a:pt x="7750" y="1872"/>
                  </a:cubicBezTo>
                  <a:cubicBezTo>
                    <a:pt x="6110" y="776"/>
                    <a:pt x="4334" y="309"/>
                    <a:pt x="2462" y="309"/>
                  </a:cubicBezTo>
                  <a:cubicBezTo>
                    <a:pt x="1941" y="309"/>
                    <a:pt x="1412" y="345"/>
                    <a:pt x="876" y="414"/>
                  </a:cubicBezTo>
                  <a:cubicBezTo>
                    <a:pt x="712" y="437"/>
                    <a:pt x="543" y="470"/>
                    <a:pt x="390" y="544"/>
                  </a:cubicBezTo>
                  <a:cubicBezTo>
                    <a:pt x="51" y="714"/>
                    <a:pt x="0" y="1007"/>
                    <a:pt x="260" y="1301"/>
                  </a:cubicBezTo>
                  <a:cubicBezTo>
                    <a:pt x="396" y="1443"/>
                    <a:pt x="565" y="1550"/>
                    <a:pt x="712" y="1686"/>
                  </a:cubicBezTo>
                  <a:cubicBezTo>
                    <a:pt x="1752" y="2607"/>
                    <a:pt x="2510" y="3692"/>
                    <a:pt x="2730" y="5100"/>
                  </a:cubicBezTo>
                  <a:cubicBezTo>
                    <a:pt x="2968" y="6620"/>
                    <a:pt x="2979" y="8124"/>
                    <a:pt x="2617" y="9633"/>
                  </a:cubicBezTo>
                  <a:cubicBezTo>
                    <a:pt x="2267" y="11114"/>
                    <a:pt x="1928" y="12595"/>
                    <a:pt x="1622" y="14088"/>
                  </a:cubicBezTo>
                  <a:cubicBezTo>
                    <a:pt x="1046" y="16914"/>
                    <a:pt x="1374" y="19638"/>
                    <a:pt x="2646" y="22233"/>
                  </a:cubicBezTo>
                  <a:cubicBezTo>
                    <a:pt x="2877" y="22696"/>
                    <a:pt x="3239" y="23092"/>
                    <a:pt x="3539" y="23522"/>
                  </a:cubicBezTo>
                  <a:cubicBezTo>
                    <a:pt x="3680" y="23539"/>
                    <a:pt x="3816" y="23556"/>
                    <a:pt x="3957" y="23573"/>
                  </a:cubicBezTo>
                  <a:cubicBezTo>
                    <a:pt x="4059" y="23714"/>
                    <a:pt x="4160" y="23850"/>
                    <a:pt x="4375" y="24138"/>
                  </a:cubicBezTo>
                  <a:cubicBezTo>
                    <a:pt x="4081" y="24025"/>
                    <a:pt x="3968" y="23985"/>
                    <a:pt x="3850" y="23940"/>
                  </a:cubicBezTo>
                  <a:lnTo>
                    <a:pt x="3850" y="23940"/>
                  </a:lnTo>
                  <a:cubicBezTo>
                    <a:pt x="4449" y="24539"/>
                    <a:pt x="5048" y="25138"/>
                    <a:pt x="5641" y="25738"/>
                  </a:cubicBezTo>
                  <a:cubicBezTo>
                    <a:pt x="5901" y="25907"/>
                    <a:pt x="6161" y="26082"/>
                    <a:pt x="6416" y="26252"/>
                  </a:cubicBezTo>
                  <a:cubicBezTo>
                    <a:pt x="7433" y="26755"/>
                    <a:pt x="8490" y="27151"/>
                    <a:pt x="9627" y="27281"/>
                  </a:cubicBezTo>
                  <a:cubicBezTo>
                    <a:pt x="10140" y="27405"/>
                    <a:pt x="10639" y="27462"/>
                    <a:pt x="11124" y="27462"/>
                  </a:cubicBezTo>
                  <a:cubicBezTo>
                    <a:pt x="12741" y="27462"/>
                    <a:pt x="14210" y="26824"/>
                    <a:pt x="15601" y="25884"/>
                  </a:cubicBezTo>
                  <a:cubicBezTo>
                    <a:pt x="17732" y="24454"/>
                    <a:pt x="19332" y="22482"/>
                    <a:pt x="20971" y="20548"/>
                  </a:cubicBezTo>
                  <a:cubicBezTo>
                    <a:pt x="22062" y="19265"/>
                    <a:pt x="23193" y="18005"/>
                    <a:pt x="24397" y="16829"/>
                  </a:cubicBezTo>
                  <a:cubicBezTo>
                    <a:pt x="25759" y="15501"/>
                    <a:pt x="27359" y="14483"/>
                    <a:pt x="29224" y="13991"/>
                  </a:cubicBezTo>
                  <a:cubicBezTo>
                    <a:pt x="29976" y="13799"/>
                    <a:pt x="30767" y="13737"/>
                    <a:pt x="31547" y="13675"/>
                  </a:cubicBezTo>
                  <a:cubicBezTo>
                    <a:pt x="31566" y="13674"/>
                    <a:pt x="31584" y="13673"/>
                    <a:pt x="31603" y="13673"/>
                  </a:cubicBezTo>
                  <a:cubicBezTo>
                    <a:pt x="31709" y="13673"/>
                    <a:pt x="31818" y="13689"/>
                    <a:pt x="31921" y="13689"/>
                  </a:cubicBezTo>
                  <a:cubicBezTo>
                    <a:pt x="32069" y="13689"/>
                    <a:pt x="32205" y="13656"/>
                    <a:pt x="32305" y="13494"/>
                  </a:cubicBezTo>
                  <a:cubicBezTo>
                    <a:pt x="32497" y="13183"/>
                    <a:pt x="32373" y="12895"/>
                    <a:pt x="32146" y="12652"/>
                  </a:cubicBezTo>
                  <a:cubicBezTo>
                    <a:pt x="31779" y="12262"/>
                    <a:pt x="31423" y="11860"/>
                    <a:pt x="31022" y="11510"/>
                  </a:cubicBezTo>
                  <a:cubicBezTo>
                    <a:pt x="28963" y="9728"/>
                    <a:pt x="26641" y="8864"/>
                    <a:pt x="24073" y="8864"/>
                  </a:cubicBezTo>
                  <a:cubicBezTo>
                    <a:pt x="23448" y="8864"/>
                    <a:pt x="22807" y="8915"/>
                    <a:pt x="22153" y="9017"/>
                  </a:cubicBezTo>
                  <a:cubicBezTo>
                    <a:pt x="21717" y="8763"/>
                    <a:pt x="22085" y="8305"/>
                    <a:pt x="21893" y="7983"/>
                  </a:cubicBezTo>
                  <a:cubicBezTo>
                    <a:pt x="21881" y="7491"/>
                    <a:pt x="21870" y="7005"/>
                    <a:pt x="21859" y="6513"/>
                  </a:cubicBezTo>
                  <a:cubicBezTo>
                    <a:pt x="21751" y="5727"/>
                    <a:pt x="21650" y="4947"/>
                    <a:pt x="21548" y="4162"/>
                  </a:cubicBezTo>
                  <a:lnTo>
                    <a:pt x="21152" y="2635"/>
                  </a:lnTo>
                  <a:cubicBezTo>
                    <a:pt x="21050" y="2375"/>
                    <a:pt x="20954" y="2110"/>
                    <a:pt x="20858" y="1850"/>
                  </a:cubicBezTo>
                  <a:cubicBezTo>
                    <a:pt x="20672" y="1392"/>
                    <a:pt x="20530" y="906"/>
                    <a:pt x="20293" y="476"/>
                  </a:cubicBezTo>
                  <a:cubicBezTo>
                    <a:pt x="20107" y="151"/>
                    <a:pt x="19913" y="0"/>
                    <a:pt x="1965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909" name="Google Shape;3909;p6"/>
            <p:cNvGrpSpPr/>
            <p:nvPr/>
          </p:nvGrpSpPr>
          <p:grpSpPr>
            <a:xfrm rot="-9249779">
              <a:off x="7689258" y="512655"/>
              <a:ext cx="813669" cy="523098"/>
              <a:chOff x="1832825" y="-1358775"/>
              <a:chExt cx="1910600" cy="1228300"/>
            </a:xfrm>
          </p:grpSpPr>
          <p:sp>
            <p:nvSpPr>
              <p:cNvPr id="3910" name="Google Shape;3910;p6"/>
              <p:cNvSpPr/>
              <p:nvPr/>
            </p:nvSpPr>
            <p:spPr>
              <a:xfrm>
                <a:off x="2461825" y="-664650"/>
                <a:ext cx="53150" cy="92925"/>
              </a:xfrm>
              <a:custGeom>
                <a:avLst/>
                <a:gdLst/>
                <a:ahLst/>
                <a:cxnLst/>
                <a:rect l="l" t="t" r="r" b="b"/>
                <a:pathLst>
                  <a:path w="2126" h="3717" extrusionOk="0">
                    <a:moveTo>
                      <a:pt x="1351" y="1"/>
                    </a:moveTo>
                    <a:cubicBezTo>
                      <a:pt x="1289" y="187"/>
                      <a:pt x="1227" y="368"/>
                      <a:pt x="1148" y="549"/>
                    </a:cubicBezTo>
                    <a:cubicBezTo>
                      <a:pt x="769" y="1402"/>
                      <a:pt x="385" y="2256"/>
                      <a:pt x="0" y="3109"/>
                    </a:cubicBezTo>
                    <a:cubicBezTo>
                      <a:pt x="80" y="3251"/>
                      <a:pt x="136" y="3403"/>
                      <a:pt x="238" y="3522"/>
                    </a:cubicBezTo>
                    <a:cubicBezTo>
                      <a:pt x="326" y="3621"/>
                      <a:pt x="427" y="3717"/>
                      <a:pt x="541" y="3717"/>
                    </a:cubicBezTo>
                    <a:cubicBezTo>
                      <a:pt x="611" y="3717"/>
                      <a:pt x="685" y="3682"/>
                      <a:pt x="764" y="3590"/>
                    </a:cubicBezTo>
                    <a:cubicBezTo>
                      <a:pt x="792" y="3460"/>
                      <a:pt x="798" y="3313"/>
                      <a:pt x="854" y="3194"/>
                    </a:cubicBezTo>
                    <a:cubicBezTo>
                      <a:pt x="1272" y="2295"/>
                      <a:pt x="1702" y="1408"/>
                      <a:pt x="2126" y="515"/>
                    </a:cubicBezTo>
                    <a:cubicBezTo>
                      <a:pt x="1871" y="345"/>
                      <a:pt x="1611" y="176"/>
                      <a:pt x="135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1" name="Google Shape;3911;p6"/>
              <p:cNvSpPr/>
              <p:nvPr/>
            </p:nvSpPr>
            <p:spPr>
              <a:xfrm>
                <a:off x="1832825" y="-1358775"/>
                <a:ext cx="1910600" cy="1228300"/>
              </a:xfrm>
              <a:custGeom>
                <a:avLst/>
                <a:gdLst/>
                <a:ahLst/>
                <a:cxnLst/>
                <a:rect l="l" t="t" r="r" b="b"/>
                <a:pathLst>
                  <a:path w="76424" h="49132" extrusionOk="0">
                    <a:moveTo>
                      <a:pt x="16263" y="23656"/>
                    </a:moveTo>
                    <a:lnTo>
                      <a:pt x="16263" y="23656"/>
                    </a:lnTo>
                    <a:cubicBezTo>
                      <a:pt x="16297" y="23667"/>
                      <a:pt x="16337" y="23684"/>
                      <a:pt x="16376" y="23701"/>
                    </a:cubicBezTo>
                    <a:cubicBezTo>
                      <a:pt x="16337" y="23690"/>
                      <a:pt x="16297" y="23673"/>
                      <a:pt x="16263" y="23656"/>
                    </a:cubicBezTo>
                    <a:close/>
                    <a:moveTo>
                      <a:pt x="12900" y="26838"/>
                    </a:moveTo>
                    <a:cubicBezTo>
                      <a:pt x="12777" y="27041"/>
                      <a:pt x="12648" y="27125"/>
                      <a:pt x="12504" y="27125"/>
                    </a:cubicBezTo>
                    <a:cubicBezTo>
                      <a:pt x="12404" y="27125"/>
                      <a:pt x="12295" y="27084"/>
                      <a:pt x="12176" y="27014"/>
                    </a:cubicBezTo>
                    <a:cubicBezTo>
                      <a:pt x="12176" y="27014"/>
                      <a:pt x="12171" y="27008"/>
                      <a:pt x="12171" y="27008"/>
                    </a:cubicBezTo>
                    <a:lnTo>
                      <a:pt x="12171" y="27008"/>
                    </a:lnTo>
                    <a:cubicBezTo>
                      <a:pt x="12295" y="27079"/>
                      <a:pt x="12404" y="27119"/>
                      <a:pt x="12505" y="27119"/>
                    </a:cubicBezTo>
                    <a:cubicBezTo>
                      <a:pt x="12652" y="27119"/>
                      <a:pt x="12779" y="27033"/>
                      <a:pt x="12900" y="26838"/>
                    </a:cubicBezTo>
                    <a:close/>
                    <a:moveTo>
                      <a:pt x="2936" y="29580"/>
                    </a:moveTo>
                    <a:lnTo>
                      <a:pt x="2936" y="29580"/>
                    </a:lnTo>
                    <a:cubicBezTo>
                      <a:pt x="3631" y="29755"/>
                      <a:pt x="4184" y="29891"/>
                      <a:pt x="4732" y="30021"/>
                    </a:cubicBezTo>
                    <a:cubicBezTo>
                      <a:pt x="4732" y="30027"/>
                      <a:pt x="4732" y="30027"/>
                      <a:pt x="4732" y="30027"/>
                    </a:cubicBezTo>
                    <a:cubicBezTo>
                      <a:pt x="4179" y="29891"/>
                      <a:pt x="3631" y="29755"/>
                      <a:pt x="2936" y="29580"/>
                    </a:cubicBezTo>
                    <a:close/>
                    <a:moveTo>
                      <a:pt x="43561" y="30979"/>
                    </a:moveTo>
                    <a:lnTo>
                      <a:pt x="43561" y="30979"/>
                    </a:lnTo>
                    <a:cubicBezTo>
                      <a:pt x="43605" y="31057"/>
                      <a:pt x="43628" y="31130"/>
                      <a:pt x="43633" y="31191"/>
                    </a:cubicBezTo>
                    <a:cubicBezTo>
                      <a:pt x="43661" y="31163"/>
                      <a:pt x="43695" y="31140"/>
                      <a:pt x="43718" y="31117"/>
                    </a:cubicBezTo>
                    <a:cubicBezTo>
                      <a:pt x="43828" y="31233"/>
                      <a:pt x="43938" y="31353"/>
                      <a:pt x="44093" y="31518"/>
                    </a:cubicBezTo>
                    <a:lnTo>
                      <a:pt x="44093" y="31518"/>
                    </a:lnTo>
                    <a:cubicBezTo>
                      <a:pt x="43975" y="31394"/>
                      <a:pt x="43876" y="31306"/>
                      <a:pt x="43714" y="31306"/>
                    </a:cubicBezTo>
                    <a:cubicBezTo>
                      <a:pt x="43684" y="31306"/>
                      <a:pt x="43652" y="31309"/>
                      <a:pt x="43616" y="31315"/>
                    </a:cubicBezTo>
                    <a:cubicBezTo>
                      <a:pt x="43605" y="31349"/>
                      <a:pt x="43588" y="31372"/>
                      <a:pt x="43565" y="31389"/>
                    </a:cubicBezTo>
                    <a:cubicBezTo>
                      <a:pt x="43582" y="31366"/>
                      <a:pt x="43594" y="31344"/>
                      <a:pt x="43605" y="31315"/>
                    </a:cubicBezTo>
                    <a:lnTo>
                      <a:pt x="43616" y="31315"/>
                    </a:lnTo>
                    <a:cubicBezTo>
                      <a:pt x="43628" y="31281"/>
                      <a:pt x="43633" y="31242"/>
                      <a:pt x="43633" y="31191"/>
                    </a:cubicBezTo>
                    <a:lnTo>
                      <a:pt x="43633" y="31191"/>
                    </a:lnTo>
                    <a:cubicBezTo>
                      <a:pt x="43628" y="31191"/>
                      <a:pt x="43628" y="31197"/>
                      <a:pt x="43628" y="31197"/>
                    </a:cubicBezTo>
                    <a:cubicBezTo>
                      <a:pt x="43628" y="31130"/>
                      <a:pt x="43605" y="31057"/>
                      <a:pt x="43561" y="30979"/>
                    </a:cubicBezTo>
                    <a:close/>
                    <a:moveTo>
                      <a:pt x="56663" y="31870"/>
                    </a:moveTo>
                    <a:cubicBezTo>
                      <a:pt x="56781" y="32107"/>
                      <a:pt x="56906" y="32350"/>
                      <a:pt x="57013" y="32570"/>
                    </a:cubicBezTo>
                    <a:cubicBezTo>
                      <a:pt x="56900" y="32350"/>
                      <a:pt x="56781" y="32107"/>
                      <a:pt x="56663" y="31870"/>
                    </a:cubicBezTo>
                    <a:close/>
                    <a:moveTo>
                      <a:pt x="41932" y="31615"/>
                    </a:moveTo>
                    <a:cubicBezTo>
                      <a:pt x="41920" y="31694"/>
                      <a:pt x="41971" y="31756"/>
                      <a:pt x="42168" y="31812"/>
                    </a:cubicBezTo>
                    <a:lnTo>
                      <a:pt x="42168" y="31812"/>
                    </a:lnTo>
                    <a:cubicBezTo>
                      <a:pt x="42163" y="31844"/>
                      <a:pt x="42158" y="31871"/>
                      <a:pt x="42152" y="31898"/>
                    </a:cubicBezTo>
                    <a:cubicBezTo>
                      <a:pt x="42157" y="31881"/>
                      <a:pt x="42161" y="31865"/>
                      <a:pt x="42163" y="31851"/>
                    </a:cubicBezTo>
                    <a:lnTo>
                      <a:pt x="42163" y="31851"/>
                    </a:lnTo>
                    <a:cubicBezTo>
                      <a:pt x="42099" y="32275"/>
                      <a:pt x="42055" y="32627"/>
                      <a:pt x="42005" y="33028"/>
                    </a:cubicBezTo>
                    <a:cubicBezTo>
                      <a:pt x="42056" y="32615"/>
                      <a:pt x="42101" y="32254"/>
                      <a:pt x="42147" y="31898"/>
                    </a:cubicBezTo>
                    <a:cubicBezTo>
                      <a:pt x="41949" y="31801"/>
                      <a:pt x="41909" y="31711"/>
                      <a:pt x="41932" y="31615"/>
                    </a:cubicBezTo>
                    <a:close/>
                    <a:moveTo>
                      <a:pt x="2782" y="33373"/>
                    </a:moveTo>
                    <a:cubicBezTo>
                      <a:pt x="2720" y="33401"/>
                      <a:pt x="2663" y="33441"/>
                      <a:pt x="2607" y="33480"/>
                    </a:cubicBezTo>
                    <a:cubicBezTo>
                      <a:pt x="2663" y="33435"/>
                      <a:pt x="2720" y="33401"/>
                      <a:pt x="2782" y="33373"/>
                    </a:cubicBezTo>
                    <a:close/>
                    <a:moveTo>
                      <a:pt x="6264" y="7733"/>
                    </a:moveTo>
                    <a:cubicBezTo>
                      <a:pt x="7027" y="8897"/>
                      <a:pt x="7796" y="10056"/>
                      <a:pt x="8548" y="11226"/>
                    </a:cubicBezTo>
                    <a:cubicBezTo>
                      <a:pt x="8847" y="11695"/>
                      <a:pt x="9101" y="12193"/>
                      <a:pt x="9378" y="12673"/>
                    </a:cubicBezTo>
                    <a:cubicBezTo>
                      <a:pt x="9944" y="13911"/>
                      <a:pt x="10515" y="15149"/>
                      <a:pt x="11080" y="16387"/>
                    </a:cubicBezTo>
                    <a:cubicBezTo>
                      <a:pt x="11232" y="16754"/>
                      <a:pt x="11379" y="17127"/>
                      <a:pt x="11526" y="17495"/>
                    </a:cubicBezTo>
                    <a:cubicBezTo>
                      <a:pt x="12007" y="18902"/>
                      <a:pt x="12487" y="20310"/>
                      <a:pt x="12968" y="21712"/>
                    </a:cubicBezTo>
                    <a:cubicBezTo>
                      <a:pt x="13132" y="22288"/>
                      <a:pt x="13296" y="22865"/>
                      <a:pt x="13460" y="23441"/>
                    </a:cubicBezTo>
                    <a:cubicBezTo>
                      <a:pt x="13578" y="23910"/>
                      <a:pt x="13697" y="24380"/>
                      <a:pt x="13810" y="24849"/>
                    </a:cubicBezTo>
                    <a:cubicBezTo>
                      <a:pt x="14031" y="25736"/>
                      <a:pt x="14245" y="26629"/>
                      <a:pt x="14460" y="27517"/>
                    </a:cubicBezTo>
                    <a:cubicBezTo>
                      <a:pt x="14731" y="28970"/>
                      <a:pt x="14997" y="30422"/>
                      <a:pt x="15268" y="31869"/>
                    </a:cubicBezTo>
                    <a:lnTo>
                      <a:pt x="15314" y="32107"/>
                    </a:lnTo>
                    <a:cubicBezTo>
                      <a:pt x="15370" y="32418"/>
                      <a:pt x="15421" y="32728"/>
                      <a:pt x="15478" y="33034"/>
                    </a:cubicBezTo>
                    <a:cubicBezTo>
                      <a:pt x="15562" y="33672"/>
                      <a:pt x="15653" y="34311"/>
                      <a:pt x="15721" y="34950"/>
                    </a:cubicBezTo>
                    <a:cubicBezTo>
                      <a:pt x="15766" y="35391"/>
                      <a:pt x="15783" y="35837"/>
                      <a:pt x="15811" y="36278"/>
                    </a:cubicBezTo>
                    <a:cubicBezTo>
                      <a:pt x="15721" y="36295"/>
                      <a:pt x="15636" y="36312"/>
                      <a:pt x="15545" y="36329"/>
                    </a:cubicBezTo>
                    <a:cubicBezTo>
                      <a:pt x="15512" y="36301"/>
                      <a:pt x="15472" y="36267"/>
                      <a:pt x="15432" y="36239"/>
                    </a:cubicBezTo>
                    <a:lnTo>
                      <a:pt x="15427" y="36233"/>
                    </a:lnTo>
                    <a:cubicBezTo>
                      <a:pt x="15093" y="34645"/>
                      <a:pt x="14777" y="33051"/>
                      <a:pt x="14421" y="31468"/>
                    </a:cubicBezTo>
                    <a:cubicBezTo>
                      <a:pt x="14155" y="30292"/>
                      <a:pt x="13850" y="29128"/>
                      <a:pt x="13561" y="27958"/>
                    </a:cubicBezTo>
                    <a:cubicBezTo>
                      <a:pt x="13522" y="27845"/>
                      <a:pt x="13488" y="27737"/>
                      <a:pt x="13448" y="27624"/>
                    </a:cubicBezTo>
                    <a:cubicBezTo>
                      <a:pt x="13200" y="26646"/>
                      <a:pt x="12945" y="25674"/>
                      <a:pt x="12697" y="24696"/>
                    </a:cubicBezTo>
                    <a:cubicBezTo>
                      <a:pt x="12680" y="24628"/>
                      <a:pt x="12663" y="24555"/>
                      <a:pt x="12651" y="24481"/>
                    </a:cubicBezTo>
                    <a:cubicBezTo>
                      <a:pt x="12544" y="24131"/>
                      <a:pt x="12436" y="23780"/>
                      <a:pt x="12329" y="23424"/>
                    </a:cubicBezTo>
                    <a:cubicBezTo>
                      <a:pt x="12290" y="23277"/>
                      <a:pt x="12256" y="23125"/>
                      <a:pt x="12216" y="22972"/>
                    </a:cubicBezTo>
                    <a:cubicBezTo>
                      <a:pt x="12131" y="22712"/>
                      <a:pt x="12041" y="22446"/>
                      <a:pt x="11956" y="22186"/>
                    </a:cubicBezTo>
                    <a:cubicBezTo>
                      <a:pt x="11911" y="22028"/>
                      <a:pt x="11866" y="21876"/>
                      <a:pt x="11815" y="21717"/>
                    </a:cubicBezTo>
                    <a:cubicBezTo>
                      <a:pt x="11702" y="21378"/>
                      <a:pt x="11589" y="21033"/>
                      <a:pt x="11476" y="20688"/>
                    </a:cubicBezTo>
                    <a:cubicBezTo>
                      <a:pt x="11317" y="20197"/>
                      <a:pt x="11165" y="19699"/>
                      <a:pt x="10995" y="19207"/>
                    </a:cubicBezTo>
                    <a:cubicBezTo>
                      <a:pt x="10859" y="18829"/>
                      <a:pt x="10695" y="18456"/>
                      <a:pt x="10549" y="18083"/>
                    </a:cubicBezTo>
                    <a:cubicBezTo>
                      <a:pt x="10396" y="17698"/>
                      <a:pt x="10243" y="17320"/>
                      <a:pt x="10091" y="16935"/>
                    </a:cubicBezTo>
                    <a:cubicBezTo>
                      <a:pt x="9989" y="16675"/>
                      <a:pt x="9887" y="16415"/>
                      <a:pt x="9780" y="16155"/>
                    </a:cubicBezTo>
                    <a:cubicBezTo>
                      <a:pt x="9605" y="15709"/>
                      <a:pt x="9429" y="15262"/>
                      <a:pt x="9248" y="14821"/>
                    </a:cubicBezTo>
                    <a:cubicBezTo>
                      <a:pt x="8824" y="13832"/>
                      <a:pt x="8401" y="12848"/>
                      <a:pt x="7977" y="11865"/>
                    </a:cubicBezTo>
                    <a:cubicBezTo>
                      <a:pt x="7445" y="10779"/>
                      <a:pt x="6920" y="9694"/>
                      <a:pt x="6394" y="8609"/>
                    </a:cubicBezTo>
                    <a:cubicBezTo>
                      <a:pt x="6258" y="8332"/>
                      <a:pt x="6123" y="8055"/>
                      <a:pt x="5987" y="7778"/>
                    </a:cubicBezTo>
                    <a:cubicBezTo>
                      <a:pt x="6077" y="7761"/>
                      <a:pt x="6173" y="7744"/>
                      <a:pt x="6264" y="7733"/>
                    </a:cubicBezTo>
                    <a:close/>
                    <a:moveTo>
                      <a:pt x="51309" y="39534"/>
                    </a:moveTo>
                    <a:lnTo>
                      <a:pt x="51309" y="39534"/>
                    </a:lnTo>
                    <a:cubicBezTo>
                      <a:pt x="51321" y="39642"/>
                      <a:pt x="51389" y="39760"/>
                      <a:pt x="51468" y="39890"/>
                    </a:cubicBezTo>
                    <a:cubicBezTo>
                      <a:pt x="51479" y="39873"/>
                      <a:pt x="51490" y="39862"/>
                      <a:pt x="51502" y="39851"/>
                    </a:cubicBezTo>
                    <a:lnTo>
                      <a:pt x="51634" y="40077"/>
                    </a:lnTo>
                    <a:lnTo>
                      <a:pt x="51634" y="40077"/>
                    </a:lnTo>
                    <a:cubicBezTo>
                      <a:pt x="51587" y="40003"/>
                      <a:pt x="51534" y="39937"/>
                      <a:pt x="51468" y="39890"/>
                    </a:cubicBezTo>
                    <a:cubicBezTo>
                      <a:pt x="51451" y="39890"/>
                      <a:pt x="51439" y="39896"/>
                      <a:pt x="51422" y="39902"/>
                    </a:cubicBezTo>
                    <a:cubicBezTo>
                      <a:pt x="51377" y="39749"/>
                      <a:pt x="51315" y="39636"/>
                      <a:pt x="51309" y="39534"/>
                    </a:cubicBezTo>
                    <a:close/>
                    <a:moveTo>
                      <a:pt x="65462" y="29669"/>
                    </a:moveTo>
                    <a:cubicBezTo>
                      <a:pt x="65594" y="29669"/>
                      <a:pt x="65731" y="29708"/>
                      <a:pt x="65876" y="29783"/>
                    </a:cubicBezTo>
                    <a:cubicBezTo>
                      <a:pt x="64604" y="30405"/>
                      <a:pt x="63185" y="30394"/>
                      <a:pt x="61868" y="30784"/>
                    </a:cubicBezTo>
                    <a:cubicBezTo>
                      <a:pt x="60602" y="31044"/>
                      <a:pt x="59336" y="31310"/>
                      <a:pt x="58064" y="31570"/>
                    </a:cubicBezTo>
                    <a:cubicBezTo>
                      <a:pt x="58002" y="31581"/>
                      <a:pt x="57940" y="31598"/>
                      <a:pt x="57878" y="31615"/>
                    </a:cubicBezTo>
                    <a:cubicBezTo>
                      <a:pt x="57471" y="31700"/>
                      <a:pt x="57069" y="31784"/>
                      <a:pt x="56662" y="31869"/>
                    </a:cubicBezTo>
                    <a:cubicBezTo>
                      <a:pt x="55735" y="32084"/>
                      <a:pt x="54808" y="32305"/>
                      <a:pt x="53881" y="32519"/>
                    </a:cubicBezTo>
                    <a:cubicBezTo>
                      <a:pt x="53881" y="32519"/>
                      <a:pt x="53881" y="32519"/>
                      <a:pt x="53881" y="32519"/>
                    </a:cubicBezTo>
                    <a:lnTo>
                      <a:pt x="53881" y="32519"/>
                    </a:lnTo>
                    <a:cubicBezTo>
                      <a:pt x="53537" y="32610"/>
                      <a:pt x="53192" y="32700"/>
                      <a:pt x="52847" y="32791"/>
                    </a:cubicBezTo>
                    <a:cubicBezTo>
                      <a:pt x="52310" y="32932"/>
                      <a:pt x="51779" y="33073"/>
                      <a:pt x="51247" y="33215"/>
                    </a:cubicBezTo>
                    <a:cubicBezTo>
                      <a:pt x="51129" y="33254"/>
                      <a:pt x="51010" y="33294"/>
                      <a:pt x="50891" y="33339"/>
                    </a:cubicBezTo>
                    <a:cubicBezTo>
                      <a:pt x="50733" y="33373"/>
                      <a:pt x="50580" y="33412"/>
                      <a:pt x="50422" y="33452"/>
                    </a:cubicBezTo>
                    <a:cubicBezTo>
                      <a:pt x="49269" y="33774"/>
                      <a:pt x="48116" y="34102"/>
                      <a:pt x="46957" y="34424"/>
                    </a:cubicBezTo>
                    <a:cubicBezTo>
                      <a:pt x="46194" y="34656"/>
                      <a:pt x="45431" y="34882"/>
                      <a:pt x="44668" y="35108"/>
                    </a:cubicBezTo>
                    <a:cubicBezTo>
                      <a:pt x="43198" y="35583"/>
                      <a:pt x="41723" y="36041"/>
                      <a:pt x="40259" y="36527"/>
                    </a:cubicBezTo>
                    <a:cubicBezTo>
                      <a:pt x="38122" y="37239"/>
                      <a:pt x="35997" y="37963"/>
                      <a:pt x="33865" y="38692"/>
                    </a:cubicBezTo>
                    <a:cubicBezTo>
                      <a:pt x="32616" y="39122"/>
                      <a:pt x="31378" y="39585"/>
                      <a:pt x="30135" y="40026"/>
                    </a:cubicBezTo>
                    <a:cubicBezTo>
                      <a:pt x="29863" y="40122"/>
                      <a:pt x="29575" y="40179"/>
                      <a:pt x="29298" y="40252"/>
                    </a:cubicBezTo>
                    <a:cubicBezTo>
                      <a:pt x="29276" y="40190"/>
                      <a:pt x="29247" y="40122"/>
                      <a:pt x="29225" y="40060"/>
                    </a:cubicBezTo>
                    <a:cubicBezTo>
                      <a:pt x="29649" y="39811"/>
                      <a:pt x="30056" y="39529"/>
                      <a:pt x="30502" y="39314"/>
                    </a:cubicBezTo>
                    <a:cubicBezTo>
                      <a:pt x="33685" y="37748"/>
                      <a:pt x="36963" y="36414"/>
                      <a:pt x="40315" y="35250"/>
                    </a:cubicBezTo>
                    <a:cubicBezTo>
                      <a:pt x="41485" y="34843"/>
                      <a:pt x="42650" y="34419"/>
                      <a:pt x="43814" y="34000"/>
                    </a:cubicBezTo>
                    <a:cubicBezTo>
                      <a:pt x="43888" y="33978"/>
                      <a:pt x="43967" y="33961"/>
                      <a:pt x="44046" y="33938"/>
                    </a:cubicBezTo>
                    <a:cubicBezTo>
                      <a:pt x="45041" y="33650"/>
                      <a:pt x="46036" y="33362"/>
                      <a:pt x="47030" y="33073"/>
                    </a:cubicBezTo>
                    <a:cubicBezTo>
                      <a:pt x="47313" y="32994"/>
                      <a:pt x="47596" y="32915"/>
                      <a:pt x="47873" y="32830"/>
                    </a:cubicBezTo>
                    <a:cubicBezTo>
                      <a:pt x="48794" y="32621"/>
                      <a:pt x="49721" y="32412"/>
                      <a:pt x="50642" y="32203"/>
                    </a:cubicBezTo>
                    <a:lnTo>
                      <a:pt x="53231" y="31683"/>
                    </a:lnTo>
                    <a:cubicBezTo>
                      <a:pt x="54249" y="31485"/>
                      <a:pt x="55266" y="31281"/>
                      <a:pt x="56284" y="31078"/>
                    </a:cubicBezTo>
                    <a:cubicBezTo>
                      <a:pt x="56368" y="31067"/>
                      <a:pt x="56448" y="31055"/>
                      <a:pt x="56532" y="31038"/>
                    </a:cubicBezTo>
                    <a:cubicBezTo>
                      <a:pt x="56792" y="30631"/>
                      <a:pt x="56764" y="30168"/>
                      <a:pt x="56809" y="29727"/>
                    </a:cubicBezTo>
                    <a:lnTo>
                      <a:pt x="56809" y="29727"/>
                    </a:lnTo>
                    <a:cubicBezTo>
                      <a:pt x="56770" y="30168"/>
                      <a:pt x="56792" y="30631"/>
                      <a:pt x="56532" y="31038"/>
                    </a:cubicBezTo>
                    <a:lnTo>
                      <a:pt x="59924" y="30405"/>
                    </a:lnTo>
                    <a:cubicBezTo>
                      <a:pt x="60947" y="30247"/>
                      <a:pt x="61970" y="30083"/>
                      <a:pt x="62993" y="29942"/>
                    </a:cubicBezTo>
                    <a:cubicBezTo>
                      <a:pt x="63796" y="29834"/>
                      <a:pt x="64604" y="29755"/>
                      <a:pt x="65413" y="29670"/>
                    </a:cubicBezTo>
                    <a:cubicBezTo>
                      <a:pt x="65429" y="29669"/>
                      <a:pt x="65446" y="29669"/>
                      <a:pt x="65462" y="29669"/>
                    </a:cubicBezTo>
                    <a:close/>
                    <a:moveTo>
                      <a:pt x="37947" y="41089"/>
                    </a:moveTo>
                    <a:cubicBezTo>
                      <a:pt x="37947" y="41094"/>
                      <a:pt x="37947" y="41100"/>
                      <a:pt x="37947" y="41106"/>
                    </a:cubicBezTo>
                    <a:cubicBezTo>
                      <a:pt x="37958" y="41106"/>
                      <a:pt x="37975" y="41111"/>
                      <a:pt x="37986" y="41111"/>
                    </a:cubicBezTo>
                    <a:cubicBezTo>
                      <a:pt x="38020" y="41190"/>
                      <a:pt x="38054" y="41258"/>
                      <a:pt x="38094" y="41315"/>
                    </a:cubicBezTo>
                    <a:cubicBezTo>
                      <a:pt x="38037" y="41241"/>
                      <a:pt x="37986" y="41168"/>
                      <a:pt x="37930" y="41094"/>
                    </a:cubicBezTo>
                    <a:cubicBezTo>
                      <a:pt x="37935" y="41089"/>
                      <a:pt x="37941" y="41089"/>
                      <a:pt x="37947" y="41089"/>
                    </a:cubicBezTo>
                    <a:close/>
                    <a:moveTo>
                      <a:pt x="18306" y="42382"/>
                    </a:moveTo>
                    <a:cubicBezTo>
                      <a:pt x="18242" y="42470"/>
                      <a:pt x="18188" y="42566"/>
                      <a:pt x="18174" y="42694"/>
                    </a:cubicBezTo>
                    <a:cubicBezTo>
                      <a:pt x="18174" y="42700"/>
                      <a:pt x="18174" y="42705"/>
                      <a:pt x="18174" y="42717"/>
                    </a:cubicBezTo>
                    <a:cubicBezTo>
                      <a:pt x="17942" y="42615"/>
                      <a:pt x="17773" y="42536"/>
                      <a:pt x="17603" y="42462"/>
                    </a:cubicBezTo>
                    <a:lnTo>
                      <a:pt x="17603" y="42462"/>
                    </a:lnTo>
                    <a:cubicBezTo>
                      <a:pt x="17790" y="42541"/>
                      <a:pt x="17970" y="42626"/>
                      <a:pt x="18174" y="42694"/>
                    </a:cubicBezTo>
                    <a:lnTo>
                      <a:pt x="18129" y="42626"/>
                    </a:lnTo>
                    <a:cubicBezTo>
                      <a:pt x="18190" y="42542"/>
                      <a:pt x="18246" y="42462"/>
                      <a:pt x="18306" y="42382"/>
                    </a:cubicBezTo>
                    <a:close/>
                    <a:moveTo>
                      <a:pt x="1" y="0"/>
                    </a:moveTo>
                    <a:lnTo>
                      <a:pt x="1" y="0"/>
                    </a:lnTo>
                    <a:cubicBezTo>
                      <a:pt x="69" y="232"/>
                      <a:pt x="199" y="407"/>
                      <a:pt x="289" y="605"/>
                    </a:cubicBezTo>
                    <a:cubicBezTo>
                      <a:pt x="594" y="1300"/>
                      <a:pt x="1018" y="1973"/>
                      <a:pt x="1160" y="2702"/>
                    </a:cubicBezTo>
                    <a:cubicBezTo>
                      <a:pt x="1555" y="4748"/>
                      <a:pt x="1747" y="6817"/>
                      <a:pt x="1177" y="8880"/>
                    </a:cubicBezTo>
                    <a:cubicBezTo>
                      <a:pt x="1080" y="9231"/>
                      <a:pt x="984" y="9587"/>
                      <a:pt x="917" y="9943"/>
                    </a:cubicBezTo>
                    <a:cubicBezTo>
                      <a:pt x="640" y="11407"/>
                      <a:pt x="323" y="12865"/>
                      <a:pt x="125" y="14341"/>
                    </a:cubicBezTo>
                    <a:cubicBezTo>
                      <a:pt x="1" y="15285"/>
                      <a:pt x="86" y="16257"/>
                      <a:pt x="662" y="17093"/>
                    </a:cubicBezTo>
                    <a:cubicBezTo>
                      <a:pt x="1182" y="18060"/>
                      <a:pt x="1940" y="18772"/>
                      <a:pt x="2963" y="19185"/>
                    </a:cubicBezTo>
                    <a:lnTo>
                      <a:pt x="4913" y="20462"/>
                    </a:lnTo>
                    <a:cubicBezTo>
                      <a:pt x="5032" y="20598"/>
                      <a:pt x="5145" y="20739"/>
                      <a:pt x="5258" y="20875"/>
                    </a:cubicBezTo>
                    <a:cubicBezTo>
                      <a:pt x="5320" y="21107"/>
                      <a:pt x="5376" y="21339"/>
                      <a:pt x="5439" y="21570"/>
                    </a:cubicBezTo>
                    <a:cubicBezTo>
                      <a:pt x="5456" y="21853"/>
                      <a:pt x="5472" y="22141"/>
                      <a:pt x="5484" y="22429"/>
                    </a:cubicBezTo>
                    <a:cubicBezTo>
                      <a:pt x="5099" y="23323"/>
                      <a:pt x="4715" y="24221"/>
                      <a:pt x="4331" y="25114"/>
                    </a:cubicBezTo>
                    <a:cubicBezTo>
                      <a:pt x="4093" y="25572"/>
                      <a:pt x="3850" y="26030"/>
                      <a:pt x="3607" y="26488"/>
                    </a:cubicBezTo>
                    <a:lnTo>
                      <a:pt x="3455" y="26759"/>
                    </a:lnTo>
                    <a:cubicBezTo>
                      <a:pt x="3336" y="27025"/>
                      <a:pt x="3217" y="27291"/>
                      <a:pt x="3104" y="27556"/>
                    </a:cubicBezTo>
                    <a:cubicBezTo>
                      <a:pt x="3070" y="27596"/>
                      <a:pt x="3048" y="27647"/>
                      <a:pt x="3031" y="27698"/>
                    </a:cubicBezTo>
                    <a:cubicBezTo>
                      <a:pt x="2918" y="27963"/>
                      <a:pt x="2810" y="28229"/>
                      <a:pt x="2697" y="28495"/>
                    </a:cubicBezTo>
                    <a:cubicBezTo>
                      <a:pt x="2663" y="28540"/>
                      <a:pt x="2635" y="28585"/>
                      <a:pt x="2618" y="28642"/>
                    </a:cubicBezTo>
                    <a:cubicBezTo>
                      <a:pt x="1974" y="29880"/>
                      <a:pt x="1781" y="31208"/>
                      <a:pt x="1860" y="32587"/>
                    </a:cubicBezTo>
                    <a:cubicBezTo>
                      <a:pt x="1900" y="32615"/>
                      <a:pt x="1940" y="32649"/>
                      <a:pt x="1974" y="32678"/>
                    </a:cubicBezTo>
                    <a:cubicBezTo>
                      <a:pt x="1990" y="32881"/>
                      <a:pt x="2007" y="33079"/>
                      <a:pt x="2024" y="33282"/>
                    </a:cubicBezTo>
                    <a:cubicBezTo>
                      <a:pt x="2115" y="33429"/>
                      <a:pt x="2211" y="33582"/>
                      <a:pt x="2301" y="33729"/>
                    </a:cubicBezTo>
                    <a:cubicBezTo>
                      <a:pt x="2330" y="33797"/>
                      <a:pt x="2358" y="33870"/>
                      <a:pt x="2386" y="33938"/>
                    </a:cubicBezTo>
                    <a:cubicBezTo>
                      <a:pt x="2776" y="34684"/>
                      <a:pt x="3353" y="35250"/>
                      <a:pt x="4088" y="35657"/>
                    </a:cubicBezTo>
                    <a:cubicBezTo>
                      <a:pt x="4184" y="35724"/>
                      <a:pt x="4274" y="35787"/>
                      <a:pt x="4370" y="35849"/>
                    </a:cubicBezTo>
                    <a:cubicBezTo>
                      <a:pt x="4562" y="35967"/>
                      <a:pt x="4749" y="36086"/>
                      <a:pt x="4936" y="36205"/>
                    </a:cubicBezTo>
                    <a:cubicBezTo>
                      <a:pt x="4986" y="36239"/>
                      <a:pt x="5037" y="36273"/>
                      <a:pt x="5088" y="36307"/>
                    </a:cubicBezTo>
                    <a:cubicBezTo>
                      <a:pt x="5258" y="36408"/>
                      <a:pt x="5416" y="36521"/>
                      <a:pt x="5591" y="36612"/>
                    </a:cubicBezTo>
                    <a:cubicBezTo>
                      <a:pt x="7021" y="37358"/>
                      <a:pt x="8451" y="38098"/>
                      <a:pt x="9882" y="38845"/>
                    </a:cubicBezTo>
                    <a:cubicBezTo>
                      <a:pt x="10803" y="39523"/>
                      <a:pt x="11753" y="40167"/>
                      <a:pt x="12646" y="40885"/>
                    </a:cubicBezTo>
                    <a:cubicBezTo>
                      <a:pt x="14093" y="42055"/>
                      <a:pt x="14946" y="43593"/>
                      <a:pt x="15263" y="45430"/>
                    </a:cubicBezTo>
                    <a:lnTo>
                      <a:pt x="15263" y="45441"/>
                    </a:lnTo>
                    <a:cubicBezTo>
                      <a:pt x="15365" y="46323"/>
                      <a:pt x="15495" y="47205"/>
                      <a:pt x="15551" y="48092"/>
                    </a:cubicBezTo>
                    <a:cubicBezTo>
                      <a:pt x="15574" y="48488"/>
                      <a:pt x="15658" y="48827"/>
                      <a:pt x="15975" y="49036"/>
                    </a:cubicBezTo>
                    <a:cubicBezTo>
                      <a:pt x="16076" y="49104"/>
                      <a:pt x="16174" y="49131"/>
                      <a:pt x="16269" y="49131"/>
                    </a:cubicBezTo>
                    <a:cubicBezTo>
                      <a:pt x="16491" y="49131"/>
                      <a:pt x="16695" y="48979"/>
                      <a:pt x="16885" y="48833"/>
                    </a:cubicBezTo>
                    <a:cubicBezTo>
                      <a:pt x="16908" y="48816"/>
                      <a:pt x="16930" y="48793"/>
                      <a:pt x="16953" y="48782"/>
                    </a:cubicBezTo>
                    <a:cubicBezTo>
                      <a:pt x="18835" y="47572"/>
                      <a:pt x="20791" y="46504"/>
                      <a:pt x="22899" y="45729"/>
                    </a:cubicBezTo>
                    <a:cubicBezTo>
                      <a:pt x="23131" y="45645"/>
                      <a:pt x="23352" y="45515"/>
                      <a:pt x="23578" y="45407"/>
                    </a:cubicBezTo>
                    <a:cubicBezTo>
                      <a:pt x="24397" y="45255"/>
                      <a:pt x="25228" y="45119"/>
                      <a:pt x="26042" y="44938"/>
                    </a:cubicBezTo>
                    <a:cubicBezTo>
                      <a:pt x="27241" y="44678"/>
                      <a:pt x="28440" y="44489"/>
                      <a:pt x="29647" y="44489"/>
                    </a:cubicBezTo>
                    <a:cubicBezTo>
                      <a:pt x="30278" y="44489"/>
                      <a:pt x="30911" y="44541"/>
                      <a:pt x="31548" y="44661"/>
                    </a:cubicBezTo>
                    <a:cubicBezTo>
                      <a:pt x="32458" y="44831"/>
                      <a:pt x="33368" y="44989"/>
                      <a:pt x="34278" y="45153"/>
                    </a:cubicBezTo>
                    <a:cubicBezTo>
                      <a:pt x="35708" y="45571"/>
                      <a:pt x="37127" y="46012"/>
                      <a:pt x="38563" y="46402"/>
                    </a:cubicBezTo>
                    <a:cubicBezTo>
                      <a:pt x="39586" y="46685"/>
                      <a:pt x="40626" y="46905"/>
                      <a:pt x="41660" y="47154"/>
                    </a:cubicBezTo>
                    <a:lnTo>
                      <a:pt x="44283" y="47453"/>
                    </a:lnTo>
                    <a:cubicBezTo>
                      <a:pt x="44769" y="47436"/>
                      <a:pt x="45255" y="47420"/>
                      <a:pt x="45742" y="47408"/>
                    </a:cubicBezTo>
                    <a:cubicBezTo>
                      <a:pt x="46414" y="47301"/>
                      <a:pt x="47081" y="47205"/>
                      <a:pt x="47754" y="47097"/>
                    </a:cubicBezTo>
                    <a:cubicBezTo>
                      <a:pt x="47957" y="47018"/>
                      <a:pt x="48178" y="46956"/>
                      <a:pt x="48370" y="46849"/>
                    </a:cubicBezTo>
                    <a:cubicBezTo>
                      <a:pt x="49625" y="46148"/>
                      <a:pt x="50484" y="45192"/>
                      <a:pt x="50411" y="43644"/>
                    </a:cubicBezTo>
                    <a:cubicBezTo>
                      <a:pt x="50405" y="43474"/>
                      <a:pt x="50388" y="43304"/>
                      <a:pt x="50377" y="43141"/>
                    </a:cubicBezTo>
                    <a:cubicBezTo>
                      <a:pt x="50394" y="42892"/>
                      <a:pt x="50416" y="42637"/>
                      <a:pt x="50433" y="42389"/>
                    </a:cubicBezTo>
                    <a:cubicBezTo>
                      <a:pt x="50507" y="41965"/>
                      <a:pt x="50580" y="41535"/>
                      <a:pt x="50654" y="41106"/>
                    </a:cubicBezTo>
                    <a:cubicBezTo>
                      <a:pt x="51004" y="40800"/>
                      <a:pt x="51349" y="40489"/>
                      <a:pt x="51694" y="40179"/>
                    </a:cubicBezTo>
                    <a:cubicBezTo>
                      <a:pt x="51818" y="40184"/>
                      <a:pt x="51942" y="40190"/>
                      <a:pt x="52067" y="40196"/>
                    </a:cubicBezTo>
                    <a:cubicBezTo>
                      <a:pt x="52146" y="40184"/>
                      <a:pt x="52219" y="40173"/>
                      <a:pt x="52293" y="40162"/>
                    </a:cubicBezTo>
                    <a:cubicBezTo>
                      <a:pt x="52615" y="40111"/>
                      <a:pt x="52937" y="40066"/>
                      <a:pt x="53254" y="40020"/>
                    </a:cubicBezTo>
                    <a:cubicBezTo>
                      <a:pt x="54164" y="40071"/>
                      <a:pt x="55074" y="40122"/>
                      <a:pt x="55984" y="40173"/>
                    </a:cubicBezTo>
                    <a:cubicBezTo>
                      <a:pt x="56387" y="40180"/>
                      <a:pt x="56795" y="40220"/>
                      <a:pt x="57196" y="40220"/>
                    </a:cubicBezTo>
                    <a:cubicBezTo>
                      <a:pt x="57403" y="40220"/>
                      <a:pt x="57608" y="40209"/>
                      <a:pt x="57810" y="40179"/>
                    </a:cubicBezTo>
                    <a:cubicBezTo>
                      <a:pt x="59879" y="39879"/>
                      <a:pt x="61575" y="38850"/>
                      <a:pt x="63016" y="37369"/>
                    </a:cubicBezTo>
                    <a:cubicBezTo>
                      <a:pt x="63717" y="36651"/>
                      <a:pt x="64384" y="35905"/>
                      <a:pt x="65068" y="35170"/>
                    </a:cubicBezTo>
                    <a:lnTo>
                      <a:pt x="65068" y="35165"/>
                    </a:lnTo>
                    <a:cubicBezTo>
                      <a:pt x="65769" y="34136"/>
                      <a:pt x="66543" y="33175"/>
                      <a:pt x="67600" y="32485"/>
                    </a:cubicBezTo>
                    <a:cubicBezTo>
                      <a:pt x="68318" y="32005"/>
                      <a:pt x="69042" y="31519"/>
                      <a:pt x="69810" y="31129"/>
                    </a:cubicBezTo>
                    <a:cubicBezTo>
                      <a:pt x="70579" y="30744"/>
                      <a:pt x="71393" y="30411"/>
                      <a:pt x="72218" y="30174"/>
                    </a:cubicBezTo>
                    <a:cubicBezTo>
                      <a:pt x="73315" y="29851"/>
                      <a:pt x="74445" y="29637"/>
                      <a:pt x="75565" y="29382"/>
                    </a:cubicBezTo>
                    <a:cubicBezTo>
                      <a:pt x="75853" y="29348"/>
                      <a:pt x="76136" y="29314"/>
                      <a:pt x="76424" y="29280"/>
                    </a:cubicBezTo>
                    <a:cubicBezTo>
                      <a:pt x="76407" y="29196"/>
                      <a:pt x="76390" y="29111"/>
                      <a:pt x="76373" y="29026"/>
                    </a:cubicBezTo>
                    <a:cubicBezTo>
                      <a:pt x="76198" y="28975"/>
                      <a:pt x="76023" y="28919"/>
                      <a:pt x="75847" y="28868"/>
                    </a:cubicBezTo>
                    <a:cubicBezTo>
                      <a:pt x="75531" y="28749"/>
                      <a:pt x="75226" y="28591"/>
                      <a:pt x="74898" y="28523"/>
                    </a:cubicBezTo>
                    <a:cubicBezTo>
                      <a:pt x="73694" y="28246"/>
                      <a:pt x="72490" y="27929"/>
                      <a:pt x="71263" y="27766"/>
                    </a:cubicBezTo>
                    <a:cubicBezTo>
                      <a:pt x="69008" y="27460"/>
                      <a:pt x="66741" y="27200"/>
                      <a:pt x="64474" y="27019"/>
                    </a:cubicBezTo>
                    <a:cubicBezTo>
                      <a:pt x="63728" y="26961"/>
                      <a:pt x="62979" y="26948"/>
                      <a:pt x="62229" y="26948"/>
                    </a:cubicBezTo>
                    <a:cubicBezTo>
                      <a:pt x="61591" y="26948"/>
                      <a:pt x="60952" y="26958"/>
                      <a:pt x="60314" y="26958"/>
                    </a:cubicBezTo>
                    <a:cubicBezTo>
                      <a:pt x="60240" y="26958"/>
                      <a:pt x="60167" y="26957"/>
                      <a:pt x="60094" y="26957"/>
                    </a:cubicBezTo>
                    <a:cubicBezTo>
                      <a:pt x="59935" y="26957"/>
                      <a:pt x="59777" y="27048"/>
                      <a:pt x="59619" y="27093"/>
                    </a:cubicBezTo>
                    <a:cubicBezTo>
                      <a:pt x="58646" y="27161"/>
                      <a:pt x="57674" y="27229"/>
                      <a:pt x="56702" y="27296"/>
                    </a:cubicBezTo>
                    <a:cubicBezTo>
                      <a:pt x="56335" y="27336"/>
                      <a:pt x="55967" y="27375"/>
                      <a:pt x="55605" y="27415"/>
                    </a:cubicBezTo>
                    <a:cubicBezTo>
                      <a:pt x="54707" y="27539"/>
                      <a:pt x="53802" y="27658"/>
                      <a:pt x="52903" y="27777"/>
                    </a:cubicBezTo>
                    <a:cubicBezTo>
                      <a:pt x="52547" y="27833"/>
                      <a:pt x="52191" y="27896"/>
                      <a:pt x="51829" y="27952"/>
                    </a:cubicBezTo>
                    <a:cubicBezTo>
                      <a:pt x="50976" y="28127"/>
                      <a:pt x="50117" y="28302"/>
                      <a:pt x="49263" y="28478"/>
                    </a:cubicBezTo>
                    <a:lnTo>
                      <a:pt x="49258" y="28478"/>
                    </a:lnTo>
                    <a:cubicBezTo>
                      <a:pt x="48975" y="28557"/>
                      <a:pt x="48698" y="28630"/>
                      <a:pt x="48421" y="28704"/>
                    </a:cubicBezTo>
                    <a:cubicBezTo>
                      <a:pt x="47890" y="28834"/>
                      <a:pt x="47353" y="28964"/>
                      <a:pt x="46821" y="29088"/>
                    </a:cubicBezTo>
                    <a:lnTo>
                      <a:pt x="45549" y="29467"/>
                    </a:lnTo>
                    <a:cubicBezTo>
                      <a:pt x="44933" y="29665"/>
                      <a:pt x="44317" y="29868"/>
                      <a:pt x="43701" y="30066"/>
                    </a:cubicBezTo>
                    <a:cubicBezTo>
                      <a:pt x="43633" y="30089"/>
                      <a:pt x="43560" y="30111"/>
                      <a:pt x="43486" y="30134"/>
                    </a:cubicBezTo>
                    <a:cubicBezTo>
                      <a:pt x="42616" y="30450"/>
                      <a:pt x="41740" y="30767"/>
                      <a:pt x="40869" y="31078"/>
                    </a:cubicBezTo>
                    <a:cubicBezTo>
                      <a:pt x="39264" y="31768"/>
                      <a:pt x="37658" y="32457"/>
                      <a:pt x="36047" y="33147"/>
                    </a:cubicBezTo>
                    <a:cubicBezTo>
                      <a:pt x="35838" y="33271"/>
                      <a:pt x="35623" y="33395"/>
                      <a:pt x="35409" y="33520"/>
                    </a:cubicBezTo>
                    <a:cubicBezTo>
                      <a:pt x="35228" y="33582"/>
                      <a:pt x="35024" y="33616"/>
                      <a:pt x="34860" y="33712"/>
                    </a:cubicBezTo>
                    <a:cubicBezTo>
                      <a:pt x="32577" y="35029"/>
                      <a:pt x="30282" y="36324"/>
                      <a:pt x="28026" y="37691"/>
                    </a:cubicBezTo>
                    <a:cubicBezTo>
                      <a:pt x="27077" y="38268"/>
                      <a:pt x="26212" y="38997"/>
                      <a:pt x="25313" y="39659"/>
                    </a:cubicBezTo>
                    <a:cubicBezTo>
                      <a:pt x="24256" y="40456"/>
                      <a:pt x="23188" y="41230"/>
                      <a:pt x="22153" y="42050"/>
                    </a:cubicBezTo>
                    <a:cubicBezTo>
                      <a:pt x="21481" y="42581"/>
                      <a:pt x="20848" y="43174"/>
                      <a:pt x="20198" y="43740"/>
                    </a:cubicBezTo>
                    <a:cubicBezTo>
                      <a:pt x="20452" y="42965"/>
                      <a:pt x="20848" y="42293"/>
                      <a:pt x="21192" y="41597"/>
                    </a:cubicBezTo>
                    <a:cubicBezTo>
                      <a:pt x="22329" y="39274"/>
                      <a:pt x="23470" y="36957"/>
                      <a:pt x="24573" y="34616"/>
                    </a:cubicBezTo>
                    <a:cubicBezTo>
                      <a:pt x="25070" y="33554"/>
                      <a:pt x="25477" y="32446"/>
                      <a:pt x="25924" y="31361"/>
                    </a:cubicBezTo>
                    <a:lnTo>
                      <a:pt x="25924" y="31361"/>
                    </a:lnTo>
                    <a:cubicBezTo>
                      <a:pt x="25846" y="31449"/>
                      <a:pt x="25772" y="31483"/>
                      <a:pt x="25704" y="31483"/>
                    </a:cubicBezTo>
                    <a:cubicBezTo>
                      <a:pt x="25588" y="31483"/>
                      <a:pt x="25487" y="31386"/>
                      <a:pt x="25398" y="31287"/>
                    </a:cubicBezTo>
                    <a:cubicBezTo>
                      <a:pt x="25296" y="31168"/>
                      <a:pt x="25234" y="31016"/>
                      <a:pt x="25155" y="30880"/>
                    </a:cubicBezTo>
                    <a:cubicBezTo>
                      <a:pt x="24567" y="32022"/>
                      <a:pt x="23968" y="33164"/>
                      <a:pt x="23386" y="34311"/>
                    </a:cubicBezTo>
                    <a:cubicBezTo>
                      <a:pt x="22594" y="35888"/>
                      <a:pt x="21820" y="37471"/>
                      <a:pt x="21017" y="39042"/>
                    </a:cubicBezTo>
                    <a:cubicBezTo>
                      <a:pt x="20361" y="40309"/>
                      <a:pt x="19683" y="41563"/>
                      <a:pt x="19016" y="42824"/>
                    </a:cubicBezTo>
                    <a:cubicBezTo>
                      <a:pt x="18909" y="43118"/>
                      <a:pt x="18801" y="43412"/>
                      <a:pt x="18660" y="43796"/>
                    </a:cubicBezTo>
                    <a:cubicBezTo>
                      <a:pt x="18298" y="43316"/>
                      <a:pt x="18762" y="43135"/>
                      <a:pt x="18784" y="42852"/>
                    </a:cubicBezTo>
                    <a:lnTo>
                      <a:pt x="18343" y="42332"/>
                    </a:lnTo>
                    <a:cubicBezTo>
                      <a:pt x="18366" y="41965"/>
                      <a:pt x="18389" y="41597"/>
                      <a:pt x="18417" y="41230"/>
                    </a:cubicBezTo>
                    <a:cubicBezTo>
                      <a:pt x="18473" y="40393"/>
                      <a:pt x="18598" y="39557"/>
                      <a:pt x="18570" y="38726"/>
                    </a:cubicBezTo>
                    <a:cubicBezTo>
                      <a:pt x="18519" y="36962"/>
                      <a:pt x="18394" y="35199"/>
                      <a:pt x="18298" y="33435"/>
                    </a:cubicBezTo>
                    <a:cubicBezTo>
                      <a:pt x="18236" y="32740"/>
                      <a:pt x="18208" y="32045"/>
                      <a:pt x="18106" y="31355"/>
                    </a:cubicBezTo>
                    <a:cubicBezTo>
                      <a:pt x="17948" y="30264"/>
                      <a:pt x="17739" y="29184"/>
                      <a:pt x="17546" y="28099"/>
                    </a:cubicBezTo>
                    <a:cubicBezTo>
                      <a:pt x="17518" y="27941"/>
                      <a:pt x="17484" y="27788"/>
                      <a:pt x="17456" y="27635"/>
                    </a:cubicBezTo>
                    <a:cubicBezTo>
                      <a:pt x="17620" y="27025"/>
                      <a:pt x="17236" y="26539"/>
                      <a:pt x="17089" y="26002"/>
                    </a:cubicBezTo>
                    <a:cubicBezTo>
                      <a:pt x="16919" y="25227"/>
                      <a:pt x="16749" y="24447"/>
                      <a:pt x="16580" y="23673"/>
                    </a:cubicBezTo>
                    <a:cubicBezTo>
                      <a:pt x="16495" y="23402"/>
                      <a:pt x="16416" y="23130"/>
                      <a:pt x="16331" y="22859"/>
                    </a:cubicBezTo>
                    <a:cubicBezTo>
                      <a:pt x="16184" y="22356"/>
                      <a:pt x="16043" y="21859"/>
                      <a:pt x="15896" y="21355"/>
                    </a:cubicBezTo>
                    <a:cubicBezTo>
                      <a:pt x="15687" y="20751"/>
                      <a:pt x="15478" y="20140"/>
                      <a:pt x="15268" y="19535"/>
                    </a:cubicBezTo>
                    <a:cubicBezTo>
                      <a:pt x="15020" y="18670"/>
                      <a:pt x="14754" y="17817"/>
                      <a:pt x="14234" y="17071"/>
                    </a:cubicBezTo>
                    <a:cubicBezTo>
                      <a:pt x="14087" y="16686"/>
                      <a:pt x="13940" y="16308"/>
                      <a:pt x="13793" y="15923"/>
                    </a:cubicBezTo>
                    <a:cubicBezTo>
                      <a:pt x="13448" y="15166"/>
                      <a:pt x="13137" y="14391"/>
                      <a:pt x="12759" y="13645"/>
                    </a:cubicBezTo>
                    <a:cubicBezTo>
                      <a:pt x="12369" y="12888"/>
                      <a:pt x="11916" y="12159"/>
                      <a:pt x="11493" y="11413"/>
                    </a:cubicBezTo>
                    <a:cubicBezTo>
                      <a:pt x="8858" y="6404"/>
                      <a:pt x="5015" y="2617"/>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912" name="Google Shape;3912;p6"/>
          <p:cNvGrpSpPr/>
          <p:nvPr/>
        </p:nvGrpSpPr>
        <p:grpSpPr>
          <a:xfrm rot="10800000" flipH="1">
            <a:off x="8028373" y="4146170"/>
            <a:ext cx="740011" cy="636065"/>
            <a:chOff x="7615940" y="361497"/>
            <a:chExt cx="960305" cy="825415"/>
          </a:xfrm>
        </p:grpSpPr>
        <p:sp>
          <p:nvSpPr>
            <p:cNvPr id="3913" name="Google Shape;3913;p6"/>
            <p:cNvSpPr/>
            <p:nvPr/>
          </p:nvSpPr>
          <p:spPr>
            <a:xfrm rot="-9249779">
              <a:off x="7918451" y="727295"/>
              <a:ext cx="345988" cy="292382"/>
            </a:xfrm>
            <a:custGeom>
              <a:avLst/>
              <a:gdLst/>
              <a:ahLst/>
              <a:cxnLst/>
              <a:rect l="l" t="t" r="r" b="b"/>
              <a:pathLst>
                <a:path w="32497" h="27462" extrusionOk="0">
                  <a:moveTo>
                    <a:pt x="20749" y="4439"/>
                  </a:moveTo>
                  <a:cubicBezTo>
                    <a:pt x="20236" y="4682"/>
                    <a:pt x="20231" y="4727"/>
                    <a:pt x="20615" y="5173"/>
                  </a:cubicBezTo>
                  <a:cubicBezTo>
                    <a:pt x="20226" y="4727"/>
                    <a:pt x="20236" y="4682"/>
                    <a:pt x="20749" y="4439"/>
                  </a:cubicBezTo>
                  <a:close/>
                  <a:moveTo>
                    <a:pt x="18066" y="10297"/>
                  </a:moveTo>
                  <a:cubicBezTo>
                    <a:pt x="18049" y="10493"/>
                    <a:pt x="18043" y="10629"/>
                    <a:pt x="18032" y="10758"/>
                  </a:cubicBezTo>
                  <a:cubicBezTo>
                    <a:pt x="18043" y="10623"/>
                    <a:pt x="18049" y="10493"/>
                    <a:pt x="18066" y="10297"/>
                  </a:cubicBezTo>
                  <a:close/>
                  <a:moveTo>
                    <a:pt x="8728" y="17253"/>
                  </a:moveTo>
                  <a:cubicBezTo>
                    <a:pt x="8660" y="17456"/>
                    <a:pt x="8586" y="17660"/>
                    <a:pt x="8513" y="17863"/>
                  </a:cubicBezTo>
                  <a:cubicBezTo>
                    <a:pt x="8586" y="17660"/>
                    <a:pt x="8654" y="17456"/>
                    <a:pt x="8728" y="17253"/>
                  </a:cubicBezTo>
                  <a:close/>
                  <a:moveTo>
                    <a:pt x="16097" y="20979"/>
                  </a:moveTo>
                  <a:cubicBezTo>
                    <a:pt x="15555" y="21443"/>
                    <a:pt x="15013" y="21906"/>
                    <a:pt x="14465" y="22374"/>
                  </a:cubicBezTo>
                  <a:cubicBezTo>
                    <a:pt x="15007" y="21906"/>
                    <a:pt x="15555" y="21443"/>
                    <a:pt x="16097" y="20979"/>
                  </a:cubicBezTo>
                  <a:close/>
                  <a:moveTo>
                    <a:pt x="6676" y="23533"/>
                  </a:moveTo>
                  <a:cubicBezTo>
                    <a:pt x="6704" y="23533"/>
                    <a:pt x="6727" y="23544"/>
                    <a:pt x="6749" y="23556"/>
                  </a:cubicBezTo>
                  <a:cubicBezTo>
                    <a:pt x="6727" y="23544"/>
                    <a:pt x="6704" y="23539"/>
                    <a:pt x="6676" y="23533"/>
                  </a:cubicBezTo>
                  <a:close/>
                  <a:moveTo>
                    <a:pt x="6354" y="23929"/>
                  </a:moveTo>
                  <a:cubicBezTo>
                    <a:pt x="6405" y="24093"/>
                    <a:pt x="6438" y="24223"/>
                    <a:pt x="6461" y="24324"/>
                  </a:cubicBezTo>
                  <a:cubicBezTo>
                    <a:pt x="6438" y="24223"/>
                    <a:pt x="6405" y="24098"/>
                    <a:pt x="6354" y="23929"/>
                  </a:cubicBezTo>
                  <a:close/>
                  <a:moveTo>
                    <a:pt x="12730" y="26026"/>
                  </a:moveTo>
                  <a:cubicBezTo>
                    <a:pt x="12521" y="26144"/>
                    <a:pt x="12306" y="26263"/>
                    <a:pt x="12091" y="26376"/>
                  </a:cubicBezTo>
                  <a:cubicBezTo>
                    <a:pt x="12306" y="26263"/>
                    <a:pt x="12515" y="26144"/>
                    <a:pt x="12730" y="26026"/>
                  </a:cubicBezTo>
                  <a:close/>
                  <a:moveTo>
                    <a:pt x="19658" y="0"/>
                  </a:moveTo>
                  <a:cubicBezTo>
                    <a:pt x="19518" y="0"/>
                    <a:pt x="19360" y="45"/>
                    <a:pt x="19174" y="131"/>
                  </a:cubicBezTo>
                  <a:cubicBezTo>
                    <a:pt x="18518" y="437"/>
                    <a:pt x="17891" y="793"/>
                    <a:pt x="17258" y="1126"/>
                  </a:cubicBezTo>
                  <a:cubicBezTo>
                    <a:pt x="16540" y="1595"/>
                    <a:pt x="15827" y="2064"/>
                    <a:pt x="15115" y="2534"/>
                  </a:cubicBezTo>
                  <a:cubicBezTo>
                    <a:pt x="14833" y="2748"/>
                    <a:pt x="14556" y="2958"/>
                    <a:pt x="14273" y="3172"/>
                  </a:cubicBezTo>
                  <a:cubicBezTo>
                    <a:pt x="14132" y="3291"/>
                    <a:pt x="13996" y="3404"/>
                    <a:pt x="13855" y="3523"/>
                  </a:cubicBezTo>
                  <a:cubicBezTo>
                    <a:pt x="13713" y="3636"/>
                    <a:pt x="13572" y="3749"/>
                    <a:pt x="13431" y="3868"/>
                  </a:cubicBezTo>
                  <a:cubicBezTo>
                    <a:pt x="13193" y="4049"/>
                    <a:pt x="12956" y="4224"/>
                    <a:pt x="12719" y="4405"/>
                  </a:cubicBezTo>
                  <a:cubicBezTo>
                    <a:pt x="12295" y="4744"/>
                    <a:pt x="11865" y="5083"/>
                    <a:pt x="11441" y="5416"/>
                  </a:cubicBezTo>
                  <a:cubicBezTo>
                    <a:pt x="10486" y="3947"/>
                    <a:pt x="9186" y="2839"/>
                    <a:pt x="7750" y="1872"/>
                  </a:cubicBezTo>
                  <a:cubicBezTo>
                    <a:pt x="6110" y="776"/>
                    <a:pt x="4334" y="309"/>
                    <a:pt x="2462" y="309"/>
                  </a:cubicBezTo>
                  <a:cubicBezTo>
                    <a:pt x="1941" y="309"/>
                    <a:pt x="1412" y="345"/>
                    <a:pt x="876" y="414"/>
                  </a:cubicBezTo>
                  <a:cubicBezTo>
                    <a:pt x="712" y="437"/>
                    <a:pt x="543" y="470"/>
                    <a:pt x="390" y="544"/>
                  </a:cubicBezTo>
                  <a:cubicBezTo>
                    <a:pt x="51" y="714"/>
                    <a:pt x="0" y="1007"/>
                    <a:pt x="260" y="1301"/>
                  </a:cubicBezTo>
                  <a:cubicBezTo>
                    <a:pt x="396" y="1443"/>
                    <a:pt x="565" y="1550"/>
                    <a:pt x="712" y="1686"/>
                  </a:cubicBezTo>
                  <a:cubicBezTo>
                    <a:pt x="1752" y="2607"/>
                    <a:pt x="2510" y="3692"/>
                    <a:pt x="2730" y="5100"/>
                  </a:cubicBezTo>
                  <a:cubicBezTo>
                    <a:pt x="2968" y="6620"/>
                    <a:pt x="2979" y="8124"/>
                    <a:pt x="2617" y="9633"/>
                  </a:cubicBezTo>
                  <a:cubicBezTo>
                    <a:pt x="2267" y="11114"/>
                    <a:pt x="1928" y="12595"/>
                    <a:pt x="1622" y="14088"/>
                  </a:cubicBezTo>
                  <a:cubicBezTo>
                    <a:pt x="1046" y="16914"/>
                    <a:pt x="1374" y="19638"/>
                    <a:pt x="2646" y="22233"/>
                  </a:cubicBezTo>
                  <a:cubicBezTo>
                    <a:pt x="2877" y="22696"/>
                    <a:pt x="3239" y="23092"/>
                    <a:pt x="3539" y="23522"/>
                  </a:cubicBezTo>
                  <a:cubicBezTo>
                    <a:pt x="3680" y="23539"/>
                    <a:pt x="3816" y="23556"/>
                    <a:pt x="3957" y="23573"/>
                  </a:cubicBezTo>
                  <a:cubicBezTo>
                    <a:pt x="4059" y="23714"/>
                    <a:pt x="4160" y="23850"/>
                    <a:pt x="4375" y="24138"/>
                  </a:cubicBezTo>
                  <a:cubicBezTo>
                    <a:pt x="4081" y="24025"/>
                    <a:pt x="3968" y="23985"/>
                    <a:pt x="3850" y="23940"/>
                  </a:cubicBezTo>
                  <a:lnTo>
                    <a:pt x="3850" y="23940"/>
                  </a:lnTo>
                  <a:cubicBezTo>
                    <a:pt x="4449" y="24539"/>
                    <a:pt x="5048" y="25138"/>
                    <a:pt x="5641" y="25738"/>
                  </a:cubicBezTo>
                  <a:cubicBezTo>
                    <a:pt x="5901" y="25907"/>
                    <a:pt x="6161" y="26082"/>
                    <a:pt x="6416" y="26252"/>
                  </a:cubicBezTo>
                  <a:cubicBezTo>
                    <a:pt x="7433" y="26755"/>
                    <a:pt x="8490" y="27151"/>
                    <a:pt x="9627" y="27281"/>
                  </a:cubicBezTo>
                  <a:cubicBezTo>
                    <a:pt x="10140" y="27405"/>
                    <a:pt x="10639" y="27462"/>
                    <a:pt x="11124" y="27462"/>
                  </a:cubicBezTo>
                  <a:cubicBezTo>
                    <a:pt x="12741" y="27462"/>
                    <a:pt x="14210" y="26824"/>
                    <a:pt x="15601" y="25884"/>
                  </a:cubicBezTo>
                  <a:cubicBezTo>
                    <a:pt x="17732" y="24454"/>
                    <a:pt x="19332" y="22482"/>
                    <a:pt x="20971" y="20548"/>
                  </a:cubicBezTo>
                  <a:cubicBezTo>
                    <a:pt x="22062" y="19265"/>
                    <a:pt x="23193" y="18005"/>
                    <a:pt x="24397" y="16829"/>
                  </a:cubicBezTo>
                  <a:cubicBezTo>
                    <a:pt x="25759" y="15501"/>
                    <a:pt x="27359" y="14483"/>
                    <a:pt x="29224" y="13991"/>
                  </a:cubicBezTo>
                  <a:cubicBezTo>
                    <a:pt x="29976" y="13799"/>
                    <a:pt x="30767" y="13737"/>
                    <a:pt x="31547" y="13675"/>
                  </a:cubicBezTo>
                  <a:cubicBezTo>
                    <a:pt x="31566" y="13674"/>
                    <a:pt x="31584" y="13673"/>
                    <a:pt x="31603" y="13673"/>
                  </a:cubicBezTo>
                  <a:cubicBezTo>
                    <a:pt x="31709" y="13673"/>
                    <a:pt x="31818" y="13689"/>
                    <a:pt x="31921" y="13689"/>
                  </a:cubicBezTo>
                  <a:cubicBezTo>
                    <a:pt x="32069" y="13689"/>
                    <a:pt x="32205" y="13656"/>
                    <a:pt x="32305" y="13494"/>
                  </a:cubicBezTo>
                  <a:cubicBezTo>
                    <a:pt x="32497" y="13183"/>
                    <a:pt x="32373" y="12895"/>
                    <a:pt x="32146" y="12652"/>
                  </a:cubicBezTo>
                  <a:cubicBezTo>
                    <a:pt x="31779" y="12262"/>
                    <a:pt x="31423" y="11860"/>
                    <a:pt x="31022" y="11510"/>
                  </a:cubicBezTo>
                  <a:cubicBezTo>
                    <a:pt x="28963" y="9728"/>
                    <a:pt x="26641" y="8864"/>
                    <a:pt x="24073" y="8864"/>
                  </a:cubicBezTo>
                  <a:cubicBezTo>
                    <a:pt x="23448" y="8864"/>
                    <a:pt x="22807" y="8915"/>
                    <a:pt x="22153" y="9017"/>
                  </a:cubicBezTo>
                  <a:cubicBezTo>
                    <a:pt x="21717" y="8763"/>
                    <a:pt x="22085" y="8305"/>
                    <a:pt x="21893" y="7983"/>
                  </a:cubicBezTo>
                  <a:cubicBezTo>
                    <a:pt x="21881" y="7491"/>
                    <a:pt x="21870" y="7005"/>
                    <a:pt x="21859" y="6513"/>
                  </a:cubicBezTo>
                  <a:cubicBezTo>
                    <a:pt x="21751" y="5727"/>
                    <a:pt x="21650" y="4947"/>
                    <a:pt x="21548" y="4162"/>
                  </a:cubicBezTo>
                  <a:lnTo>
                    <a:pt x="21152" y="2635"/>
                  </a:lnTo>
                  <a:cubicBezTo>
                    <a:pt x="21050" y="2375"/>
                    <a:pt x="20954" y="2110"/>
                    <a:pt x="20858" y="1850"/>
                  </a:cubicBezTo>
                  <a:cubicBezTo>
                    <a:pt x="20672" y="1392"/>
                    <a:pt x="20530" y="906"/>
                    <a:pt x="20293" y="476"/>
                  </a:cubicBezTo>
                  <a:cubicBezTo>
                    <a:pt x="20107" y="151"/>
                    <a:pt x="19913" y="0"/>
                    <a:pt x="1965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914" name="Google Shape;3914;p6"/>
            <p:cNvGrpSpPr/>
            <p:nvPr/>
          </p:nvGrpSpPr>
          <p:grpSpPr>
            <a:xfrm rot="-9249779">
              <a:off x="7689258" y="512655"/>
              <a:ext cx="813669" cy="523098"/>
              <a:chOff x="1832825" y="-1358775"/>
              <a:chExt cx="1910600" cy="1228300"/>
            </a:xfrm>
          </p:grpSpPr>
          <p:sp>
            <p:nvSpPr>
              <p:cNvPr id="3915" name="Google Shape;3915;p6"/>
              <p:cNvSpPr/>
              <p:nvPr/>
            </p:nvSpPr>
            <p:spPr>
              <a:xfrm>
                <a:off x="2461825" y="-664650"/>
                <a:ext cx="53150" cy="92925"/>
              </a:xfrm>
              <a:custGeom>
                <a:avLst/>
                <a:gdLst/>
                <a:ahLst/>
                <a:cxnLst/>
                <a:rect l="l" t="t" r="r" b="b"/>
                <a:pathLst>
                  <a:path w="2126" h="3717" extrusionOk="0">
                    <a:moveTo>
                      <a:pt x="1351" y="1"/>
                    </a:moveTo>
                    <a:cubicBezTo>
                      <a:pt x="1289" y="187"/>
                      <a:pt x="1227" y="368"/>
                      <a:pt x="1148" y="549"/>
                    </a:cubicBezTo>
                    <a:cubicBezTo>
                      <a:pt x="769" y="1402"/>
                      <a:pt x="385" y="2256"/>
                      <a:pt x="0" y="3109"/>
                    </a:cubicBezTo>
                    <a:cubicBezTo>
                      <a:pt x="80" y="3251"/>
                      <a:pt x="136" y="3403"/>
                      <a:pt x="238" y="3522"/>
                    </a:cubicBezTo>
                    <a:cubicBezTo>
                      <a:pt x="326" y="3621"/>
                      <a:pt x="427" y="3717"/>
                      <a:pt x="541" y="3717"/>
                    </a:cubicBezTo>
                    <a:cubicBezTo>
                      <a:pt x="611" y="3717"/>
                      <a:pt x="685" y="3682"/>
                      <a:pt x="764" y="3590"/>
                    </a:cubicBezTo>
                    <a:cubicBezTo>
                      <a:pt x="792" y="3460"/>
                      <a:pt x="798" y="3313"/>
                      <a:pt x="854" y="3194"/>
                    </a:cubicBezTo>
                    <a:cubicBezTo>
                      <a:pt x="1272" y="2295"/>
                      <a:pt x="1702" y="1408"/>
                      <a:pt x="2126" y="515"/>
                    </a:cubicBezTo>
                    <a:cubicBezTo>
                      <a:pt x="1871" y="345"/>
                      <a:pt x="1611" y="176"/>
                      <a:pt x="135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6" name="Google Shape;3916;p6"/>
              <p:cNvSpPr/>
              <p:nvPr/>
            </p:nvSpPr>
            <p:spPr>
              <a:xfrm>
                <a:off x="1832825" y="-1358775"/>
                <a:ext cx="1910600" cy="1228300"/>
              </a:xfrm>
              <a:custGeom>
                <a:avLst/>
                <a:gdLst/>
                <a:ahLst/>
                <a:cxnLst/>
                <a:rect l="l" t="t" r="r" b="b"/>
                <a:pathLst>
                  <a:path w="76424" h="49132" extrusionOk="0">
                    <a:moveTo>
                      <a:pt x="16263" y="23656"/>
                    </a:moveTo>
                    <a:lnTo>
                      <a:pt x="16263" y="23656"/>
                    </a:lnTo>
                    <a:cubicBezTo>
                      <a:pt x="16297" y="23667"/>
                      <a:pt x="16337" y="23684"/>
                      <a:pt x="16376" y="23701"/>
                    </a:cubicBezTo>
                    <a:cubicBezTo>
                      <a:pt x="16337" y="23690"/>
                      <a:pt x="16297" y="23673"/>
                      <a:pt x="16263" y="23656"/>
                    </a:cubicBezTo>
                    <a:close/>
                    <a:moveTo>
                      <a:pt x="12900" y="26838"/>
                    </a:moveTo>
                    <a:cubicBezTo>
                      <a:pt x="12777" y="27041"/>
                      <a:pt x="12648" y="27125"/>
                      <a:pt x="12504" y="27125"/>
                    </a:cubicBezTo>
                    <a:cubicBezTo>
                      <a:pt x="12404" y="27125"/>
                      <a:pt x="12295" y="27084"/>
                      <a:pt x="12176" y="27014"/>
                    </a:cubicBezTo>
                    <a:cubicBezTo>
                      <a:pt x="12176" y="27014"/>
                      <a:pt x="12171" y="27008"/>
                      <a:pt x="12171" y="27008"/>
                    </a:cubicBezTo>
                    <a:lnTo>
                      <a:pt x="12171" y="27008"/>
                    </a:lnTo>
                    <a:cubicBezTo>
                      <a:pt x="12295" y="27079"/>
                      <a:pt x="12404" y="27119"/>
                      <a:pt x="12505" y="27119"/>
                    </a:cubicBezTo>
                    <a:cubicBezTo>
                      <a:pt x="12652" y="27119"/>
                      <a:pt x="12779" y="27033"/>
                      <a:pt x="12900" y="26838"/>
                    </a:cubicBezTo>
                    <a:close/>
                    <a:moveTo>
                      <a:pt x="2936" y="29580"/>
                    </a:moveTo>
                    <a:lnTo>
                      <a:pt x="2936" y="29580"/>
                    </a:lnTo>
                    <a:cubicBezTo>
                      <a:pt x="3631" y="29755"/>
                      <a:pt x="4184" y="29891"/>
                      <a:pt x="4732" y="30021"/>
                    </a:cubicBezTo>
                    <a:cubicBezTo>
                      <a:pt x="4732" y="30027"/>
                      <a:pt x="4732" y="30027"/>
                      <a:pt x="4732" y="30027"/>
                    </a:cubicBezTo>
                    <a:cubicBezTo>
                      <a:pt x="4179" y="29891"/>
                      <a:pt x="3631" y="29755"/>
                      <a:pt x="2936" y="29580"/>
                    </a:cubicBezTo>
                    <a:close/>
                    <a:moveTo>
                      <a:pt x="43561" y="30979"/>
                    </a:moveTo>
                    <a:lnTo>
                      <a:pt x="43561" y="30979"/>
                    </a:lnTo>
                    <a:cubicBezTo>
                      <a:pt x="43605" y="31057"/>
                      <a:pt x="43628" y="31130"/>
                      <a:pt x="43633" y="31191"/>
                    </a:cubicBezTo>
                    <a:cubicBezTo>
                      <a:pt x="43661" y="31163"/>
                      <a:pt x="43695" y="31140"/>
                      <a:pt x="43718" y="31117"/>
                    </a:cubicBezTo>
                    <a:cubicBezTo>
                      <a:pt x="43828" y="31233"/>
                      <a:pt x="43938" y="31353"/>
                      <a:pt x="44093" y="31518"/>
                    </a:cubicBezTo>
                    <a:lnTo>
                      <a:pt x="44093" y="31518"/>
                    </a:lnTo>
                    <a:cubicBezTo>
                      <a:pt x="43975" y="31394"/>
                      <a:pt x="43876" y="31306"/>
                      <a:pt x="43714" y="31306"/>
                    </a:cubicBezTo>
                    <a:cubicBezTo>
                      <a:pt x="43684" y="31306"/>
                      <a:pt x="43652" y="31309"/>
                      <a:pt x="43616" y="31315"/>
                    </a:cubicBezTo>
                    <a:cubicBezTo>
                      <a:pt x="43605" y="31349"/>
                      <a:pt x="43588" y="31372"/>
                      <a:pt x="43565" y="31389"/>
                    </a:cubicBezTo>
                    <a:cubicBezTo>
                      <a:pt x="43582" y="31366"/>
                      <a:pt x="43594" y="31344"/>
                      <a:pt x="43605" y="31315"/>
                    </a:cubicBezTo>
                    <a:lnTo>
                      <a:pt x="43616" y="31315"/>
                    </a:lnTo>
                    <a:cubicBezTo>
                      <a:pt x="43628" y="31281"/>
                      <a:pt x="43633" y="31242"/>
                      <a:pt x="43633" y="31191"/>
                    </a:cubicBezTo>
                    <a:lnTo>
                      <a:pt x="43633" y="31191"/>
                    </a:lnTo>
                    <a:cubicBezTo>
                      <a:pt x="43628" y="31191"/>
                      <a:pt x="43628" y="31197"/>
                      <a:pt x="43628" y="31197"/>
                    </a:cubicBezTo>
                    <a:cubicBezTo>
                      <a:pt x="43628" y="31130"/>
                      <a:pt x="43605" y="31057"/>
                      <a:pt x="43561" y="30979"/>
                    </a:cubicBezTo>
                    <a:close/>
                    <a:moveTo>
                      <a:pt x="56663" y="31870"/>
                    </a:moveTo>
                    <a:cubicBezTo>
                      <a:pt x="56781" y="32107"/>
                      <a:pt x="56906" y="32350"/>
                      <a:pt x="57013" y="32570"/>
                    </a:cubicBezTo>
                    <a:cubicBezTo>
                      <a:pt x="56900" y="32350"/>
                      <a:pt x="56781" y="32107"/>
                      <a:pt x="56663" y="31870"/>
                    </a:cubicBezTo>
                    <a:close/>
                    <a:moveTo>
                      <a:pt x="41932" y="31615"/>
                    </a:moveTo>
                    <a:cubicBezTo>
                      <a:pt x="41920" y="31694"/>
                      <a:pt x="41971" y="31756"/>
                      <a:pt x="42168" y="31812"/>
                    </a:cubicBezTo>
                    <a:lnTo>
                      <a:pt x="42168" y="31812"/>
                    </a:lnTo>
                    <a:cubicBezTo>
                      <a:pt x="42163" y="31844"/>
                      <a:pt x="42158" y="31871"/>
                      <a:pt x="42152" y="31898"/>
                    </a:cubicBezTo>
                    <a:cubicBezTo>
                      <a:pt x="42157" y="31881"/>
                      <a:pt x="42161" y="31865"/>
                      <a:pt x="42163" y="31851"/>
                    </a:cubicBezTo>
                    <a:lnTo>
                      <a:pt x="42163" y="31851"/>
                    </a:lnTo>
                    <a:cubicBezTo>
                      <a:pt x="42099" y="32275"/>
                      <a:pt x="42055" y="32627"/>
                      <a:pt x="42005" y="33028"/>
                    </a:cubicBezTo>
                    <a:cubicBezTo>
                      <a:pt x="42056" y="32615"/>
                      <a:pt x="42101" y="32254"/>
                      <a:pt x="42147" y="31898"/>
                    </a:cubicBezTo>
                    <a:cubicBezTo>
                      <a:pt x="41949" y="31801"/>
                      <a:pt x="41909" y="31711"/>
                      <a:pt x="41932" y="31615"/>
                    </a:cubicBezTo>
                    <a:close/>
                    <a:moveTo>
                      <a:pt x="2782" y="33373"/>
                    </a:moveTo>
                    <a:cubicBezTo>
                      <a:pt x="2720" y="33401"/>
                      <a:pt x="2663" y="33441"/>
                      <a:pt x="2607" y="33480"/>
                    </a:cubicBezTo>
                    <a:cubicBezTo>
                      <a:pt x="2663" y="33435"/>
                      <a:pt x="2720" y="33401"/>
                      <a:pt x="2782" y="33373"/>
                    </a:cubicBezTo>
                    <a:close/>
                    <a:moveTo>
                      <a:pt x="6264" y="7733"/>
                    </a:moveTo>
                    <a:cubicBezTo>
                      <a:pt x="7027" y="8897"/>
                      <a:pt x="7796" y="10056"/>
                      <a:pt x="8548" y="11226"/>
                    </a:cubicBezTo>
                    <a:cubicBezTo>
                      <a:pt x="8847" y="11695"/>
                      <a:pt x="9101" y="12193"/>
                      <a:pt x="9378" y="12673"/>
                    </a:cubicBezTo>
                    <a:cubicBezTo>
                      <a:pt x="9944" y="13911"/>
                      <a:pt x="10515" y="15149"/>
                      <a:pt x="11080" y="16387"/>
                    </a:cubicBezTo>
                    <a:cubicBezTo>
                      <a:pt x="11232" y="16754"/>
                      <a:pt x="11379" y="17127"/>
                      <a:pt x="11526" y="17495"/>
                    </a:cubicBezTo>
                    <a:cubicBezTo>
                      <a:pt x="12007" y="18902"/>
                      <a:pt x="12487" y="20310"/>
                      <a:pt x="12968" y="21712"/>
                    </a:cubicBezTo>
                    <a:cubicBezTo>
                      <a:pt x="13132" y="22288"/>
                      <a:pt x="13296" y="22865"/>
                      <a:pt x="13460" y="23441"/>
                    </a:cubicBezTo>
                    <a:cubicBezTo>
                      <a:pt x="13578" y="23910"/>
                      <a:pt x="13697" y="24380"/>
                      <a:pt x="13810" y="24849"/>
                    </a:cubicBezTo>
                    <a:cubicBezTo>
                      <a:pt x="14031" y="25736"/>
                      <a:pt x="14245" y="26629"/>
                      <a:pt x="14460" y="27517"/>
                    </a:cubicBezTo>
                    <a:cubicBezTo>
                      <a:pt x="14731" y="28970"/>
                      <a:pt x="14997" y="30422"/>
                      <a:pt x="15268" y="31869"/>
                    </a:cubicBezTo>
                    <a:lnTo>
                      <a:pt x="15314" y="32107"/>
                    </a:lnTo>
                    <a:cubicBezTo>
                      <a:pt x="15370" y="32418"/>
                      <a:pt x="15421" y="32728"/>
                      <a:pt x="15478" y="33034"/>
                    </a:cubicBezTo>
                    <a:cubicBezTo>
                      <a:pt x="15562" y="33672"/>
                      <a:pt x="15653" y="34311"/>
                      <a:pt x="15721" y="34950"/>
                    </a:cubicBezTo>
                    <a:cubicBezTo>
                      <a:pt x="15766" y="35391"/>
                      <a:pt x="15783" y="35837"/>
                      <a:pt x="15811" y="36278"/>
                    </a:cubicBezTo>
                    <a:cubicBezTo>
                      <a:pt x="15721" y="36295"/>
                      <a:pt x="15636" y="36312"/>
                      <a:pt x="15545" y="36329"/>
                    </a:cubicBezTo>
                    <a:cubicBezTo>
                      <a:pt x="15512" y="36301"/>
                      <a:pt x="15472" y="36267"/>
                      <a:pt x="15432" y="36239"/>
                    </a:cubicBezTo>
                    <a:lnTo>
                      <a:pt x="15427" y="36233"/>
                    </a:lnTo>
                    <a:cubicBezTo>
                      <a:pt x="15093" y="34645"/>
                      <a:pt x="14777" y="33051"/>
                      <a:pt x="14421" y="31468"/>
                    </a:cubicBezTo>
                    <a:cubicBezTo>
                      <a:pt x="14155" y="30292"/>
                      <a:pt x="13850" y="29128"/>
                      <a:pt x="13561" y="27958"/>
                    </a:cubicBezTo>
                    <a:cubicBezTo>
                      <a:pt x="13522" y="27845"/>
                      <a:pt x="13488" y="27737"/>
                      <a:pt x="13448" y="27624"/>
                    </a:cubicBezTo>
                    <a:cubicBezTo>
                      <a:pt x="13200" y="26646"/>
                      <a:pt x="12945" y="25674"/>
                      <a:pt x="12697" y="24696"/>
                    </a:cubicBezTo>
                    <a:cubicBezTo>
                      <a:pt x="12680" y="24628"/>
                      <a:pt x="12663" y="24555"/>
                      <a:pt x="12651" y="24481"/>
                    </a:cubicBezTo>
                    <a:cubicBezTo>
                      <a:pt x="12544" y="24131"/>
                      <a:pt x="12436" y="23780"/>
                      <a:pt x="12329" y="23424"/>
                    </a:cubicBezTo>
                    <a:cubicBezTo>
                      <a:pt x="12290" y="23277"/>
                      <a:pt x="12256" y="23125"/>
                      <a:pt x="12216" y="22972"/>
                    </a:cubicBezTo>
                    <a:cubicBezTo>
                      <a:pt x="12131" y="22712"/>
                      <a:pt x="12041" y="22446"/>
                      <a:pt x="11956" y="22186"/>
                    </a:cubicBezTo>
                    <a:cubicBezTo>
                      <a:pt x="11911" y="22028"/>
                      <a:pt x="11866" y="21876"/>
                      <a:pt x="11815" y="21717"/>
                    </a:cubicBezTo>
                    <a:cubicBezTo>
                      <a:pt x="11702" y="21378"/>
                      <a:pt x="11589" y="21033"/>
                      <a:pt x="11476" y="20688"/>
                    </a:cubicBezTo>
                    <a:cubicBezTo>
                      <a:pt x="11317" y="20197"/>
                      <a:pt x="11165" y="19699"/>
                      <a:pt x="10995" y="19207"/>
                    </a:cubicBezTo>
                    <a:cubicBezTo>
                      <a:pt x="10859" y="18829"/>
                      <a:pt x="10695" y="18456"/>
                      <a:pt x="10549" y="18083"/>
                    </a:cubicBezTo>
                    <a:cubicBezTo>
                      <a:pt x="10396" y="17698"/>
                      <a:pt x="10243" y="17320"/>
                      <a:pt x="10091" y="16935"/>
                    </a:cubicBezTo>
                    <a:cubicBezTo>
                      <a:pt x="9989" y="16675"/>
                      <a:pt x="9887" y="16415"/>
                      <a:pt x="9780" y="16155"/>
                    </a:cubicBezTo>
                    <a:cubicBezTo>
                      <a:pt x="9605" y="15709"/>
                      <a:pt x="9429" y="15262"/>
                      <a:pt x="9248" y="14821"/>
                    </a:cubicBezTo>
                    <a:cubicBezTo>
                      <a:pt x="8824" y="13832"/>
                      <a:pt x="8401" y="12848"/>
                      <a:pt x="7977" y="11865"/>
                    </a:cubicBezTo>
                    <a:cubicBezTo>
                      <a:pt x="7445" y="10779"/>
                      <a:pt x="6920" y="9694"/>
                      <a:pt x="6394" y="8609"/>
                    </a:cubicBezTo>
                    <a:cubicBezTo>
                      <a:pt x="6258" y="8332"/>
                      <a:pt x="6123" y="8055"/>
                      <a:pt x="5987" y="7778"/>
                    </a:cubicBezTo>
                    <a:cubicBezTo>
                      <a:pt x="6077" y="7761"/>
                      <a:pt x="6173" y="7744"/>
                      <a:pt x="6264" y="7733"/>
                    </a:cubicBezTo>
                    <a:close/>
                    <a:moveTo>
                      <a:pt x="51309" y="39534"/>
                    </a:moveTo>
                    <a:lnTo>
                      <a:pt x="51309" y="39534"/>
                    </a:lnTo>
                    <a:cubicBezTo>
                      <a:pt x="51321" y="39642"/>
                      <a:pt x="51389" y="39760"/>
                      <a:pt x="51468" y="39890"/>
                    </a:cubicBezTo>
                    <a:cubicBezTo>
                      <a:pt x="51479" y="39873"/>
                      <a:pt x="51490" y="39862"/>
                      <a:pt x="51502" y="39851"/>
                    </a:cubicBezTo>
                    <a:lnTo>
                      <a:pt x="51634" y="40077"/>
                    </a:lnTo>
                    <a:lnTo>
                      <a:pt x="51634" y="40077"/>
                    </a:lnTo>
                    <a:cubicBezTo>
                      <a:pt x="51587" y="40003"/>
                      <a:pt x="51534" y="39937"/>
                      <a:pt x="51468" y="39890"/>
                    </a:cubicBezTo>
                    <a:cubicBezTo>
                      <a:pt x="51451" y="39890"/>
                      <a:pt x="51439" y="39896"/>
                      <a:pt x="51422" y="39902"/>
                    </a:cubicBezTo>
                    <a:cubicBezTo>
                      <a:pt x="51377" y="39749"/>
                      <a:pt x="51315" y="39636"/>
                      <a:pt x="51309" y="39534"/>
                    </a:cubicBezTo>
                    <a:close/>
                    <a:moveTo>
                      <a:pt x="65462" y="29669"/>
                    </a:moveTo>
                    <a:cubicBezTo>
                      <a:pt x="65594" y="29669"/>
                      <a:pt x="65731" y="29708"/>
                      <a:pt x="65876" y="29783"/>
                    </a:cubicBezTo>
                    <a:cubicBezTo>
                      <a:pt x="64604" y="30405"/>
                      <a:pt x="63185" y="30394"/>
                      <a:pt x="61868" y="30784"/>
                    </a:cubicBezTo>
                    <a:cubicBezTo>
                      <a:pt x="60602" y="31044"/>
                      <a:pt x="59336" y="31310"/>
                      <a:pt x="58064" y="31570"/>
                    </a:cubicBezTo>
                    <a:cubicBezTo>
                      <a:pt x="58002" y="31581"/>
                      <a:pt x="57940" y="31598"/>
                      <a:pt x="57878" y="31615"/>
                    </a:cubicBezTo>
                    <a:cubicBezTo>
                      <a:pt x="57471" y="31700"/>
                      <a:pt x="57069" y="31784"/>
                      <a:pt x="56662" y="31869"/>
                    </a:cubicBezTo>
                    <a:cubicBezTo>
                      <a:pt x="55735" y="32084"/>
                      <a:pt x="54808" y="32305"/>
                      <a:pt x="53881" y="32519"/>
                    </a:cubicBezTo>
                    <a:cubicBezTo>
                      <a:pt x="53881" y="32519"/>
                      <a:pt x="53881" y="32519"/>
                      <a:pt x="53881" y="32519"/>
                    </a:cubicBezTo>
                    <a:lnTo>
                      <a:pt x="53881" y="32519"/>
                    </a:lnTo>
                    <a:cubicBezTo>
                      <a:pt x="53537" y="32610"/>
                      <a:pt x="53192" y="32700"/>
                      <a:pt x="52847" y="32791"/>
                    </a:cubicBezTo>
                    <a:cubicBezTo>
                      <a:pt x="52310" y="32932"/>
                      <a:pt x="51779" y="33073"/>
                      <a:pt x="51247" y="33215"/>
                    </a:cubicBezTo>
                    <a:cubicBezTo>
                      <a:pt x="51129" y="33254"/>
                      <a:pt x="51010" y="33294"/>
                      <a:pt x="50891" y="33339"/>
                    </a:cubicBezTo>
                    <a:cubicBezTo>
                      <a:pt x="50733" y="33373"/>
                      <a:pt x="50580" y="33412"/>
                      <a:pt x="50422" y="33452"/>
                    </a:cubicBezTo>
                    <a:cubicBezTo>
                      <a:pt x="49269" y="33774"/>
                      <a:pt x="48116" y="34102"/>
                      <a:pt x="46957" y="34424"/>
                    </a:cubicBezTo>
                    <a:cubicBezTo>
                      <a:pt x="46194" y="34656"/>
                      <a:pt x="45431" y="34882"/>
                      <a:pt x="44668" y="35108"/>
                    </a:cubicBezTo>
                    <a:cubicBezTo>
                      <a:pt x="43198" y="35583"/>
                      <a:pt x="41723" y="36041"/>
                      <a:pt x="40259" y="36527"/>
                    </a:cubicBezTo>
                    <a:cubicBezTo>
                      <a:pt x="38122" y="37239"/>
                      <a:pt x="35997" y="37963"/>
                      <a:pt x="33865" y="38692"/>
                    </a:cubicBezTo>
                    <a:cubicBezTo>
                      <a:pt x="32616" y="39122"/>
                      <a:pt x="31378" y="39585"/>
                      <a:pt x="30135" y="40026"/>
                    </a:cubicBezTo>
                    <a:cubicBezTo>
                      <a:pt x="29863" y="40122"/>
                      <a:pt x="29575" y="40179"/>
                      <a:pt x="29298" y="40252"/>
                    </a:cubicBezTo>
                    <a:cubicBezTo>
                      <a:pt x="29276" y="40190"/>
                      <a:pt x="29247" y="40122"/>
                      <a:pt x="29225" y="40060"/>
                    </a:cubicBezTo>
                    <a:cubicBezTo>
                      <a:pt x="29649" y="39811"/>
                      <a:pt x="30056" y="39529"/>
                      <a:pt x="30502" y="39314"/>
                    </a:cubicBezTo>
                    <a:cubicBezTo>
                      <a:pt x="33685" y="37748"/>
                      <a:pt x="36963" y="36414"/>
                      <a:pt x="40315" y="35250"/>
                    </a:cubicBezTo>
                    <a:cubicBezTo>
                      <a:pt x="41485" y="34843"/>
                      <a:pt x="42650" y="34419"/>
                      <a:pt x="43814" y="34000"/>
                    </a:cubicBezTo>
                    <a:cubicBezTo>
                      <a:pt x="43888" y="33978"/>
                      <a:pt x="43967" y="33961"/>
                      <a:pt x="44046" y="33938"/>
                    </a:cubicBezTo>
                    <a:cubicBezTo>
                      <a:pt x="45041" y="33650"/>
                      <a:pt x="46036" y="33362"/>
                      <a:pt x="47030" y="33073"/>
                    </a:cubicBezTo>
                    <a:cubicBezTo>
                      <a:pt x="47313" y="32994"/>
                      <a:pt x="47596" y="32915"/>
                      <a:pt x="47873" y="32830"/>
                    </a:cubicBezTo>
                    <a:cubicBezTo>
                      <a:pt x="48794" y="32621"/>
                      <a:pt x="49721" y="32412"/>
                      <a:pt x="50642" y="32203"/>
                    </a:cubicBezTo>
                    <a:lnTo>
                      <a:pt x="53231" y="31683"/>
                    </a:lnTo>
                    <a:cubicBezTo>
                      <a:pt x="54249" y="31485"/>
                      <a:pt x="55266" y="31281"/>
                      <a:pt x="56284" y="31078"/>
                    </a:cubicBezTo>
                    <a:cubicBezTo>
                      <a:pt x="56368" y="31067"/>
                      <a:pt x="56448" y="31055"/>
                      <a:pt x="56532" y="31038"/>
                    </a:cubicBezTo>
                    <a:cubicBezTo>
                      <a:pt x="56792" y="30631"/>
                      <a:pt x="56764" y="30168"/>
                      <a:pt x="56809" y="29727"/>
                    </a:cubicBezTo>
                    <a:lnTo>
                      <a:pt x="56809" y="29727"/>
                    </a:lnTo>
                    <a:cubicBezTo>
                      <a:pt x="56770" y="30168"/>
                      <a:pt x="56792" y="30631"/>
                      <a:pt x="56532" y="31038"/>
                    </a:cubicBezTo>
                    <a:lnTo>
                      <a:pt x="59924" y="30405"/>
                    </a:lnTo>
                    <a:cubicBezTo>
                      <a:pt x="60947" y="30247"/>
                      <a:pt x="61970" y="30083"/>
                      <a:pt x="62993" y="29942"/>
                    </a:cubicBezTo>
                    <a:cubicBezTo>
                      <a:pt x="63796" y="29834"/>
                      <a:pt x="64604" y="29755"/>
                      <a:pt x="65413" y="29670"/>
                    </a:cubicBezTo>
                    <a:cubicBezTo>
                      <a:pt x="65429" y="29669"/>
                      <a:pt x="65446" y="29669"/>
                      <a:pt x="65462" y="29669"/>
                    </a:cubicBezTo>
                    <a:close/>
                    <a:moveTo>
                      <a:pt x="37947" y="41089"/>
                    </a:moveTo>
                    <a:cubicBezTo>
                      <a:pt x="37947" y="41094"/>
                      <a:pt x="37947" y="41100"/>
                      <a:pt x="37947" y="41106"/>
                    </a:cubicBezTo>
                    <a:cubicBezTo>
                      <a:pt x="37958" y="41106"/>
                      <a:pt x="37975" y="41111"/>
                      <a:pt x="37986" y="41111"/>
                    </a:cubicBezTo>
                    <a:cubicBezTo>
                      <a:pt x="38020" y="41190"/>
                      <a:pt x="38054" y="41258"/>
                      <a:pt x="38094" y="41315"/>
                    </a:cubicBezTo>
                    <a:cubicBezTo>
                      <a:pt x="38037" y="41241"/>
                      <a:pt x="37986" y="41168"/>
                      <a:pt x="37930" y="41094"/>
                    </a:cubicBezTo>
                    <a:cubicBezTo>
                      <a:pt x="37935" y="41089"/>
                      <a:pt x="37941" y="41089"/>
                      <a:pt x="37947" y="41089"/>
                    </a:cubicBezTo>
                    <a:close/>
                    <a:moveTo>
                      <a:pt x="18306" y="42382"/>
                    </a:moveTo>
                    <a:cubicBezTo>
                      <a:pt x="18242" y="42470"/>
                      <a:pt x="18188" y="42566"/>
                      <a:pt x="18174" y="42694"/>
                    </a:cubicBezTo>
                    <a:cubicBezTo>
                      <a:pt x="18174" y="42700"/>
                      <a:pt x="18174" y="42705"/>
                      <a:pt x="18174" y="42717"/>
                    </a:cubicBezTo>
                    <a:cubicBezTo>
                      <a:pt x="17942" y="42615"/>
                      <a:pt x="17773" y="42536"/>
                      <a:pt x="17603" y="42462"/>
                    </a:cubicBezTo>
                    <a:lnTo>
                      <a:pt x="17603" y="42462"/>
                    </a:lnTo>
                    <a:cubicBezTo>
                      <a:pt x="17790" y="42541"/>
                      <a:pt x="17970" y="42626"/>
                      <a:pt x="18174" y="42694"/>
                    </a:cubicBezTo>
                    <a:lnTo>
                      <a:pt x="18129" y="42626"/>
                    </a:lnTo>
                    <a:cubicBezTo>
                      <a:pt x="18190" y="42542"/>
                      <a:pt x="18246" y="42462"/>
                      <a:pt x="18306" y="42382"/>
                    </a:cubicBezTo>
                    <a:close/>
                    <a:moveTo>
                      <a:pt x="1" y="0"/>
                    </a:moveTo>
                    <a:lnTo>
                      <a:pt x="1" y="0"/>
                    </a:lnTo>
                    <a:cubicBezTo>
                      <a:pt x="69" y="232"/>
                      <a:pt x="199" y="407"/>
                      <a:pt x="289" y="605"/>
                    </a:cubicBezTo>
                    <a:cubicBezTo>
                      <a:pt x="594" y="1300"/>
                      <a:pt x="1018" y="1973"/>
                      <a:pt x="1160" y="2702"/>
                    </a:cubicBezTo>
                    <a:cubicBezTo>
                      <a:pt x="1555" y="4748"/>
                      <a:pt x="1747" y="6817"/>
                      <a:pt x="1177" y="8880"/>
                    </a:cubicBezTo>
                    <a:cubicBezTo>
                      <a:pt x="1080" y="9231"/>
                      <a:pt x="984" y="9587"/>
                      <a:pt x="917" y="9943"/>
                    </a:cubicBezTo>
                    <a:cubicBezTo>
                      <a:pt x="640" y="11407"/>
                      <a:pt x="323" y="12865"/>
                      <a:pt x="125" y="14341"/>
                    </a:cubicBezTo>
                    <a:cubicBezTo>
                      <a:pt x="1" y="15285"/>
                      <a:pt x="86" y="16257"/>
                      <a:pt x="662" y="17093"/>
                    </a:cubicBezTo>
                    <a:cubicBezTo>
                      <a:pt x="1182" y="18060"/>
                      <a:pt x="1940" y="18772"/>
                      <a:pt x="2963" y="19185"/>
                    </a:cubicBezTo>
                    <a:lnTo>
                      <a:pt x="4913" y="20462"/>
                    </a:lnTo>
                    <a:cubicBezTo>
                      <a:pt x="5032" y="20598"/>
                      <a:pt x="5145" y="20739"/>
                      <a:pt x="5258" y="20875"/>
                    </a:cubicBezTo>
                    <a:cubicBezTo>
                      <a:pt x="5320" y="21107"/>
                      <a:pt x="5376" y="21339"/>
                      <a:pt x="5439" y="21570"/>
                    </a:cubicBezTo>
                    <a:cubicBezTo>
                      <a:pt x="5456" y="21853"/>
                      <a:pt x="5472" y="22141"/>
                      <a:pt x="5484" y="22429"/>
                    </a:cubicBezTo>
                    <a:cubicBezTo>
                      <a:pt x="5099" y="23323"/>
                      <a:pt x="4715" y="24221"/>
                      <a:pt x="4331" y="25114"/>
                    </a:cubicBezTo>
                    <a:cubicBezTo>
                      <a:pt x="4093" y="25572"/>
                      <a:pt x="3850" y="26030"/>
                      <a:pt x="3607" y="26488"/>
                    </a:cubicBezTo>
                    <a:lnTo>
                      <a:pt x="3455" y="26759"/>
                    </a:lnTo>
                    <a:cubicBezTo>
                      <a:pt x="3336" y="27025"/>
                      <a:pt x="3217" y="27291"/>
                      <a:pt x="3104" y="27556"/>
                    </a:cubicBezTo>
                    <a:cubicBezTo>
                      <a:pt x="3070" y="27596"/>
                      <a:pt x="3048" y="27647"/>
                      <a:pt x="3031" y="27698"/>
                    </a:cubicBezTo>
                    <a:cubicBezTo>
                      <a:pt x="2918" y="27963"/>
                      <a:pt x="2810" y="28229"/>
                      <a:pt x="2697" y="28495"/>
                    </a:cubicBezTo>
                    <a:cubicBezTo>
                      <a:pt x="2663" y="28540"/>
                      <a:pt x="2635" y="28585"/>
                      <a:pt x="2618" y="28642"/>
                    </a:cubicBezTo>
                    <a:cubicBezTo>
                      <a:pt x="1974" y="29880"/>
                      <a:pt x="1781" y="31208"/>
                      <a:pt x="1860" y="32587"/>
                    </a:cubicBezTo>
                    <a:cubicBezTo>
                      <a:pt x="1900" y="32615"/>
                      <a:pt x="1940" y="32649"/>
                      <a:pt x="1974" y="32678"/>
                    </a:cubicBezTo>
                    <a:cubicBezTo>
                      <a:pt x="1990" y="32881"/>
                      <a:pt x="2007" y="33079"/>
                      <a:pt x="2024" y="33282"/>
                    </a:cubicBezTo>
                    <a:cubicBezTo>
                      <a:pt x="2115" y="33429"/>
                      <a:pt x="2211" y="33582"/>
                      <a:pt x="2301" y="33729"/>
                    </a:cubicBezTo>
                    <a:cubicBezTo>
                      <a:pt x="2330" y="33797"/>
                      <a:pt x="2358" y="33870"/>
                      <a:pt x="2386" y="33938"/>
                    </a:cubicBezTo>
                    <a:cubicBezTo>
                      <a:pt x="2776" y="34684"/>
                      <a:pt x="3353" y="35250"/>
                      <a:pt x="4088" y="35657"/>
                    </a:cubicBezTo>
                    <a:cubicBezTo>
                      <a:pt x="4184" y="35724"/>
                      <a:pt x="4274" y="35787"/>
                      <a:pt x="4370" y="35849"/>
                    </a:cubicBezTo>
                    <a:cubicBezTo>
                      <a:pt x="4562" y="35967"/>
                      <a:pt x="4749" y="36086"/>
                      <a:pt x="4936" y="36205"/>
                    </a:cubicBezTo>
                    <a:cubicBezTo>
                      <a:pt x="4986" y="36239"/>
                      <a:pt x="5037" y="36273"/>
                      <a:pt x="5088" y="36307"/>
                    </a:cubicBezTo>
                    <a:cubicBezTo>
                      <a:pt x="5258" y="36408"/>
                      <a:pt x="5416" y="36521"/>
                      <a:pt x="5591" y="36612"/>
                    </a:cubicBezTo>
                    <a:cubicBezTo>
                      <a:pt x="7021" y="37358"/>
                      <a:pt x="8451" y="38098"/>
                      <a:pt x="9882" y="38845"/>
                    </a:cubicBezTo>
                    <a:cubicBezTo>
                      <a:pt x="10803" y="39523"/>
                      <a:pt x="11753" y="40167"/>
                      <a:pt x="12646" y="40885"/>
                    </a:cubicBezTo>
                    <a:cubicBezTo>
                      <a:pt x="14093" y="42055"/>
                      <a:pt x="14946" y="43593"/>
                      <a:pt x="15263" y="45430"/>
                    </a:cubicBezTo>
                    <a:lnTo>
                      <a:pt x="15263" y="45441"/>
                    </a:lnTo>
                    <a:cubicBezTo>
                      <a:pt x="15365" y="46323"/>
                      <a:pt x="15495" y="47205"/>
                      <a:pt x="15551" y="48092"/>
                    </a:cubicBezTo>
                    <a:cubicBezTo>
                      <a:pt x="15574" y="48488"/>
                      <a:pt x="15658" y="48827"/>
                      <a:pt x="15975" y="49036"/>
                    </a:cubicBezTo>
                    <a:cubicBezTo>
                      <a:pt x="16076" y="49104"/>
                      <a:pt x="16174" y="49131"/>
                      <a:pt x="16269" y="49131"/>
                    </a:cubicBezTo>
                    <a:cubicBezTo>
                      <a:pt x="16491" y="49131"/>
                      <a:pt x="16695" y="48979"/>
                      <a:pt x="16885" y="48833"/>
                    </a:cubicBezTo>
                    <a:cubicBezTo>
                      <a:pt x="16908" y="48816"/>
                      <a:pt x="16930" y="48793"/>
                      <a:pt x="16953" y="48782"/>
                    </a:cubicBezTo>
                    <a:cubicBezTo>
                      <a:pt x="18835" y="47572"/>
                      <a:pt x="20791" y="46504"/>
                      <a:pt x="22899" y="45729"/>
                    </a:cubicBezTo>
                    <a:cubicBezTo>
                      <a:pt x="23131" y="45645"/>
                      <a:pt x="23352" y="45515"/>
                      <a:pt x="23578" y="45407"/>
                    </a:cubicBezTo>
                    <a:cubicBezTo>
                      <a:pt x="24397" y="45255"/>
                      <a:pt x="25228" y="45119"/>
                      <a:pt x="26042" y="44938"/>
                    </a:cubicBezTo>
                    <a:cubicBezTo>
                      <a:pt x="27241" y="44678"/>
                      <a:pt x="28440" y="44489"/>
                      <a:pt x="29647" y="44489"/>
                    </a:cubicBezTo>
                    <a:cubicBezTo>
                      <a:pt x="30278" y="44489"/>
                      <a:pt x="30911" y="44541"/>
                      <a:pt x="31548" y="44661"/>
                    </a:cubicBezTo>
                    <a:cubicBezTo>
                      <a:pt x="32458" y="44831"/>
                      <a:pt x="33368" y="44989"/>
                      <a:pt x="34278" y="45153"/>
                    </a:cubicBezTo>
                    <a:cubicBezTo>
                      <a:pt x="35708" y="45571"/>
                      <a:pt x="37127" y="46012"/>
                      <a:pt x="38563" y="46402"/>
                    </a:cubicBezTo>
                    <a:cubicBezTo>
                      <a:pt x="39586" y="46685"/>
                      <a:pt x="40626" y="46905"/>
                      <a:pt x="41660" y="47154"/>
                    </a:cubicBezTo>
                    <a:lnTo>
                      <a:pt x="44283" y="47453"/>
                    </a:lnTo>
                    <a:cubicBezTo>
                      <a:pt x="44769" y="47436"/>
                      <a:pt x="45255" y="47420"/>
                      <a:pt x="45742" y="47408"/>
                    </a:cubicBezTo>
                    <a:cubicBezTo>
                      <a:pt x="46414" y="47301"/>
                      <a:pt x="47081" y="47205"/>
                      <a:pt x="47754" y="47097"/>
                    </a:cubicBezTo>
                    <a:cubicBezTo>
                      <a:pt x="47957" y="47018"/>
                      <a:pt x="48178" y="46956"/>
                      <a:pt x="48370" y="46849"/>
                    </a:cubicBezTo>
                    <a:cubicBezTo>
                      <a:pt x="49625" y="46148"/>
                      <a:pt x="50484" y="45192"/>
                      <a:pt x="50411" y="43644"/>
                    </a:cubicBezTo>
                    <a:cubicBezTo>
                      <a:pt x="50405" y="43474"/>
                      <a:pt x="50388" y="43304"/>
                      <a:pt x="50377" y="43141"/>
                    </a:cubicBezTo>
                    <a:cubicBezTo>
                      <a:pt x="50394" y="42892"/>
                      <a:pt x="50416" y="42637"/>
                      <a:pt x="50433" y="42389"/>
                    </a:cubicBezTo>
                    <a:cubicBezTo>
                      <a:pt x="50507" y="41965"/>
                      <a:pt x="50580" y="41535"/>
                      <a:pt x="50654" y="41106"/>
                    </a:cubicBezTo>
                    <a:cubicBezTo>
                      <a:pt x="51004" y="40800"/>
                      <a:pt x="51349" y="40489"/>
                      <a:pt x="51694" y="40179"/>
                    </a:cubicBezTo>
                    <a:cubicBezTo>
                      <a:pt x="51818" y="40184"/>
                      <a:pt x="51942" y="40190"/>
                      <a:pt x="52067" y="40196"/>
                    </a:cubicBezTo>
                    <a:cubicBezTo>
                      <a:pt x="52146" y="40184"/>
                      <a:pt x="52219" y="40173"/>
                      <a:pt x="52293" y="40162"/>
                    </a:cubicBezTo>
                    <a:cubicBezTo>
                      <a:pt x="52615" y="40111"/>
                      <a:pt x="52937" y="40066"/>
                      <a:pt x="53254" y="40020"/>
                    </a:cubicBezTo>
                    <a:cubicBezTo>
                      <a:pt x="54164" y="40071"/>
                      <a:pt x="55074" y="40122"/>
                      <a:pt x="55984" y="40173"/>
                    </a:cubicBezTo>
                    <a:cubicBezTo>
                      <a:pt x="56387" y="40180"/>
                      <a:pt x="56795" y="40220"/>
                      <a:pt x="57196" y="40220"/>
                    </a:cubicBezTo>
                    <a:cubicBezTo>
                      <a:pt x="57403" y="40220"/>
                      <a:pt x="57608" y="40209"/>
                      <a:pt x="57810" y="40179"/>
                    </a:cubicBezTo>
                    <a:cubicBezTo>
                      <a:pt x="59879" y="39879"/>
                      <a:pt x="61575" y="38850"/>
                      <a:pt x="63016" y="37369"/>
                    </a:cubicBezTo>
                    <a:cubicBezTo>
                      <a:pt x="63717" y="36651"/>
                      <a:pt x="64384" y="35905"/>
                      <a:pt x="65068" y="35170"/>
                    </a:cubicBezTo>
                    <a:lnTo>
                      <a:pt x="65068" y="35165"/>
                    </a:lnTo>
                    <a:cubicBezTo>
                      <a:pt x="65769" y="34136"/>
                      <a:pt x="66543" y="33175"/>
                      <a:pt x="67600" y="32485"/>
                    </a:cubicBezTo>
                    <a:cubicBezTo>
                      <a:pt x="68318" y="32005"/>
                      <a:pt x="69042" y="31519"/>
                      <a:pt x="69810" y="31129"/>
                    </a:cubicBezTo>
                    <a:cubicBezTo>
                      <a:pt x="70579" y="30744"/>
                      <a:pt x="71393" y="30411"/>
                      <a:pt x="72218" y="30174"/>
                    </a:cubicBezTo>
                    <a:cubicBezTo>
                      <a:pt x="73315" y="29851"/>
                      <a:pt x="74445" y="29637"/>
                      <a:pt x="75565" y="29382"/>
                    </a:cubicBezTo>
                    <a:cubicBezTo>
                      <a:pt x="75853" y="29348"/>
                      <a:pt x="76136" y="29314"/>
                      <a:pt x="76424" y="29280"/>
                    </a:cubicBezTo>
                    <a:cubicBezTo>
                      <a:pt x="76407" y="29196"/>
                      <a:pt x="76390" y="29111"/>
                      <a:pt x="76373" y="29026"/>
                    </a:cubicBezTo>
                    <a:cubicBezTo>
                      <a:pt x="76198" y="28975"/>
                      <a:pt x="76023" y="28919"/>
                      <a:pt x="75847" y="28868"/>
                    </a:cubicBezTo>
                    <a:cubicBezTo>
                      <a:pt x="75531" y="28749"/>
                      <a:pt x="75226" y="28591"/>
                      <a:pt x="74898" y="28523"/>
                    </a:cubicBezTo>
                    <a:cubicBezTo>
                      <a:pt x="73694" y="28246"/>
                      <a:pt x="72490" y="27929"/>
                      <a:pt x="71263" y="27766"/>
                    </a:cubicBezTo>
                    <a:cubicBezTo>
                      <a:pt x="69008" y="27460"/>
                      <a:pt x="66741" y="27200"/>
                      <a:pt x="64474" y="27019"/>
                    </a:cubicBezTo>
                    <a:cubicBezTo>
                      <a:pt x="63728" y="26961"/>
                      <a:pt x="62979" y="26948"/>
                      <a:pt x="62229" y="26948"/>
                    </a:cubicBezTo>
                    <a:cubicBezTo>
                      <a:pt x="61591" y="26948"/>
                      <a:pt x="60952" y="26958"/>
                      <a:pt x="60314" y="26958"/>
                    </a:cubicBezTo>
                    <a:cubicBezTo>
                      <a:pt x="60240" y="26958"/>
                      <a:pt x="60167" y="26957"/>
                      <a:pt x="60094" y="26957"/>
                    </a:cubicBezTo>
                    <a:cubicBezTo>
                      <a:pt x="59935" y="26957"/>
                      <a:pt x="59777" y="27048"/>
                      <a:pt x="59619" y="27093"/>
                    </a:cubicBezTo>
                    <a:cubicBezTo>
                      <a:pt x="58646" y="27161"/>
                      <a:pt x="57674" y="27229"/>
                      <a:pt x="56702" y="27296"/>
                    </a:cubicBezTo>
                    <a:cubicBezTo>
                      <a:pt x="56335" y="27336"/>
                      <a:pt x="55967" y="27375"/>
                      <a:pt x="55605" y="27415"/>
                    </a:cubicBezTo>
                    <a:cubicBezTo>
                      <a:pt x="54707" y="27539"/>
                      <a:pt x="53802" y="27658"/>
                      <a:pt x="52903" y="27777"/>
                    </a:cubicBezTo>
                    <a:cubicBezTo>
                      <a:pt x="52547" y="27833"/>
                      <a:pt x="52191" y="27896"/>
                      <a:pt x="51829" y="27952"/>
                    </a:cubicBezTo>
                    <a:cubicBezTo>
                      <a:pt x="50976" y="28127"/>
                      <a:pt x="50117" y="28302"/>
                      <a:pt x="49263" y="28478"/>
                    </a:cubicBezTo>
                    <a:lnTo>
                      <a:pt x="49258" y="28478"/>
                    </a:lnTo>
                    <a:cubicBezTo>
                      <a:pt x="48975" y="28557"/>
                      <a:pt x="48698" y="28630"/>
                      <a:pt x="48421" y="28704"/>
                    </a:cubicBezTo>
                    <a:cubicBezTo>
                      <a:pt x="47890" y="28834"/>
                      <a:pt x="47353" y="28964"/>
                      <a:pt x="46821" y="29088"/>
                    </a:cubicBezTo>
                    <a:lnTo>
                      <a:pt x="45549" y="29467"/>
                    </a:lnTo>
                    <a:cubicBezTo>
                      <a:pt x="44933" y="29665"/>
                      <a:pt x="44317" y="29868"/>
                      <a:pt x="43701" y="30066"/>
                    </a:cubicBezTo>
                    <a:cubicBezTo>
                      <a:pt x="43633" y="30089"/>
                      <a:pt x="43560" y="30111"/>
                      <a:pt x="43486" y="30134"/>
                    </a:cubicBezTo>
                    <a:cubicBezTo>
                      <a:pt x="42616" y="30450"/>
                      <a:pt x="41740" y="30767"/>
                      <a:pt x="40869" y="31078"/>
                    </a:cubicBezTo>
                    <a:cubicBezTo>
                      <a:pt x="39264" y="31768"/>
                      <a:pt x="37658" y="32457"/>
                      <a:pt x="36047" y="33147"/>
                    </a:cubicBezTo>
                    <a:cubicBezTo>
                      <a:pt x="35838" y="33271"/>
                      <a:pt x="35623" y="33395"/>
                      <a:pt x="35409" y="33520"/>
                    </a:cubicBezTo>
                    <a:cubicBezTo>
                      <a:pt x="35228" y="33582"/>
                      <a:pt x="35024" y="33616"/>
                      <a:pt x="34860" y="33712"/>
                    </a:cubicBezTo>
                    <a:cubicBezTo>
                      <a:pt x="32577" y="35029"/>
                      <a:pt x="30282" y="36324"/>
                      <a:pt x="28026" y="37691"/>
                    </a:cubicBezTo>
                    <a:cubicBezTo>
                      <a:pt x="27077" y="38268"/>
                      <a:pt x="26212" y="38997"/>
                      <a:pt x="25313" y="39659"/>
                    </a:cubicBezTo>
                    <a:cubicBezTo>
                      <a:pt x="24256" y="40456"/>
                      <a:pt x="23188" y="41230"/>
                      <a:pt x="22153" y="42050"/>
                    </a:cubicBezTo>
                    <a:cubicBezTo>
                      <a:pt x="21481" y="42581"/>
                      <a:pt x="20848" y="43174"/>
                      <a:pt x="20198" y="43740"/>
                    </a:cubicBezTo>
                    <a:cubicBezTo>
                      <a:pt x="20452" y="42965"/>
                      <a:pt x="20848" y="42293"/>
                      <a:pt x="21192" y="41597"/>
                    </a:cubicBezTo>
                    <a:cubicBezTo>
                      <a:pt x="22329" y="39274"/>
                      <a:pt x="23470" y="36957"/>
                      <a:pt x="24573" y="34616"/>
                    </a:cubicBezTo>
                    <a:cubicBezTo>
                      <a:pt x="25070" y="33554"/>
                      <a:pt x="25477" y="32446"/>
                      <a:pt x="25924" y="31361"/>
                    </a:cubicBezTo>
                    <a:lnTo>
                      <a:pt x="25924" y="31361"/>
                    </a:lnTo>
                    <a:cubicBezTo>
                      <a:pt x="25846" y="31449"/>
                      <a:pt x="25772" y="31483"/>
                      <a:pt x="25704" y="31483"/>
                    </a:cubicBezTo>
                    <a:cubicBezTo>
                      <a:pt x="25588" y="31483"/>
                      <a:pt x="25487" y="31386"/>
                      <a:pt x="25398" y="31287"/>
                    </a:cubicBezTo>
                    <a:cubicBezTo>
                      <a:pt x="25296" y="31168"/>
                      <a:pt x="25234" y="31016"/>
                      <a:pt x="25155" y="30880"/>
                    </a:cubicBezTo>
                    <a:cubicBezTo>
                      <a:pt x="24567" y="32022"/>
                      <a:pt x="23968" y="33164"/>
                      <a:pt x="23386" y="34311"/>
                    </a:cubicBezTo>
                    <a:cubicBezTo>
                      <a:pt x="22594" y="35888"/>
                      <a:pt x="21820" y="37471"/>
                      <a:pt x="21017" y="39042"/>
                    </a:cubicBezTo>
                    <a:cubicBezTo>
                      <a:pt x="20361" y="40309"/>
                      <a:pt x="19683" y="41563"/>
                      <a:pt x="19016" y="42824"/>
                    </a:cubicBezTo>
                    <a:cubicBezTo>
                      <a:pt x="18909" y="43118"/>
                      <a:pt x="18801" y="43412"/>
                      <a:pt x="18660" y="43796"/>
                    </a:cubicBezTo>
                    <a:cubicBezTo>
                      <a:pt x="18298" y="43316"/>
                      <a:pt x="18762" y="43135"/>
                      <a:pt x="18784" y="42852"/>
                    </a:cubicBezTo>
                    <a:lnTo>
                      <a:pt x="18343" y="42332"/>
                    </a:lnTo>
                    <a:cubicBezTo>
                      <a:pt x="18366" y="41965"/>
                      <a:pt x="18389" y="41597"/>
                      <a:pt x="18417" y="41230"/>
                    </a:cubicBezTo>
                    <a:cubicBezTo>
                      <a:pt x="18473" y="40393"/>
                      <a:pt x="18598" y="39557"/>
                      <a:pt x="18570" y="38726"/>
                    </a:cubicBezTo>
                    <a:cubicBezTo>
                      <a:pt x="18519" y="36962"/>
                      <a:pt x="18394" y="35199"/>
                      <a:pt x="18298" y="33435"/>
                    </a:cubicBezTo>
                    <a:cubicBezTo>
                      <a:pt x="18236" y="32740"/>
                      <a:pt x="18208" y="32045"/>
                      <a:pt x="18106" y="31355"/>
                    </a:cubicBezTo>
                    <a:cubicBezTo>
                      <a:pt x="17948" y="30264"/>
                      <a:pt x="17739" y="29184"/>
                      <a:pt x="17546" y="28099"/>
                    </a:cubicBezTo>
                    <a:cubicBezTo>
                      <a:pt x="17518" y="27941"/>
                      <a:pt x="17484" y="27788"/>
                      <a:pt x="17456" y="27635"/>
                    </a:cubicBezTo>
                    <a:cubicBezTo>
                      <a:pt x="17620" y="27025"/>
                      <a:pt x="17236" y="26539"/>
                      <a:pt x="17089" y="26002"/>
                    </a:cubicBezTo>
                    <a:cubicBezTo>
                      <a:pt x="16919" y="25227"/>
                      <a:pt x="16749" y="24447"/>
                      <a:pt x="16580" y="23673"/>
                    </a:cubicBezTo>
                    <a:cubicBezTo>
                      <a:pt x="16495" y="23402"/>
                      <a:pt x="16416" y="23130"/>
                      <a:pt x="16331" y="22859"/>
                    </a:cubicBezTo>
                    <a:cubicBezTo>
                      <a:pt x="16184" y="22356"/>
                      <a:pt x="16043" y="21859"/>
                      <a:pt x="15896" y="21355"/>
                    </a:cubicBezTo>
                    <a:cubicBezTo>
                      <a:pt x="15687" y="20751"/>
                      <a:pt x="15478" y="20140"/>
                      <a:pt x="15268" y="19535"/>
                    </a:cubicBezTo>
                    <a:cubicBezTo>
                      <a:pt x="15020" y="18670"/>
                      <a:pt x="14754" y="17817"/>
                      <a:pt x="14234" y="17071"/>
                    </a:cubicBezTo>
                    <a:cubicBezTo>
                      <a:pt x="14087" y="16686"/>
                      <a:pt x="13940" y="16308"/>
                      <a:pt x="13793" y="15923"/>
                    </a:cubicBezTo>
                    <a:cubicBezTo>
                      <a:pt x="13448" y="15166"/>
                      <a:pt x="13137" y="14391"/>
                      <a:pt x="12759" y="13645"/>
                    </a:cubicBezTo>
                    <a:cubicBezTo>
                      <a:pt x="12369" y="12888"/>
                      <a:pt x="11916" y="12159"/>
                      <a:pt x="11493" y="11413"/>
                    </a:cubicBezTo>
                    <a:cubicBezTo>
                      <a:pt x="8858" y="6404"/>
                      <a:pt x="5015" y="2617"/>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917" name="Google Shape;3917;p6"/>
          <p:cNvGrpSpPr/>
          <p:nvPr/>
        </p:nvGrpSpPr>
        <p:grpSpPr>
          <a:xfrm>
            <a:off x="1636650" y="1194655"/>
            <a:ext cx="5870700" cy="124147"/>
            <a:chOff x="1636650" y="1194655"/>
            <a:chExt cx="5870700" cy="124147"/>
          </a:xfrm>
        </p:grpSpPr>
        <p:cxnSp>
          <p:nvCxnSpPr>
            <p:cNvPr id="3918" name="Google Shape;3918;p6"/>
            <p:cNvCxnSpPr/>
            <p:nvPr/>
          </p:nvCxnSpPr>
          <p:spPr>
            <a:xfrm rot="10800000">
              <a:off x="1636650" y="1256725"/>
              <a:ext cx="5870700" cy="0"/>
            </a:xfrm>
            <a:prstGeom prst="straightConnector1">
              <a:avLst/>
            </a:prstGeom>
            <a:noFill/>
            <a:ln w="9525" cap="flat" cmpd="sng">
              <a:solidFill>
                <a:schemeClr val="dk2"/>
              </a:solidFill>
              <a:prstDash val="solid"/>
              <a:round/>
              <a:headEnd type="oval" w="med" len="med"/>
              <a:tailEnd type="oval" w="med" len="med"/>
            </a:ln>
          </p:spPr>
        </p:cxnSp>
        <p:sp>
          <p:nvSpPr>
            <p:cNvPr id="3919" name="Google Shape;3919;p6"/>
            <p:cNvSpPr/>
            <p:nvPr/>
          </p:nvSpPr>
          <p:spPr>
            <a:xfrm>
              <a:off x="4509930" y="1194655"/>
              <a:ext cx="124147" cy="124147"/>
            </a:xfrm>
            <a:custGeom>
              <a:avLst/>
              <a:gdLst/>
              <a:ahLst/>
              <a:cxnLst/>
              <a:rect l="l" t="t" r="r" b="b"/>
              <a:pathLst>
                <a:path w="15071" h="15071" extrusionOk="0">
                  <a:moveTo>
                    <a:pt x="7533" y="0"/>
                  </a:moveTo>
                  <a:cubicBezTo>
                    <a:pt x="7533" y="4164"/>
                    <a:pt x="4158" y="7538"/>
                    <a:pt x="1" y="7538"/>
                  </a:cubicBezTo>
                  <a:cubicBezTo>
                    <a:pt x="4158" y="7538"/>
                    <a:pt x="7533" y="10912"/>
                    <a:pt x="7533" y="15070"/>
                  </a:cubicBezTo>
                  <a:cubicBezTo>
                    <a:pt x="7533" y="10912"/>
                    <a:pt x="10907" y="7538"/>
                    <a:pt x="15071" y="7538"/>
                  </a:cubicBezTo>
                  <a:cubicBezTo>
                    <a:pt x="10907" y="7538"/>
                    <a:pt x="7533" y="4164"/>
                    <a:pt x="75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One column text">
  <p:cSld name="ONE_COLUMN_TEXT">
    <p:spTree>
      <p:nvGrpSpPr>
        <p:cNvPr id="1" name="Shape 3920"/>
        <p:cNvGrpSpPr/>
        <p:nvPr/>
      </p:nvGrpSpPr>
      <p:grpSpPr>
        <a:xfrm>
          <a:off x="0" y="0"/>
          <a:ext cx="0" cy="0"/>
          <a:chOff x="0" y="0"/>
          <a:chExt cx="0" cy="0"/>
        </a:xfrm>
      </p:grpSpPr>
      <p:grpSp>
        <p:nvGrpSpPr>
          <p:cNvPr id="3921" name="Google Shape;3921;p7"/>
          <p:cNvGrpSpPr/>
          <p:nvPr/>
        </p:nvGrpSpPr>
        <p:grpSpPr>
          <a:xfrm>
            <a:off x="194050" y="193895"/>
            <a:ext cx="8755889" cy="4755698"/>
            <a:chOff x="194050" y="193895"/>
            <a:chExt cx="8755889" cy="4755698"/>
          </a:xfrm>
        </p:grpSpPr>
        <p:sp>
          <p:nvSpPr>
            <p:cNvPr id="3922" name="Google Shape;3922;p7"/>
            <p:cNvSpPr/>
            <p:nvPr/>
          </p:nvSpPr>
          <p:spPr>
            <a:xfrm>
              <a:off x="374325" y="374100"/>
              <a:ext cx="8395200" cy="43953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923" name="Google Shape;3923;p7"/>
            <p:cNvGrpSpPr/>
            <p:nvPr/>
          </p:nvGrpSpPr>
          <p:grpSpPr>
            <a:xfrm>
              <a:off x="194061" y="193895"/>
              <a:ext cx="8755877" cy="99873"/>
              <a:chOff x="194061" y="193895"/>
              <a:chExt cx="8755877" cy="99873"/>
            </a:xfrm>
          </p:grpSpPr>
          <p:sp>
            <p:nvSpPr>
              <p:cNvPr id="3924" name="Google Shape;3924;p7"/>
              <p:cNvSpPr/>
              <p:nvPr/>
            </p:nvSpPr>
            <p:spPr>
              <a:xfrm>
                <a:off x="194061" y="193895"/>
                <a:ext cx="292904" cy="99873"/>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5" name="Google Shape;3925;p7"/>
              <p:cNvSpPr/>
              <p:nvPr/>
            </p:nvSpPr>
            <p:spPr>
              <a:xfrm>
                <a:off x="422085" y="241924"/>
                <a:ext cx="13730" cy="1028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6" name="Google Shape;3926;p7"/>
              <p:cNvSpPr/>
              <p:nvPr/>
            </p:nvSpPr>
            <p:spPr>
              <a:xfrm>
                <a:off x="243552" y="231044"/>
                <a:ext cx="13705" cy="1021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7" name="Google Shape;3927;p7"/>
              <p:cNvSpPr/>
              <p:nvPr/>
            </p:nvSpPr>
            <p:spPr>
              <a:xfrm>
                <a:off x="349274" y="206832"/>
                <a:ext cx="44485" cy="43592"/>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8" name="Google Shape;3928;p7"/>
              <p:cNvSpPr/>
              <p:nvPr/>
            </p:nvSpPr>
            <p:spPr>
              <a:xfrm>
                <a:off x="291060" y="222048"/>
                <a:ext cx="44807" cy="38537"/>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9" name="Google Shape;3929;p7"/>
              <p:cNvSpPr/>
              <p:nvPr/>
            </p:nvSpPr>
            <p:spPr>
              <a:xfrm>
                <a:off x="365779" y="227252"/>
                <a:ext cx="9368" cy="7460"/>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0" name="Google Shape;3930;p7"/>
              <p:cNvSpPr/>
              <p:nvPr/>
            </p:nvSpPr>
            <p:spPr>
              <a:xfrm>
                <a:off x="313340" y="235703"/>
                <a:ext cx="9293" cy="7435"/>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1" name="Google Shape;3931;p7"/>
              <p:cNvSpPr/>
              <p:nvPr/>
            </p:nvSpPr>
            <p:spPr>
              <a:xfrm flipH="1">
                <a:off x="461644" y="193895"/>
                <a:ext cx="292904" cy="99873"/>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2" name="Google Shape;3932;p7"/>
              <p:cNvSpPr/>
              <p:nvPr/>
            </p:nvSpPr>
            <p:spPr>
              <a:xfrm flipH="1">
                <a:off x="512795" y="241924"/>
                <a:ext cx="13730" cy="1028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3" name="Google Shape;3933;p7"/>
              <p:cNvSpPr/>
              <p:nvPr/>
            </p:nvSpPr>
            <p:spPr>
              <a:xfrm flipH="1">
                <a:off x="691353" y="231044"/>
                <a:ext cx="13705" cy="1021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4" name="Google Shape;3934;p7"/>
              <p:cNvSpPr/>
              <p:nvPr/>
            </p:nvSpPr>
            <p:spPr>
              <a:xfrm flipH="1">
                <a:off x="554851" y="206832"/>
                <a:ext cx="44485" cy="43592"/>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5" name="Google Shape;3935;p7"/>
              <p:cNvSpPr/>
              <p:nvPr/>
            </p:nvSpPr>
            <p:spPr>
              <a:xfrm flipH="1">
                <a:off x="612743" y="222048"/>
                <a:ext cx="44807" cy="38537"/>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6" name="Google Shape;3936;p7"/>
              <p:cNvSpPr/>
              <p:nvPr/>
            </p:nvSpPr>
            <p:spPr>
              <a:xfrm flipH="1">
                <a:off x="573462" y="227252"/>
                <a:ext cx="9368" cy="7460"/>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7" name="Google Shape;3937;p7"/>
              <p:cNvSpPr/>
              <p:nvPr/>
            </p:nvSpPr>
            <p:spPr>
              <a:xfrm flipH="1">
                <a:off x="625977" y="235703"/>
                <a:ext cx="9293" cy="7435"/>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8" name="Google Shape;3938;p7"/>
              <p:cNvSpPr/>
              <p:nvPr/>
            </p:nvSpPr>
            <p:spPr>
              <a:xfrm>
                <a:off x="739321" y="193895"/>
                <a:ext cx="292904" cy="99873"/>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9" name="Google Shape;3939;p7"/>
              <p:cNvSpPr/>
              <p:nvPr/>
            </p:nvSpPr>
            <p:spPr>
              <a:xfrm>
                <a:off x="967344" y="241924"/>
                <a:ext cx="13730" cy="1028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0" name="Google Shape;3940;p7"/>
              <p:cNvSpPr/>
              <p:nvPr/>
            </p:nvSpPr>
            <p:spPr>
              <a:xfrm>
                <a:off x="788811" y="231044"/>
                <a:ext cx="13705" cy="1021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1" name="Google Shape;3941;p7"/>
              <p:cNvSpPr/>
              <p:nvPr/>
            </p:nvSpPr>
            <p:spPr>
              <a:xfrm>
                <a:off x="894533" y="206832"/>
                <a:ext cx="44485" cy="43592"/>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2" name="Google Shape;3942;p7"/>
              <p:cNvSpPr/>
              <p:nvPr/>
            </p:nvSpPr>
            <p:spPr>
              <a:xfrm>
                <a:off x="836319" y="222048"/>
                <a:ext cx="44807" cy="38537"/>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3" name="Google Shape;3943;p7"/>
              <p:cNvSpPr/>
              <p:nvPr/>
            </p:nvSpPr>
            <p:spPr>
              <a:xfrm>
                <a:off x="911039" y="227252"/>
                <a:ext cx="9368" cy="7460"/>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4" name="Google Shape;3944;p7"/>
              <p:cNvSpPr/>
              <p:nvPr/>
            </p:nvSpPr>
            <p:spPr>
              <a:xfrm>
                <a:off x="858599" y="235703"/>
                <a:ext cx="9293" cy="7435"/>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5" name="Google Shape;3945;p7"/>
              <p:cNvSpPr/>
              <p:nvPr/>
            </p:nvSpPr>
            <p:spPr>
              <a:xfrm flipH="1">
                <a:off x="1006903" y="193895"/>
                <a:ext cx="292904" cy="99873"/>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6" name="Google Shape;3946;p7"/>
              <p:cNvSpPr/>
              <p:nvPr/>
            </p:nvSpPr>
            <p:spPr>
              <a:xfrm flipH="1">
                <a:off x="1058054" y="241924"/>
                <a:ext cx="13730" cy="1028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7" name="Google Shape;3947;p7"/>
              <p:cNvSpPr/>
              <p:nvPr/>
            </p:nvSpPr>
            <p:spPr>
              <a:xfrm flipH="1">
                <a:off x="1236612" y="231044"/>
                <a:ext cx="13705" cy="1021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8" name="Google Shape;3948;p7"/>
              <p:cNvSpPr/>
              <p:nvPr/>
            </p:nvSpPr>
            <p:spPr>
              <a:xfrm flipH="1">
                <a:off x="1100110" y="206832"/>
                <a:ext cx="44485" cy="43592"/>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9" name="Google Shape;3949;p7"/>
              <p:cNvSpPr/>
              <p:nvPr/>
            </p:nvSpPr>
            <p:spPr>
              <a:xfrm flipH="1">
                <a:off x="1158002" y="222048"/>
                <a:ext cx="44807" cy="38537"/>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0" name="Google Shape;3950;p7"/>
              <p:cNvSpPr/>
              <p:nvPr/>
            </p:nvSpPr>
            <p:spPr>
              <a:xfrm flipH="1">
                <a:off x="1118722" y="227252"/>
                <a:ext cx="9368" cy="7460"/>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1" name="Google Shape;3951;p7"/>
              <p:cNvSpPr/>
              <p:nvPr/>
            </p:nvSpPr>
            <p:spPr>
              <a:xfrm flipH="1">
                <a:off x="1171236" y="235703"/>
                <a:ext cx="9293" cy="7435"/>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2" name="Google Shape;3952;p7"/>
              <p:cNvSpPr/>
              <p:nvPr/>
            </p:nvSpPr>
            <p:spPr>
              <a:xfrm>
                <a:off x="1285164" y="193895"/>
                <a:ext cx="292904" cy="99873"/>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3" name="Google Shape;3953;p7"/>
              <p:cNvSpPr/>
              <p:nvPr/>
            </p:nvSpPr>
            <p:spPr>
              <a:xfrm>
                <a:off x="1513188" y="241924"/>
                <a:ext cx="13730" cy="1028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4" name="Google Shape;3954;p7"/>
              <p:cNvSpPr/>
              <p:nvPr/>
            </p:nvSpPr>
            <p:spPr>
              <a:xfrm>
                <a:off x="1334655" y="231044"/>
                <a:ext cx="13705" cy="1021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5" name="Google Shape;3955;p7"/>
              <p:cNvSpPr/>
              <p:nvPr/>
            </p:nvSpPr>
            <p:spPr>
              <a:xfrm>
                <a:off x="1440377" y="206832"/>
                <a:ext cx="44485" cy="43592"/>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6" name="Google Shape;3956;p7"/>
              <p:cNvSpPr/>
              <p:nvPr/>
            </p:nvSpPr>
            <p:spPr>
              <a:xfrm>
                <a:off x="1382163" y="222048"/>
                <a:ext cx="44807" cy="38537"/>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7" name="Google Shape;3957;p7"/>
              <p:cNvSpPr/>
              <p:nvPr/>
            </p:nvSpPr>
            <p:spPr>
              <a:xfrm>
                <a:off x="1456882" y="227252"/>
                <a:ext cx="9368" cy="7460"/>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8" name="Google Shape;3958;p7"/>
              <p:cNvSpPr/>
              <p:nvPr/>
            </p:nvSpPr>
            <p:spPr>
              <a:xfrm>
                <a:off x="1404442" y="235703"/>
                <a:ext cx="9293" cy="7435"/>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9" name="Google Shape;3959;p7"/>
              <p:cNvSpPr/>
              <p:nvPr/>
            </p:nvSpPr>
            <p:spPr>
              <a:xfrm flipH="1">
                <a:off x="1552746" y="193895"/>
                <a:ext cx="292904" cy="99873"/>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0" name="Google Shape;3960;p7"/>
              <p:cNvSpPr/>
              <p:nvPr/>
            </p:nvSpPr>
            <p:spPr>
              <a:xfrm flipH="1">
                <a:off x="1603897" y="241924"/>
                <a:ext cx="13730" cy="1028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1" name="Google Shape;3961;p7"/>
              <p:cNvSpPr/>
              <p:nvPr/>
            </p:nvSpPr>
            <p:spPr>
              <a:xfrm flipH="1">
                <a:off x="1782455" y="231044"/>
                <a:ext cx="13705" cy="1021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2" name="Google Shape;3962;p7"/>
              <p:cNvSpPr/>
              <p:nvPr/>
            </p:nvSpPr>
            <p:spPr>
              <a:xfrm flipH="1">
                <a:off x="1645953" y="206832"/>
                <a:ext cx="44485" cy="43592"/>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3" name="Google Shape;3963;p7"/>
              <p:cNvSpPr/>
              <p:nvPr/>
            </p:nvSpPr>
            <p:spPr>
              <a:xfrm flipH="1">
                <a:off x="1703845" y="222048"/>
                <a:ext cx="44807" cy="38537"/>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4" name="Google Shape;3964;p7"/>
              <p:cNvSpPr/>
              <p:nvPr/>
            </p:nvSpPr>
            <p:spPr>
              <a:xfrm flipH="1">
                <a:off x="1664565" y="227252"/>
                <a:ext cx="9368" cy="7460"/>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5" name="Google Shape;3965;p7"/>
              <p:cNvSpPr/>
              <p:nvPr/>
            </p:nvSpPr>
            <p:spPr>
              <a:xfrm flipH="1">
                <a:off x="1717079" y="235703"/>
                <a:ext cx="9293" cy="7435"/>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6" name="Google Shape;3966;p7"/>
              <p:cNvSpPr/>
              <p:nvPr/>
            </p:nvSpPr>
            <p:spPr>
              <a:xfrm>
                <a:off x="1831007" y="193895"/>
                <a:ext cx="292904" cy="99873"/>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7" name="Google Shape;3967;p7"/>
              <p:cNvSpPr/>
              <p:nvPr/>
            </p:nvSpPr>
            <p:spPr>
              <a:xfrm>
                <a:off x="2059031" y="241924"/>
                <a:ext cx="13730" cy="1028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8" name="Google Shape;3968;p7"/>
              <p:cNvSpPr/>
              <p:nvPr/>
            </p:nvSpPr>
            <p:spPr>
              <a:xfrm>
                <a:off x="1880498" y="231044"/>
                <a:ext cx="13705" cy="1021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9" name="Google Shape;3969;p7"/>
              <p:cNvSpPr/>
              <p:nvPr/>
            </p:nvSpPr>
            <p:spPr>
              <a:xfrm>
                <a:off x="1986220" y="206832"/>
                <a:ext cx="44485" cy="43592"/>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0" name="Google Shape;3970;p7"/>
              <p:cNvSpPr/>
              <p:nvPr/>
            </p:nvSpPr>
            <p:spPr>
              <a:xfrm>
                <a:off x="1928006" y="222048"/>
                <a:ext cx="44807" cy="38537"/>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1" name="Google Shape;3971;p7"/>
              <p:cNvSpPr/>
              <p:nvPr/>
            </p:nvSpPr>
            <p:spPr>
              <a:xfrm>
                <a:off x="2002725" y="227252"/>
                <a:ext cx="9368" cy="7460"/>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2" name="Google Shape;3972;p7"/>
              <p:cNvSpPr/>
              <p:nvPr/>
            </p:nvSpPr>
            <p:spPr>
              <a:xfrm>
                <a:off x="1950285" y="235703"/>
                <a:ext cx="9293" cy="7435"/>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3" name="Google Shape;3973;p7"/>
              <p:cNvSpPr/>
              <p:nvPr/>
            </p:nvSpPr>
            <p:spPr>
              <a:xfrm flipH="1">
                <a:off x="2098589" y="193895"/>
                <a:ext cx="292904" cy="99873"/>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4" name="Google Shape;3974;p7"/>
              <p:cNvSpPr/>
              <p:nvPr/>
            </p:nvSpPr>
            <p:spPr>
              <a:xfrm flipH="1">
                <a:off x="2149740" y="241924"/>
                <a:ext cx="13730" cy="1028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5" name="Google Shape;3975;p7"/>
              <p:cNvSpPr/>
              <p:nvPr/>
            </p:nvSpPr>
            <p:spPr>
              <a:xfrm flipH="1">
                <a:off x="2328298" y="231044"/>
                <a:ext cx="13705" cy="1021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6" name="Google Shape;3976;p7"/>
              <p:cNvSpPr/>
              <p:nvPr/>
            </p:nvSpPr>
            <p:spPr>
              <a:xfrm flipH="1">
                <a:off x="2191796" y="206832"/>
                <a:ext cx="44485" cy="43592"/>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7" name="Google Shape;3977;p7"/>
              <p:cNvSpPr/>
              <p:nvPr/>
            </p:nvSpPr>
            <p:spPr>
              <a:xfrm flipH="1">
                <a:off x="2249688" y="222048"/>
                <a:ext cx="44807" cy="38537"/>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8" name="Google Shape;3978;p7"/>
              <p:cNvSpPr/>
              <p:nvPr/>
            </p:nvSpPr>
            <p:spPr>
              <a:xfrm flipH="1">
                <a:off x="2210408" y="227252"/>
                <a:ext cx="9368" cy="7460"/>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9" name="Google Shape;3979;p7"/>
              <p:cNvSpPr/>
              <p:nvPr/>
            </p:nvSpPr>
            <p:spPr>
              <a:xfrm flipH="1">
                <a:off x="2262922" y="235703"/>
                <a:ext cx="9293" cy="7435"/>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0" name="Google Shape;3980;p7"/>
              <p:cNvSpPr/>
              <p:nvPr/>
            </p:nvSpPr>
            <p:spPr>
              <a:xfrm>
                <a:off x="2376850" y="193895"/>
                <a:ext cx="292904" cy="99873"/>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1" name="Google Shape;3981;p7"/>
              <p:cNvSpPr/>
              <p:nvPr/>
            </p:nvSpPr>
            <p:spPr>
              <a:xfrm>
                <a:off x="2604874" y="241924"/>
                <a:ext cx="13730" cy="1028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2" name="Google Shape;3982;p7"/>
              <p:cNvSpPr/>
              <p:nvPr/>
            </p:nvSpPr>
            <p:spPr>
              <a:xfrm>
                <a:off x="2426341" y="231044"/>
                <a:ext cx="13705" cy="1021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3" name="Google Shape;3983;p7"/>
              <p:cNvSpPr/>
              <p:nvPr/>
            </p:nvSpPr>
            <p:spPr>
              <a:xfrm>
                <a:off x="2532063" y="206832"/>
                <a:ext cx="44485" cy="43592"/>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4" name="Google Shape;3984;p7"/>
              <p:cNvSpPr/>
              <p:nvPr/>
            </p:nvSpPr>
            <p:spPr>
              <a:xfrm>
                <a:off x="2473849" y="222048"/>
                <a:ext cx="44807" cy="38537"/>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5" name="Google Shape;3985;p7"/>
              <p:cNvSpPr/>
              <p:nvPr/>
            </p:nvSpPr>
            <p:spPr>
              <a:xfrm>
                <a:off x="2548568" y="227252"/>
                <a:ext cx="9368" cy="7460"/>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6" name="Google Shape;3986;p7"/>
              <p:cNvSpPr/>
              <p:nvPr/>
            </p:nvSpPr>
            <p:spPr>
              <a:xfrm>
                <a:off x="2496128" y="235703"/>
                <a:ext cx="9293" cy="7435"/>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7" name="Google Shape;3987;p7"/>
              <p:cNvSpPr/>
              <p:nvPr/>
            </p:nvSpPr>
            <p:spPr>
              <a:xfrm flipH="1">
                <a:off x="2644433" y="193895"/>
                <a:ext cx="292904" cy="99873"/>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8" name="Google Shape;3988;p7"/>
              <p:cNvSpPr/>
              <p:nvPr/>
            </p:nvSpPr>
            <p:spPr>
              <a:xfrm flipH="1">
                <a:off x="2695584" y="241924"/>
                <a:ext cx="13730" cy="1028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9" name="Google Shape;3989;p7"/>
              <p:cNvSpPr/>
              <p:nvPr/>
            </p:nvSpPr>
            <p:spPr>
              <a:xfrm flipH="1">
                <a:off x="2874142" y="231044"/>
                <a:ext cx="13705" cy="1021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0" name="Google Shape;3990;p7"/>
              <p:cNvSpPr/>
              <p:nvPr/>
            </p:nvSpPr>
            <p:spPr>
              <a:xfrm flipH="1">
                <a:off x="2737640" y="206832"/>
                <a:ext cx="44485" cy="43592"/>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1" name="Google Shape;3991;p7"/>
              <p:cNvSpPr/>
              <p:nvPr/>
            </p:nvSpPr>
            <p:spPr>
              <a:xfrm flipH="1">
                <a:off x="2795531" y="222048"/>
                <a:ext cx="44807" cy="38537"/>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2" name="Google Shape;3992;p7"/>
              <p:cNvSpPr/>
              <p:nvPr/>
            </p:nvSpPr>
            <p:spPr>
              <a:xfrm flipH="1">
                <a:off x="2756251" y="227252"/>
                <a:ext cx="9368" cy="7460"/>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3" name="Google Shape;3993;p7"/>
              <p:cNvSpPr/>
              <p:nvPr/>
            </p:nvSpPr>
            <p:spPr>
              <a:xfrm flipH="1">
                <a:off x="2808765" y="235703"/>
                <a:ext cx="9293" cy="7435"/>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4" name="Google Shape;3994;p7"/>
              <p:cNvSpPr/>
              <p:nvPr/>
            </p:nvSpPr>
            <p:spPr>
              <a:xfrm>
                <a:off x="2922693" y="193895"/>
                <a:ext cx="292904" cy="99873"/>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5" name="Google Shape;3995;p7"/>
              <p:cNvSpPr/>
              <p:nvPr/>
            </p:nvSpPr>
            <p:spPr>
              <a:xfrm>
                <a:off x="3150717" y="241924"/>
                <a:ext cx="13730" cy="1028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6" name="Google Shape;3996;p7"/>
              <p:cNvSpPr/>
              <p:nvPr/>
            </p:nvSpPr>
            <p:spPr>
              <a:xfrm>
                <a:off x="2972184" y="231044"/>
                <a:ext cx="13705" cy="1021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7" name="Google Shape;3997;p7"/>
              <p:cNvSpPr/>
              <p:nvPr/>
            </p:nvSpPr>
            <p:spPr>
              <a:xfrm>
                <a:off x="3077906" y="206832"/>
                <a:ext cx="44485" cy="43592"/>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8" name="Google Shape;3998;p7"/>
              <p:cNvSpPr/>
              <p:nvPr/>
            </p:nvSpPr>
            <p:spPr>
              <a:xfrm>
                <a:off x="3019692" y="222048"/>
                <a:ext cx="44807" cy="38537"/>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9" name="Google Shape;3999;p7"/>
              <p:cNvSpPr/>
              <p:nvPr/>
            </p:nvSpPr>
            <p:spPr>
              <a:xfrm>
                <a:off x="3094411" y="227252"/>
                <a:ext cx="9368" cy="7460"/>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0" name="Google Shape;4000;p7"/>
              <p:cNvSpPr/>
              <p:nvPr/>
            </p:nvSpPr>
            <p:spPr>
              <a:xfrm>
                <a:off x="3041972" y="235703"/>
                <a:ext cx="9293" cy="7435"/>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1" name="Google Shape;4001;p7"/>
              <p:cNvSpPr/>
              <p:nvPr/>
            </p:nvSpPr>
            <p:spPr>
              <a:xfrm flipH="1">
                <a:off x="3190276" y="193895"/>
                <a:ext cx="292904" cy="99873"/>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2" name="Google Shape;4002;p7"/>
              <p:cNvSpPr/>
              <p:nvPr/>
            </p:nvSpPr>
            <p:spPr>
              <a:xfrm flipH="1">
                <a:off x="3241427" y="241924"/>
                <a:ext cx="13730" cy="1028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3" name="Google Shape;4003;p7"/>
              <p:cNvSpPr/>
              <p:nvPr/>
            </p:nvSpPr>
            <p:spPr>
              <a:xfrm flipH="1">
                <a:off x="3419985" y="231044"/>
                <a:ext cx="13705" cy="1021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4" name="Google Shape;4004;p7"/>
              <p:cNvSpPr/>
              <p:nvPr/>
            </p:nvSpPr>
            <p:spPr>
              <a:xfrm flipH="1">
                <a:off x="3283483" y="206832"/>
                <a:ext cx="44485" cy="43592"/>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5" name="Google Shape;4005;p7"/>
              <p:cNvSpPr/>
              <p:nvPr/>
            </p:nvSpPr>
            <p:spPr>
              <a:xfrm flipH="1">
                <a:off x="3341375" y="222048"/>
                <a:ext cx="44807" cy="38537"/>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6" name="Google Shape;4006;p7"/>
              <p:cNvSpPr/>
              <p:nvPr/>
            </p:nvSpPr>
            <p:spPr>
              <a:xfrm flipH="1">
                <a:off x="3302094" y="227252"/>
                <a:ext cx="9368" cy="7460"/>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7" name="Google Shape;4007;p7"/>
              <p:cNvSpPr/>
              <p:nvPr/>
            </p:nvSpPr>
            <p:spPr>
              <a:xfrm flipH="1">
                <a:off x="3354609" y="235703"/>
                <a:ext cx="9293" cy="7435"/>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8" name="Google Shape;4008;p7"/>
              <p:cNvSpPr/>
              <p:nvPr/>
            </p:nvSpPr>
            <p:spPr>
              <a:xfrm>
                <a:off x="3468537" y="193895"/>
                <a:ext cx="292904" cy="99873"/>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9" name="Google Shape;4009;p7"/>
              <p:cNvSpPr/>
              <p:nvPr/>
            </p:nvSpPr>
            <p:spPr>
              <a:xfrm>
                <a:off x="3696560" y="241924"/>
                <a:ext cx="13730" cy="1028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0" name="Google Shape;4010;p7"/>
              <p:cNvSpPr/>
              <p:nvPr/>
            </p:nvSpPr>
            <p:spPr>
              <a:xfrm>
                <a:off x="3518027" y="231044"/>
                <a:ext cx="13705" cy="1021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1" name="Google Shape;4011;p7"/>
              <p:cNvSpPr/>
              <p:nvPr/>
            </p:nvSpPr>
            <p:spPr>
              <a:xfrm>
                <a:off x="3623749" y="206832"/>
                <a:ext cx="44485" cy="43592"/>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2" name="Google Shape;4012;p7"/>
              <p:cNvSpPr/>
              <p:nvPr/>
            </p:nvSpPr>
            <p:spPr>
              <a:xfrm>
                <a:off x="3565535" y="222048"/>
                <a:ext cx="44807" cy="38537"/>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3" name="Google Shape;4013;p7"/>
              <p:cNvSpPr/>
              <p:nvPr/>
            </p:nvSpPr>
            <p:spPr>
              <a:xfrm>
                <a:off x="3640255" y="227252"/>
                <a:ext cx="9368" cy="7460"/>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4" name="Google Shape;4014;p7"/>
              <p:cNvSpPr/>
              <p:nvPr/>
            </p:nvSpPr>
            <p:spPr>
              <a:xfrm>
                <a:off x="3587815" y="235703"/>
                <a:ext cx="9293" cy="7435"/>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5" name="Google Shape;4015;p7"/>
              <p:cNvSpPr/>
              <p:nvPr/>
            </p:nvSpPr>
            <p:spPr>
              <a:xfrm flipH="1">
                <a:off x="3736119" y="193895"/>
                <a:ext cx="292904" cy="99873"/>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6" name="Google Shape;4016;p7"/>
              <p:cNvSpPr/>
              <p:nvPr/>
            </p:nvSpPr>
            <p:spPr>
              <a:xfrm flipH="1">
                <a:off x="3787270" y="241924"/>
                <a:ext cx="13730" cy="1028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7" name="Google Shape;4017;p7"/>
              <p:cNvSpPr/>
              <p:nvPr/>
            </p:nvSpPr>
            <p:spPr>
              <a:xfrm flipH="1">
                <a:off x="3965828" y="231044"/>
                <a:ext cx="13705" cy="1021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8" name="Google Shape;4018;p7"/>
              <p:cNvSpPr/>
              <p:nvPr/>
            </p:nvSpPr>
            <p:spPr>
              <a:xfrm flipH="1">
                <a:off x="3829326" y="206832"/>
                <a:ext cx="44485" cy="43592"/>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9" name="Google Shape;4019;p7"/>
              <p:cNvSpPr/>
              <p:nvPr/>
            </p:nvSpPr>
            <p:spPr>
              <a:xfrm flipH="1">
                <a:off x="3887218" y="222048"/>
                <a:ext cx="44807" cy="38537"/>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0" name="Google Shape;4020;p7"/>
              <p:cNvSpPr/>
              <p:nvPr/>
            </p:nvSpPr>
            <p:spPr>
              <a:xfrm flipH="1">
                <a:off x="3847938" y="227252"/>
                <a:ext cx="9368" cy="7460"/>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1" name="Google Shape;4021;p7"/>
              <p:cNvSpPr/>
              <p:nvPr/>
            </p:nvSpPr>
            <p:spPr>
              <a:xfrm flipH="1">
                <a:off x="3900452" y="235703"/>
                <a:ext cx="9293" cy="7435"/>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2" name="Google Shape;4022;p7"/>
              <p:cNvSpPr/>
              <p:nvPr/>
            </p:nvSpPr>
            <p:spPr>
              <a:xfrm>
                <a:off x="4014380" y="193895"/>
                <a:ext cx="292904" cy="99873"/>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3" name="Google Shape;4023;p7"/>
              <p:cNvSpPr/>
              <p:nvPr/>
            </p:nvSpPr>
            <p:spPr>
              <a:xfrm>
                <a:off x="4242404" y="241924"/>
                <a:ext cx="13730" cy="1028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4" name="Google Shape;4024;p7"/>
              <p:cNvSpPr/>
              <p:nvPr/>
            </p:nvSpPr>
            <p:spPr>
              <a:xfrm>
                <a:off x="4063870" y="231044"/>
                <a:ext cx="13705" cy="1021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5" name="Google Shape;4025;p7"/>
              <p:cNvSpPr/>
              <p:nvPr/>
            </p:nvSpPr>
            <p:spPr>
              <a:xfrm>
                <a:off x="4169593" y="206832"/>
                <a:ext cx="44485" cy="43592"/>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6" name="Google Shape;4026;p7"/>
              <p:cNvSpPr/>
              <p:nvPr/>
            </p:nvSpPr>
            <p:spPr>
              <a:xfrm>
                <a:off x="4111378" y="222048"/>
                <a:ext cx="44807" cy="38537"/>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7" name="Google Shape;4027;p7"/>
              <p:cNvSpPr/>
              <p:nvPr/>
            </p:nvSpPr>
            <p:spPr>
              <a:xfrm>
                <a:off x="4186098" y="227252"/>
                <a:ext cx="9368" cy="7460"/>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8" name="Google Shape;4028;p7"/>
              <p:cNvSpPr/>
              <p:nvPr/>
            </p:nvSpPr>
            <p:spPr>
              <a:xfrm>
                <a:off x="4133658" y="235703"/>
                <a:ext cx="9293" cy="7435"/>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9" name="Google Shape;4029;p7"/>
              <p:cNvSpPr/>
              <p:nvPr/>
            </p:nvSpPr>
            <p:spPr>
              <a:xfrm flipH="1">
                <a:off x="4281962" y="193895"/>
                <a:ext cx="292904" cy="99873"/>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0" name="Google Shape;4030;p7"/>
              <p:cNvSpPr/>
              <p:nvPr/>
            </p:nvSpPr>
            <p:spPr>
              <a:xfrm flipH="1">
                <a:off x="4333113" y="241924"/>
                <a:ext cx="13730" cy="1028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1" name="Google Shape;4031;p7"/>
              <p:cNvSpPr/>
              <p:nvPr/>
            </p:nvSpPr>
            <p:spPr>
              <a:xfrm flipH="1">
                <a:off x="4511671" y="231044"/>
                <a:ext cx="13705" cy="1021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2" name="Google Shape;4032;p7"/>
              <p:cNvSpPr/>
              <p:nvPr/>
            </p:nvSpPr>
            <p:spPr>
              <a:xfrm flipH="1">
                <a:off x="4375169" y="206832"/>
                <a:ext cx="44485" cy="43592"/>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3" name="Google Shape;4033;p7"/>
              <p:cNvSpPr/>
              <p:nvPr/>
            </p:nvSpPr>
            <p:spPr>
              <a:xfrm flipH="1">
                <a:off x="4433061" y="222048"/>
                <a:ext cx="44807" cy="38537"/>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4" name="Google Shape;4034;p7"/>
              <p:cNvSpPr/>
              <p:nvPr/>
            </p:nvSpPr>
            <p:spPr>
              <a:xfrm flipH="1">
                <a:off x="4393781" y="227252"/>
                <a:ext cx="9368" cy="7460"/>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5" name="Google Shape;4035;p7"/>
              <p:cNvSpPr/>
              <p:nvPr/>
            </p:nvSpPr>
            <p:spPr>
              <a:xfrm flipH="1">
                <a:off x="4446295" y="235703"/>
                <a:ext cx="9293" cy="7435"/>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6" name="Google Shape;4036;p7"/>
              <p:cNvSpPr/>
              <p:nvPr/>
            </p:nvSpPr>
            <p:spPr>
              <a:xfrm>
                <a:off x="4560223" y="193895"/>
                <a:ext cx="292904" cy="99873"/>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7" name="Google Shape;4037;p7"/>
              <p:cNvSpPr/>
              <p:nvPr/>
            </p:nvSpPr>
            <p:spPr>
              <a:xfrm>
                <a:off x="4788247" y="241924"/>
                <a:ext cx="13730" cy="1028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8" name="Google Shape;4038;p7"/>
              <p:cNvSpPr/>
              <p:nvPr/>
            </p:nvSpPr>
            <p:spPr>
              <a:xfrm>
                <a:off x="4609714" y="231044"/>
                <a:ext cx="13705" cy="1021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9" name="Google Shape;4039;p7"/>
              <p:cNvSpPr/>
              <p:nvPr/>
            </p:nvSpPr>
            <p:spPr>
              <a:xfrm>
                <a:off x="4715436" y="206832"/>
                <a:ext cx="44485" cy="43592"/>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0" name="Google Shape;4040;p7"/>
              <p:cNvSpPr/>
              <p:nvPr/>
            </p:nvSpPr>
            <p:spPr>
              <a:xfrm>
                <a:off x="4657222" y="222048"/>
                <a:ext cx="44807" cy="38537"/>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1" name="Google Shape;4041;p7"/>
              <p:cNvSpPr/>
              <p:nvPr/>
            </p:nvSpPr>
            <p:spPr>
              <a:xfrm>
                <a:off x="4731941" y="227252"/>
                <a:ext cx="9368" cy="7460"/>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2" name="Google Shape;4042;p7"/>
              <p:cNvSpPr/>
              <p:nvPr/>
            </p:nvSpPr>
            <p:spPr>
              <a:xfrm>
                <a:off x="4679501" y="235703"/>
                <a:ext cx="9293" cy="7435"/>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3" name="Google Shape;4043;p7"/>
              <p:cNvSpPr/>
              <p:nvPr/>
            </p:nvSpPr>
            <p:spPr>
              <a:xfrm flipH="1">
                <a:off x="4827805" y="193895"/>
                <a:ext cx="292904" cy="99873"/>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4" name="Google Shape;4044;p7"/>
              <p:cNvSpPr/>
              <p:nvPr/>
            </p:nvSpPr>
            <p:spPr>
              <a:xfrm flipH="1">
                <a:off x="4878956" y="241924"/>
                <a:ext cx="13730" cy="1028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5" name="Google Shape;4045;p7"/>
              <p:cNvSpPr/>
              <p:nvPr/>
            </p:nvSpPr>
            <p:spPr>
              <a:xfrm flipH="1">
                <a:off x="5057514" y="231044"/>
                <a:ext cx="13705" cy="1021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6" name="Google Shape;4046;p7"/>
              <p:cNvSpPr/>
              <p:nvPr/>
            </p:nvSpPr>
            <p:spPr>
              <a:xfrm flipH="1">
                <a:off x="4921012" y="206832"/>
                <a:ext cx="44485" cy="43592"/>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7" name="Google Shape;4047;p7"/>
              <p:cNvSpPr/>
              <p:nvPr/>
            </p:nvSpPr>
            <p:spPr>
              <a:xfrm flipH="1">
                <a:off x="4978904" y="222048"/>
                <a:ext cx="44807" cy="38537"/>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8" name="Google Shape;4048;p7"/>
              <p:cNvSpPr/>
              <p:nvPr/>
            </p:nvSpPr>
            <p:spPr>
              <a:xfrm flipH="1">
                <a:off x="4939624" y="227252"/>
                <a:ext cx="9368" cy="7460"/>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9" name="Google Shape;4049;p7"/>
              <p:cNvSpPr/>
              <p:nvPr/>
            </p:nvSpPr>
            <p:spPr>
              <a:xfrm flipH="1">
                <a:off x="4992138" y="235703"/>
                <a:ext cx="9293" cy="7435"/>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0" name="Google Shape;4050;p7"/>
              <p:cNvSpPr/>
              <p:nvPr/>
            </p:nvSpPr>
            <p:spPr>
              <a:xfrm>
                <a:off x="5107256" y="193895"/>
                <a:ext cx="292904" cy="99873"/>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1" name="Google Shape;4051;p7"/>
              <p:cNvSpPr/>
              <p:nvPr/>
            </p:nvSpPr>
            <p:spPr>
              <a:xfrm>
                <a:off x="5335279" y="241924"/>
                <a:ext cx="13730" cy="1028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2" name="Google Shape;4052;p7"/>
              <p:cNvSpPr/>
              <p:nvPr/>
            </p:nvSpPr>
            <p:spPr>
              <a:xfrm>
                <a:off x="5156746" y="231044"/>
                <a:ext cx="13705" cy="1021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3" name="Google Shape;4053;p7"/>
              <p:cNvSpPr/>
              <p:nvPr/>
            </p:nvSpPr>
            <p:spPr>
              <a:xfrm>
                <a:off x="5262468" y="206832"/>
                <a:ext cx="44485" cy="43592"/>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4" name="Google Shape;4054;p7"/>
              <p:cNvSpPr/>
              <p:nvPr/>
            </p:nvSpPr>
            <p:spPr>
              <a:xfrm>
                <a:off x="5204254" y="222048"/>
                <a:ext cx="44807" cy="38537"/>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5" name="Google Shape;4055;p7"/>
              <p:cNvSpPr/>
              <p:nvPr/>
            </p:nvSpPr>
            <p:spPr>
              <a:xfrm>
                <a:off x="5278974" y="227252"/>
                <a:ext cx="9368" cy="7460"/>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6" name="Google Shape;4056;p7"/>
              <p:cNvSpPr/>
              <p:nvPr/>
            </p:nvSpPr>
            <p:spPr>
              <a:xfrm>
                <a:off x="5226534" y="235703"/>
                <a:ext cx="9293" cy="7435"/>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7" name="Google Shape;4057;p7"/>
              <p:cNvSpPr/>
              <p:nvPr/>
            </p:nvSpPr>
            <p:spPr>
              <a:xfrm flipH="1">
                <a:off x="5374838" y="193895"/>
                <a:ext cx="292904" cy="99873"/>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8" name="Google Shape;4058;p7"/>
              <p:cNvSpPr/>
              <p:nvPr/>
            </p:nvSpPr>
            <p:spPr>
              <a:xfrm flipH="1">
                <a:off x="5425989" y="241924"/>
                <a:ext cx="13730" cy="1028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9" name="Google Shape;4059;p7"/>
              <p:cNvSpPr/>
              <p:nvPr/>
            </p:nvSpPr>
            <p:spPr>
              <a:xfrm flipH="1">
                <a:off x="5604547" y="231044"/>
                <a:ext cx="13705" cy="1021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0" name="Google Shape;4060;p7"/>
              <p:cNvSpPr/>
              <p:nvPr/>
            </p:nvSpPr>
            <p:spPr>
              <a:xfrm flipH="1">
                <a:off x="5468045" y="206832"/>
                <a:ext cx="44485" cy="43592"/>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1" name="Google Shape;4061;p7"/>
              <p:cNvSpPr/>
              <p:nvPr/>
            </p:nvSpPr>
            <p:spPr>
              <a:xfrm flipH="1">
                <a:off x="5525937" y="222048"/>
                <a:ext cx="44807" cy="38537"/>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2" name="Google Shape;4062;p7"/>
              <p:cNvSpPr/>
              <p:nvPr/>
            </p:nvSpPr>
            <p:spPr>
              <a:xfrm flipH="1">
                <a:off x="5486657" y="227252"/>
                <a:ext cx="9368" cy="7460"/>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3" name="Google Shape;4063;p7"/>
              <p:cNvSpPr/>
              <p:nvPr/>
            </p:nvSpPr>
            <p:spPr>
              <a:xfrm flipH="1">
                <a:off x="5539171" y="235703"/>
                <a:ext cx="9293" cy="7435"/>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4" name="Google Shape;4064;p7"/>
              <p:cNvSpPr/>
              <p:nvPr/>
            </p:nvSpPr>
            <p:spPr>
              <a:xfrm>
                <a:off x="5654288" y="193895"/>
                <a:ext cx="292904" cy="99873"/>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5" name="Google Shape;4065;p7"/>
              <p:cNvSpPr/>
              <p:nvPr/>
            </p:nvSpPr>
            <p:spPr>
              <a:xfrm>
                <a:off x="5882312" y="241924"/>
                <a:ext cx="13730" cy="1028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6" name="Google Shape;4066;p7"/>
              <p:cNvSpPr/>
              <p:nvPr/>
            </p:nvSpPr>
            <p:spPr>
              <a:xfrm>
                <a:off x="5703779" y="231044"/>
                <a:ext cx="13705" cy="1021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7" name="Google Shape;4067;p7"/>
              <p:cNvSpPr/>
              <p:nvPr/>
            </p:nvSpPr>
            <p:spPr>
              <a:xfrm>
                <a:off x="5809501" y="206832"/>
                <a:ext cx="44485" cy="43592"/>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8" name="Google Shape;4068;p7"/>
              <p:cNvSpPr/>
              <p:nvPr/>
            </p:nvSpPr>
            <p:spPr>
              <a:xfrm>
                <a:off x="5751287" y="222048"/>
                <a:ext cx="44807" cy="38537"/>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9" name="Google Shape;4069;p7"/>
              <p:cNvSpPr/>
              <p:nvPr/>
            </p:nvSpPr>
            <p:spPr>
              <a:xfrm>
                <a:off x="5826006" y="227252"/>
                <a:ext cx="9368" cy="7460"/>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0" name="Google Shape;4070;p7"/>
              <p:cNvSpPr/>
              <p:nvPr/>
            </p:nvSpPr>
            <p:spPr>
              <a:xfrm>
                <a:off x="5773567" y="235703"/>
                <a:ext cx="9293" cy="7435"/>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1" name="Google Shape;4071;p7"/>
              <p:cNvSpPr/>
              <p:nvPr/>
            </p:nvSpPr>
            <p:spPr>
              <a:xfrm flipH="1">
                <a:off x="5921871" y="193895"/>
                <a:ext cx="292904" cy="99873"/>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2" name="Google Shape;4072;p7"/>
              <p:cNvSpPr/>
              <p:nvPr/>
            </p:nvSpPr>
            <p:spPr>
              <a:xfrm flipH="1">
                <a:off x="5973022" y="241924"/>
                <a:ext cx="13730" cy="1028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3" name="Google Shape;4073;p7"/>
              <p:cNvSpPr/>
              <p:nvPr/>
            </p:nvSpPr>
            <p:spPr>
              <a:xfrm flipH="1">
                <a:off x="6151580" y="231044"/>
                <a:ext cx="13705" cy="1021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4" name="Google Shape;4074;p7"/>
              <p:cNvSpPr/>
              <p:nvPr/>
            </p:nvSpPr>
            <p:spPr>
              <a:xfrm flipH="1">
                <a:off x="6015078" y="206832"/>
                <a:ext cx="44485" cy="43592"/>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5" name="Google Shape;4075;p7"/>
              <p:cNvSpPr/>
              <p:nvPr/>
            </p:nvSpPr>
            <p:spPr>
              <a:xfrm flipH="1">
                <a:off x="6072970" y="222048"/>
                <a:ext cx="44807" cy="38537"/>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6" name="Google Shape;4076;p7"/>
              <p:cNvSpPr/>
              <p:nvPr/>
            </p:nvSpPr>
            <p:spPr>
              <a:xfrm flipH="1">
                <a:off x="6033689" y="227252"/>
                <a:ext cx="9368" cy="7460"/>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7" name="Google Shape;4077;p7"/>
              <p:cNvSpPr/>
              <p:nvPr/>
            </p:nvSpPr>
            <p:spPr>
              <a:xfrm flipH="1">
                <a:off x="6086203" y="235703"/>
                <a:ext cx="9293" cy="7435"/>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8" name="Google Shape;4078;p7"/>
              <p:cNvSpPr/>
              <p:nvPr/>
            </p:nvSpPr>
            <p:spPr>
              <a:xfrm>
                <a:off x="6201321" y="193895"/>
                <a:ext cx="292904" cy="99873"/>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9" name="Google Shape;4079;p7"/>
              <p:cNvSpPr/>
              <p:nvPr/>
            </p:nvSpPr>
            <p:spPr>
              <a:xfrm>
                <a:off x="6429345" y="241924"/>
                <a:ext cx="13730" cy="1028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0" name="Google Shape;4080;p7"/>
              <p:cNvSpPr/>
              <p:nvPr/>
            </p:nvSpPr>
            <p:spPr>
              <a:xfrm>
                <a:off x="6250812" y="231044"/>
                <a:ext cx="13705" cy="1021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1" name="Google Shape;4081;p7"/>
              <p:cNvSpPr/>
              <p:nvPr/>
            </p:nvSpPr>
            <p:spPr>
              <a:xfrm>
                <a:off x="6356534" y="206832"/>
                <a:ext cx="44485" cy="43592"/>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2" name="Google Shape;4082;p7"/>
              <p:cNvSpPr/>
              <p:nvPr/>
            </p:nvSpPr>
            <p:spPr>
              <a:xfrm>
                <a:off x="6298320" y="222048"/>
                <a:ext cx="44807" cy="38537"/>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3" name="Google Shape;4083;p7"/>
              <p:cNvSpPr/>
              <p:nvPr/>
            </p:nvSpPr>
            <p:spPr>
              <a:xfrm>
                <a:off x="6373039" y="227252"/>
                <a:ext cx="9368" cy="7460"/>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4" name="Google Shape;4084;p7"/>
              <p:cNvSpPr/>
              <p:nvPr/>
            </p:nvSpPr>
            <p:spPr>
              <a:xfrm>
                <a:off x="6320599" y="235703"/>
                <a:ext cx="9293" cy="7435"/>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5" name="Google Shape;4085;p7"/>
              <p:cNvSpPr/>
              <p:nvPr/>
            </p:nvSpPr>
            <p:spPr>
              <a:xfrm flipH="1">
                <a:off x="6468903" y="193895"/>
                <a:ext cx="292904" cy="99873"/>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6" name="Google Shape;4086;p7"/>
              <p:cNvSpPr/>
              <p:nvPr/>
            </p:nvSpPr>
            <p:spPr>
              <a:xfrm flipH="1">
                <a:off x="6520054" y="241924"/>
                <a:ext cx="13730" cy="1028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7" name="Google Shape;4087;p7"/>
              <p:cNvSpPr/>
              <p:nvPr/>
            </p:nvSpPr>
            <p:spPr>
              <a:xfrm flipH="1">
                <a:off x="6698612" y="231044"/>
                <a:ext cx="13705" cy="1021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8" name="Google Shape;4088;p7"/>
              <p:cNvSpPr/>
              <p:nvPr/>
            </p:nvSpPr>
            <p:spPr>
              <a:xfrm flipH="1">
                <a:off x="6562110" y="206832"/>
                <a:ext cx="44485" cy="43592"/>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9" name="Google Shape;4089;p7"/>
              <p:cNvSpPr/>
              <p:nvPr/>
            </p:nvSpPr>
            <p:spPr>
              <a:xfrm flipH="1">
                <a:off x="6620002" y="222048"/>
                <a:ext cx="44807" cy="38537"/>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0" name="Google Shape;4090;p7"/>
              <p:cNvSpPr/>
              <p:nvPr/>
            </p:nvSpPr>
            <p:spPr>
              <a:xfrm flipH="1">
                <a:off x="6580722" y="227252"/>
                <a:ext cx="9368" cy="7460"/>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1" name="Google Shape;4091;p7"/>
              <p:cNvSpPr/>
              <p:nvPr/>
            </p:nvSpPr>
            <p:spPr>
              <a:xfrm flipH="1">
                <a:off x="6633236" y="235703"/>
                <a:ext cx="9293" cy="7435"/>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2" name="Google Shape;4092;p7"/>
              <p:cNvSpPr/>
              <p:nvPr/>
            </p:nvSpPr>
            <p:spPr>
              <a:xfrm>
                <a:off x="6748354" y="193895"/>
                <a:ext cx="292904" cy="99873"/>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3" name="Google Shape;4093;p7"/>
              <p:cNvSpPr/>
              <p:nvPr/>
            </p:nvSpPr>
            <p:spPr>
              <a:xfrm>
                <a:off x="6976378" y="241924"/>
                <a:ext cx="13730" cy="1028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4" name="Google Shape;4094;p7"/>
              <p:cNvSpPr/>
              <p:nvPr/>
            </p:nvSpPr>
            <p:spPr>
              <a:xfrm>
                <a:off x="6797844" y="231044"/>
                <a:ext cx="13705" cy="1021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5" name="Google Shape;4095;p7"/>
              <p:cNvSpPr/>
              <p:nvPr/>
            </p:nvSpPr>
            <p:spPr>
              <a:xfrm>
                <a:off x="6903567" y="206832"/>
                <a:ext cx="44485" cy="43592"/>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6" name="Google Shape;4096;p7"/>
              <p:cNvSpPr/>
              <p:nvPr/>
            </p:nvSpPr>
            <p:spPr>
              <a:xfrm>
                <a:off x="6845352" y="222048"/>
                <a:ext cx="44807" cy="38537"/>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7" name="Google Shape;4097;p7"/>
              <p:cNvSpPr/>
              <p:nvPr/>
            </p:nvSpPr>
            <p:spPr>
              <a:xfrm>
                <a:off x="6920072" y="227252"/>
                <a:ext cx="9368" cy="7460"/>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8" name="Google Shape;4098;p7"/>
              <p:cNvSpPr/>
              <p:nvPr/>
            </p:nvSpPr>
            <p:spPr>
              <a:xfrm>
                <a:off x="6867632" y="235703"/>
                <a:ext cx="9293" cy="7435"/>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9" name="Google Shape;4099;p7"/>
              <p:cNvSpPr/>
              <p:nvPr/>
            </p:nvSpPr>
            <p:spPr>
              <a:xfrm flipH="1">
                <a:off x="7015936" y="193895"/>
                <a:ext cx="292904" cy="99873"/>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0" name="Google Shape;4100;p7"/>
              <p:cNvSpPr/>
              <p:nvPr/>
            </p:nvSpPr>
            <p:spPr>
              <a:xfrm flipH="1">
                <a:off x="7067087" y="241924"/>
                <a:ext cx="13730" cy="1028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1" name="Google Shape;4101;p7"/>
              <p:cNvSpPr/>
              <p:nvPr/>
            </p:nvSpPr>
            <p:spPr>
              <a:xfrm flipH="1">
                <a:off x="7245645" y="231044"/>
                <a:ext cx="13705" cy="1021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2" name="Google Shape;4102;p7"/>
              <p:cNvSpPr/>
              <p:nvPr/>
            </p:nvSpPr>
            <p:spPr>
              <a:xfrm flipH="1">
                <a:off x="7109143" y="206832"/>
                <a:ext cx="44485" cy="43592"/>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3" name="Google Shape;4103;p7"/>
              <p:cNvSpPr/>
              <p:nvPr/>
            </p:nvSpPr>
            <p:spPr>
              <a:xfrm flipH="1">
                <a:off x="7167035" y="222048"/>
                <a:ext cx="44807" cy="38537"/>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4" name="Google Shape;4104;p7"/>
              <p:cNvSpPr/>
              <p:nvPr/>
            </p:nvSpPr>
            <p:spPr>
              <a:xfrm flipH="1">
                <a:off x="7127755" y="227252"/>
                <a:ext cx="9368" cy="7460"/>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5" name="Google Shape;4105;p7"/>
              <p:cNvSpPr/>
              <p:nvPr/>
            </p:nvSpPr>
            <p:spPr>
              <a:xfrm flipH="1">
                <a:off x="7180269" y="235703"/>
                <a:ext cx="9293" cy="7435"/>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6" name="Google Shape;4106;p7"/>
              <p:cNvSpPr/>
              <p:nvPr/>
            </p:nvSpPr>
            <p:spPr>
              <a:xfrm>
                <a:off x="7295386" y="193895"/>
                <a:ext cx="292904" cy="99873"/>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7" name="Google Shape;4107;p7"/>
              <p:cNvSpPr/>
              <p:nvPr/>
            </p:nvSpPr>
            <p:spPr>
              <a:xfrm>
                <a:off x="7523410" y="241924"/>
                <a:ext cx="13730" cy="1028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8" name="Google Shape;4108;p7"/>
              <p:cNvSpPr/>
              <p:nvPr/>
            </p:nvSpPr>
            <p:spPr>
              <a:xfrm>
                <a:off x="7344877" y="231044"/>
                <a:ext cx="13705" cy="1021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9" name="Google Shape;4109;p7"/>
              <p:cNvSpPr/>
              <p:nvPr/>
            </p:nvSpPr>
            <p:spPr>
              <a:xfrm>
                <a:off x="7450599" y="206832"/>
                <a:ext cx="44485" cy="43592"/>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0" name="Google Shape;4110;p7"/>
              <p:cNvSpPr/>
              <p:nvPr/>
            </p:nvSpPr>
            <p:spPr>
              <a:xfrm>
                <a:off x="7392385" y="222048"/>
                <a:ext cx="44807" cy="38537"/>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1" name="Google Shape;4111;p7"/>
              <p:cNvSpPr/>
              <p:nvPr/>
            </p:nvSpPr>
            <p:spPr>
              <a:xfrm>
                <a:off x="7467104" y="227252"/>
                <a:ext cx="9368" cy="7460"/>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2" name="Google Shape;4112;p7"/>
              <p:cNvSpPr/>
              <p:nvPr/>
            </p:nvSpPr>
            <p:spPr>
              <a:xfrm>
                <a:off x="7414665" y="235703"/>
                <a:ext cx="9293" cy="7435"/>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3" name="Google Shape;4113;p7"/>
              <p:cNvSpPr/>
              <p:nvPr/>
            </p:nvSpPr>
            <p:spPr>
              <a:xfrm flipH="1">
                <a:off x="7562969" y="193895"/>
                <a:ext cx="292904" cy="99873"/>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4" name="Google Shape;4114;p7"/>
              <p:cNvSpPr/>
              <p:nvPr/>
            </p:nvSpPr>
            <p:spPr>
              <a:xfrm flipH="1">
                <a:off x="7614120" y="241924"/>
                <a:ext cx="13730" cy="1028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5" name="Google Shape;4115;p7"/>
              <p:cNvSpPr/>
              <p:nvPr/>
            </p:nvSpPr>
            <p:spPr>
              <a:xfrm flipH="1">
                <a:off x="7792678" y="231044"/>
                <a:ext cx="13705" cy="1021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6" name="Google Shape;4116;p7"/>
              <p:cNvSpPr/>
              <p:nvPr/>
            </p:nvSpPr>
            <p:spPr>
              <a:xfrm flipH="1">
                <a:off x="7656176" y="206832"/>
                <a:ext cx="44485" cy="43592"/>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7" name="Google Shape;4117;p7"/>
              <p:cNvSpPr/>
              <p:nvPr/>
            </p:nvSpPr>
            <p:spPr>
              <a:xfrm flipH="1">
                <a:off x="7714068" y="222048"/>
                <a:ext cx="44807" cy="38537"/>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8" name="Google Shape;4118;p7"/>
              <p:cNvSpPr/>
              <p:nvPr/>
            </p:nvSpPr>
            <p:spPr>
              <a:xfrm flipH="1">
                <a:off x="7674787" y="227252"/>
                <a:ext cx="9368" cy="7460"/>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9" name="Google Shape;4119;p7"/>
              <p:cNvSpPr/>
              <p:nvPr/>
            </p:nvSpPr>
            <p:spPr>
              <a:xfrm flipH="1">
                <a:off x="7727302" y="235703"/>
                <a:ext cx="9293" cy="7435"/>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0" name="Google Shape;4120;p7"/>
              <p:cNvSpPr/>
              <p:nvPr/>
            </p:nvSpPr>
            <p:spPr>
              <a:xfrm>
                <a:off x="7842419" y="193895"/>
                <a:ext cx="292904" cy="99873"/>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1" name="Google Shape;4121;p7"/>
              <p:cNvSpPr/>
              <p:nvPr/>
            </p:nvSpPr>
            <p:spPr>
              <a:xfrm>
                <a:off x="8070443" y="241924"/>
                <a:ext cx="13730" cy="1028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2" name="Google Shape;4122;p7"/>
              <p:cNvSpPr/>
              <p:nvPr/>
            </p:nvSpPr>
            <p:spPr>
              <a:xfrm>
                <a:off x="7891910" y="231044"/>
                <a:ext cx="13705" cy="1021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3" name="Google Shape;4123;p7"/>
              <p:cNvSpPr/>
              <p:nvPr/>
            </p:nvSpPr>
            <p:spPr>
              <a:xfrm>
                <a:off x="7997632" y="206832"/>
                <a:ext cx="44485" cy="43592"/>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4" name="Google Shape;4124;p7"/>
              <p:cNvSpPr/>
              <p:nvPr/>
            </p:nvSpPr>
            <p:spPr>
              <a:xfrm>
                <a:off x="7939418" y="222048"/>
                <a:ext cx="44807" cy="38537"/>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5" name="Google Shape;4125;p7"/>
              <p:cNvSpPr/>
              <p:nvPr/>
            </p:nvSpPr>
            <p:spPr>
              <a:xfrm>
                <a:off x="8014137" y="227252"/>
                <a:ext cx="9368" cy="7460"/>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6" name="Google Shape;4126;p7"/>
              <p:cNvSpPr/>
              <p:nvPr/>
            </p:nvSpPr>
            <p:spPr>
              <a:xfrm>
                <a:off x="7961697" y="235703"/>
                <a:ext cx="9293" cy="7435"/>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7" name="Google Shape;4127;p7"/>
              <p:cNvSpPr/>
              <p:nvPr/>
            </p:nvSpPr>
            <p:spPr>
              <a:xfrm flipH="1">
                <a:off x="8110001" y="193895"/>
                <a:ext cx="292904" cy="99873"/>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8" name="Google Shape;4128;p7"/>
              <p:cNvSpPr/>
              <p:nvPr/>
            </p:nvSpPr>
            <p:spPr>
              <a:xfrm flipH="1">
                <a:off x="8161153" y="241924"/>
                <a:ext cx="13730" cy="1028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9" name="Google Shape;4129;p7"/>
              <p:cNvSpPr/>
              <p:nvPr/>
            </p:nvSpPr>
            <p:spPr>
              <a:xfrm flipH="1">
                <a:off x="8339710" y="231044"/>
                <a:ext cx="13705" cy="1021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0" name="Google Shape;4130;p7"/>
              <p:cNvSpPr/>
              <p:nvPr/>
            </p:nvSpPr>
            <p:spPr>
              <a:xfrm flipH="1">
                <a:off x="8203208" y="206832"/>
                <a:ext cx="44485" cy="43592"/>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1" name="Google Shape;4131;p7"/>
              <p:cNvSpPr/>
              <p:nvPr/>
            </p:nvSpPr>
            <p:spPr>
              <a:xfrm flipH="1">
                <a:off x="8261100" y="222048"/>
                <a:ext cx="44807" cy="38537"/>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2" name="Google Shape;4132;p7"/>
              <p:cNvSpPr/>
              <p:nvPr/>
            </p:nvSpPr>
            <p:spPr>
              <a:xfrm flipH="1">
                <a:off x="8221820" y="227252"/>
                <a:ext cx="9368" cy="7460"/>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3" name="Google Shape;4133;p7"/>
              <p:cNvSpPr/>
              <p:nvPr/>
            </p:nvSpPr>
            <p:spPr>
              <a:xfrm flipH="1">
                <a:off x="8274334" y="235703"/>
                <a:ext cx="9293" cy="7435"/>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4" name="Google Shape;4134;p7"/>
              <p:cNvSpPr/>
              <p:nvPr/>
            </p:nvSpPr>
            <p:spPr>
              <a:xfrm>
                <a:off x="8389452" y="193895"/>
                <a:ext cx="292904" cy="99873"/>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5" name="Google Shape;4135;p7"/>
              <p:cNvSpPr/>
              <p:nvPr/>
            </p:nvSpPr>
            <p:spPr>
              <a:xfrm>
                <a:off x="8617476" y="241924"/>
                <a:ext cx="13730" cy="1028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6" name="Google Shape;4136;p7"/>
              <p:cNvSpPr/>
              <p:nvPr/>
            </p:nvSpPr>
            <p:spPr>
              <a:xfrm>
                <a:off x="8438942" y="231044"/>
                <a:ext cx="13705" cy="1021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7" name="Google Shape;4137;p7"/>
              <p:cNvSpPr/>
              <p:nvPr/>
            </p:nvSpPr>
            <p:spPr>
              <a:xfrm>
                <a:off x="8544665" y="206832"/>
                <a:ext cx="44485" cy="43592"/>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8" name="Google Shape;4138;p7"/>
              <p:cNvSpPr/>
              <p:nvPr/>
            </p:nvSpPr>
            <p:spPr>
              <a:xfrm>
                <a:off x="8486451" y="222048"/>
                <a:ext cx="44807" cy="38537"/>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9" name="Google Shape;4139;p7"/>
              <p:cNvSpPr/>
              <p:nvPr/>
            </p:nvSpPr>
            <p:spPr>
              <a:xfrm>
                <a:off x="8561170" y="227252"/>
                <a:ext cx="9368" cy="7460"/>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0" name="Google Shape;4140;p7"/>
              <p:cNvSpPr/>
              <p:nvPr/>
            </p:nvSpPr>
            <p:spPr>
              <a:xfrm>
                <a:off x="8508730" y="235703"/>
                <a:ext cx="9293" cy="7435"/>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1" name="Google Shape;4141;p7"/>
              <p:cNvSpPr/>
              <p:nvPr/>
            </p:nvSpPr>
            <p:spPr>
              <a:xfrm flipH="1">
                <a:off x="8657034" y="193895"/>
                <a:ext cx="292904" cy="99873"/>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2" name="Google Shape;4142;p7"/>
              <p:cNvSpPr/>
              <p:nvPr/>
            </p:nvSpPr>
            <p:spPr>
              <a:xfrm flipH="1">
                <a:off x="8708185" y="241924"/>
                <a:ext cx="13730" cy="1028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3" name="Google Shape;4143;p7"/>
              <p:cNvSpPr/>
              <p:nvPr/>
            </p:nvSpPr>
            <p:spPr>
              <a:xfrm flipH="1">
                <a:off x="8886743" y="231044"/>
                <a:ext cx="13705" cy="1021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4" name="Google Shape;4144;p7"/>
              <p:cNvSpPr/>
              <p:nvPr/>
            </p:nvSpPr>
            <p:spPr>
              <a:xfrm flipH="1">
                <a:off x="8750241" y="206832"/>
                <a:ext cx="44485" cy="43592"/>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5" name="Google Shape;4145;p7"/>
              <p:cNvSpPr/>
              <p:nvPr/>
            </p:nvSpPr>
            <p:spPr>
              <a:xfrm flipH="1">
                <a:off x="8808133" y="222048"/>
                <a:ext cx="44807" cy="38537"/>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6" name="Google Shape;4146;p7"/>
              <p:cNvSpPr/>
              <p:nvPr/>
            </p:nvSpPr>
            <p:spPr>
              <a:xfrm flipH="1">
                <a:off x="8768853" y="227252"/>
                <a:ext cx="9368" cy="7460"/>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7" name="Google Shape;4147;p7"/>
              <p:cNvSpPr/>
              <p:nvPr/>
            </p:nvSpPr>
            <p:spPr>
              <a:xfrm flipH="1">
                <a:off x="8821367" y="235703"/>
                <a:ext cx="9293" cy="7435"/>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48" name="Google Shape;4148;p7"/>
            <p:cNvGrpSpPr/>
            <p:nvPr/>
          </p:nvGrpSpPr>
          <p:grpSpPr>
            <a:xfrm>
              <a:off x="194061" y="4849720"/>
              <a:ext cx="8755877" cy="99873"/>
              <a:chOff x="194061" y="4849720"/>
              <a:chExt cx="8755877" cy="99873"/>
            </a:xfrm>
          </p:grpSpPr>
          <p:grpSp>
            <p:nvGrpSpPr>
              <p:cNvPr id="4149" name="Google Shape;4149;p7"/>
              <p:cNvGrpSpPr/>
              <p:nvPr/>
            </p:nvGrpSpPr>
            <p:grpSpPr>
              <a:xfrm>
                <a:off x="194061" y="4849720"/>
                <a:ext cx="292904" cy="99873"/>
                <a:chOff x="8903450" y="3383150"/>
                <a:chExt cx="295475" cy="100750"/>
              </a:xfrm>
            </p:grpSpPr>
            <p:sp>
              <p:nvSpPr>
                <p:cNvPr id="4150" name="Google Shape;4150;p7"/>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1" name="Google Shape;4151;p7"/>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2" name="Google Shape;4152;p7"/>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3" name="Google Shape;4153;p7"/>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4" name="Google Shape;4154;p7"/>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5" name="Google Shape;4155;p7"/>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6" name="Google Shape;4156;p7"/>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57" name="Google Shape;4157;p7"/>
              <p:cNvGrpSpPr/>
              <p:nvPr/>
            </p:nvGrpSpPr>
            <p:grpSpPr>
              <a:xfrm flipH="1">
                <a:off x="461644" y="4849720"/>
                <a:ext cx="292904" cy="99873"/>
                <a:chOff x="8903450" y="3383150"/>
                <a:chExt cx="295475" cy="100750"/>
              </a:xfrm>
            </p:grpSpPr>
            <p:sp>
              <p:nvSpPr>
                <p:cNvPr id="4158" name="Google Shape;4158;p7"/>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9" name="Google Shape;4159;p7"/>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0" name="Google Shape;4160;p7"/>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1" name="Google Shape;4161;p7"/>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2" name="Google Shape;4162;p7"/>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3" name="Google Shape;4163;p7"/>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4" name="Google Shape;4164;p7"/>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65" name="Google Shape;4165;p7"/>
              <p:cNvGrpSpPr/>
              <p:nvPr/>
            </p:nvGrpSpPr>
            <p:grpSpPr>
              <a:xfrm>
                <a:off x="739321" y="4849720"/>
                <a:ext cx="292904" cy="99873"/>
                <a:chOff x="8903450" y="3383150"/>
                <a:chExt cx="295475" cy="100750"/>
              </a:xfrm>
            </p:grpSpPr>
            <p:sp>
              <p:nvSpPr>
                <p:cNvPr id="4166" name="Google Shape;4166;p7"/>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7" name="Google Shape;4167;p7"/>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8" name="Google Shape;4168;p7"/>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9" name="Google Shape;4169;p7"/>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0" name="Google Shape;4170;p7"/>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1" name="Google Shape;4171;p7"/>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2" name="Google Shape;4172;p7"/>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73" name="Google Shape;4173;p7"/>
              <p:cNvGrpSpPr/>
              <p:nvPr/>
            </p:nvGrpSpPr>
            <p:grpSpPr>
              <a:xfrm flipH="1">
                <a:off x="1006903" y="4849720"/>
                <a:ext cx="292904" cy="99873"/>
                <a:chOff x="8903450" y="3383150"/>
                <a:chExt cx="295475" cy="100750"/>
              </a:xfrm>
            </p:grpSpPr>
            <p:sp>
              <p:nvSpPr>
                <p:cNvPr id="4174" name="Google Shape;4174;p7"/>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5" name="Google Shape;4175;p7"/>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6" name="Google Shape;4176;p7"/>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7" name="Google Shape;4177;p7"/>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8" name="Google Shape;4178;p7"/>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9" name="Google Shape;4179;p7"/>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0" name="Google Shape;4180;p7"/>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81" name="Google Shape;4181;p7"/>
              <p:cNvGrpSpPr/>
              <p:nvPr/>
            </p:nvGrpSpPr>
            <p:grpSpPr>
              <a:xfrm>
                <a:off x="1285164" y="4849720"/>
                <a:ext cx="292904" cy="99873"/>
                <a:chOff x="8903450" y="3383150"/>
                <a:chExt cx="295475" cy="100750"/>
              </a:xfrm>
            </p:grpSpPr>
            <p:sp>
              <p:nvSpPr>
                <p:cNvPr id="4182" name="Google Shape;4182;p7"/>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3" name="Google Shape;4183;p7"/>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4" name="Google Shape;4184;p7"/>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5" name="Google Shape;4185;p7"/>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6" name="Google Shape;4186;p7"/>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7" name="Google Shape;4187;p7"/>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8" name="Google Shape;4188;p7"/>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89" name="Google Shape;4189;p7"/>
              <p:cNvGrpSpPr/>
              <p:nvPr/>
            </p:nvGrpSpPr>
            <p:grpSpPr>
              <a:xfrm flipH="1">
                <a:off x="1552746" y="4849720"/>
                <a:ext cx="292904" cy="99873"/>
                <a:chOff x="8903450" y="3383150"/>
                <a:chExt cx="295475" cy="100750"/>
              </a:xfrm>
            </p:grpSpPr>
            <p:sp>
              <p:nvSpPr>
                <p:cNvPr id="4190" name="Google Shape;4190;p7"/>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1" name="Google Shape;4191;p7"/>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2" name="Google Shape;4192;p7"/>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3" name="Google Shape;4193;p7"/>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4" name="Google Shape;4194;p7"/>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5" name="Google Shape;4195;p7"/>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6" name="Google Shape;4196;p7"/>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97" name="Google Shape;4197;p7"/>
              <p:cNvGrpSpPr/>
              <p:nvPr/>
            </p:nvGrpSpPr>
            <p:grpSpPr>
              <a:xfrm>
                <a:off x="1831007" y="4849720"/>
                <a:ext cx="292904" cy="99873"/>
                <a:chOff x="8903450" y="3383150"/>
                <a:chExt cx="295475" cy="100750"/>
              </a:xfrm>
            </p:grpSpPr>
            <p:sp>
              <p:nvSpPr>
                <p:cNvPr id="4198" name="Google Shape;4198;p7"/>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9" name="Google Shape;4199;p7"/>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0" name="Google Shape;4200;p7"/>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1" name="Google Shape;4201;p7"/>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2" name="Google Shape;4202;p7"/>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3" name="Google Shape;4203;p7"/>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4" name="Google Shape;4204;p7"/>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05" name="Google Shape;4205;p7"/>
              <p:cNvGrpSpPr/>
              <p:nvPr/>
            </p:nvGrpSpPr>
            <p:grpSpPr>
              <a:xfrm flipH="1">
                <a:off x="2098589" y="4849720"/>
                <a:ext cx="292904" cy="99873"/>
                <a:chOff x="8903450" y="3383150"/>
                <a:chExt cx="295475" cy="100750"/>
              </a:xfrm>
            </p:grpSpPr>
            <p:sp>
              <p:nvSpPr>
                <p:cNvPr id="4206" name="Google Shape;4206;p7"/>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7" name="Google Shape;4207;p7"/>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8" name="Google Shape;4208;p7"/>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9" name="Google Shape;4209;p7"/>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0" name="Google Shape;4210;p7"/>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1" name="Google Shape;4211;p7"/>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2" name="Google Shape;4212;p7"/>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13" name="Google Shape;4213;p7"/>
              <p:cNvGrpSpPr/>
              <p:nvPr/>
            </p:nvGrpSpPr>
            <p:grpSpPr>
              <a:xfrm>
                <a:off x="2376850" y="4849720"/>
                <a:ext cx="292904" cy="99873"/>
                <a:chOff x="8903450" y="3383150"/>
                <a:chExt cx="295475" cy="100750"/>
              </a:xfrm>
            </p:grpSpPr>
            <p:sp>
              <p:nvSpPr>
                <p:cNvPr id="4214" name="Google Shape;4214;p7"/>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5" name="Google Shape;4215;p7"/>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6" name="Google Shape;4216;p7"/>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7" name="Google Shape;4217;p7"/>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8" name="Google Shape;4218;p7"/>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9" name="Google Shape;4219;p7"/>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0" name="Google Shape;4220;p7"/>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21" name="Google Shape;4221;p7"/>
              <p:cNvGrpSpPr/>
              <p:nvPr/>
            </p:nvGrpSpPr>
            <p:grpSpPr>
              <a:xfrm flipH="1">
                <a:off x="2644433" y="4849720"/>
                <a:ext cx="292904" cy="99873"/>
                <a:chOff x="8903450" y="3383150"/>
                <a:chExt cx="295475" cy="100750"/>
              </a:xfrm>
            </p:grpSpPr>
            <p:sp>
              <p:nvSpPr>
                <p:cNvPr id="4222" name="Google Shape;4222;p7"/>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3" name="Google Shape;4223;p7"/>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4" name="Google Shape;4224;p7"/>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5" name="Google Shape;4225;p7"/>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6" name="Google Shape;4226;p7"/>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7" name="Google Shape;4227;p7"/>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8" name="Google Shape;4228;p7"/>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29" name="Google Shape;4229;p7"/>
              <p:cNvGrpSpPr/>
              <p:nvPr/>
            </p:nvGrpSpPr>
            <p:grpSpPr>
              <a:xfrm>
                <a:off x="2922693" y="4849720"/>
                <a:ext cx="292904" cy="99873"/>
                <a:chOff x="8903450" y="3383150"/>
                <a:chExt cx="295475" cy="100750"/>
              </a:xfrm>
            </p:grpSpPr>
            <p:sp>
              <p:nvSpPr>
                <p:cNvPr id="4230" name="Google Shape;4230;p7"/>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1" name="Google Shape;4231;p7"/>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2" name="Google Shape;4232;p7"/>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3" name="Google Shape;4233;p7"/>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4" name="Google Shape;4234;p7"/>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5" name="Google Shape;4235;p7"/>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6" name="Google Shape;4236;p7"/>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37" name="Google Shape;4237;p7"/>
              <p:cNvGrpSpPr/>
              <p:nvPr/>
            </p:nvGrpSpPr>
            <p:grpSpPr>
              <a:xfrm flipH="1">
                <a:off x="3190276" y="4849720"/>
                <a:ext cx="292904" cy="99873"/>
                <a:chOff x="8903450" y="3383150"/>
                <a:chExt cx="295475" cy="100750"/>
              </a:xfrm>
            </p:grpSpPr>
            <p:sp>
              <p:nvSpPr>
                <p:cNvPr id="4238" name="Google Shape;4238;p7"/>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9" name="Google Shape;4239;p7"/>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0" name="Google Shape;4240;p7"/>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1" name="Google Shape;4241;p7"/>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2" name="Google Shape;4242;p7"/>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3" name="Google Shape;4243;p7"/>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4" name="Google Shape;4244;p7"/>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45" name="Google Shape;4245;p7"/>
              <p:cNvGrpSpPr/>
              <p:nvPr/>
            </p:nvGrpSpPr>
            <p:grpSpPr>
              <a:xfrm>
                <a:off x="3468537" y="4849720"/>
                <a:ext cx="292904" cy="99873"/>
                <a:chOff x="8903450" y="3383150"/>
                <a:chExt cx="295475" cy="100750"/>
              </a:xfrm>
            </p:grpSpPr>
            <p:sp>
              <p:nvSpPr>
                <p:cNvPr id="4246" name="Google Shape;4246;p7"/>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7" name="Google Shape;4247;p7"/>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8" name="Google Shape;4248;p7"/>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9" name="Google Shape;4249;p7"/>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0" name="Google Shape;4250;p7"/>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1" name="Google Shape;4251;p7"/>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2" name="Google Shape;4252;p7"/>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53" name="Google Shape;4253;p7"/>
              <p:cNvGrpSpPr/>
              <p:nvPr/>
            </p:nvGrpSpPr>
            <p:grpSpPr>
              <a:xfrm flipH="1">
                <a:off x="3736119" y="4849720"/>
                <a:ext cx="292904" cy="99873"/>
                <a:chOff x="8903450" y="3383150"/>
                <a:chExt cx="295475" cy="100750"/>
              </a:xfrm>
            </p:grpSpPr>
            <p:sp>
              <p:nvSpPr>
                <p:cNvPr id="4254" name="Google Shape;4254;p7"/>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5" name="Google Shape;4255;p7"/>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6" name="Google Shape;4256;p7"/>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7" name="Google Shape;4257;p7"/>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8" name="Google Shape;4258;p7"/>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9" name="Google Shape;4259;p7"/>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0" name="Google Shape;4260;p7"/>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61" name="Google Shape;4261;p7"/>
              <p:cNvGrpSpPr/>
              <p:nvPr/>
            </p:nvGrpSpPr>
            <p:grpSpPr>
              <a:xfrm>
                <a:off x="4014380" y="4849720"/>
                <a:ext cx="292904" cy="99873"/>
                <a:chOff x="8903450" y="3383150"/>
                <a:chExt cx="295475" cy="100750"/>
              </a:xfrm>
            </p:grpSpPr>
            <p:sp>
              <p:nvSpPr>
                <p:cNvPr id="4262" name="Google Shape;4262;p7"/>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3" name="Google Shape;4263;p7"/>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4" name="Google Shape;4264;p7"/>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5" name="Google Shape;4265;p7"/>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6" name="Google Shape;4266;p7"/>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7" name="Google Shape;4267;p7"/>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8" name="Google Shape;4268;p7"/>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69" name="Google Shape;4269;p7"/>
              <p:cNvGrpSpPr/>
              <p:nvPr/>
            </p:nvGrpSpPr>
            <p:grpSpPr>
              <a:xfrm flipH="1">
                <a:off x="4281962" y="4849720"/>
                <a:ext cx="292904" cy="99873"/>
                <a:chOff x="8903450" y="3383150"/>
                <a:chExt cx="295475" cy="100750"/>
              </a:xfrm>
            </p:grpSpPr>
            <p:sp>
              <p:nvSpPr>
                <p:cNvPr id="4270" name="Google Shape;4270;p7"/>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1" name="Google Shape;4271;p7"/>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2" name="Google Shape;4272;p7"/>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3" name="Google Shape;4273;p7"/>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4" name="Google Shape;4274;p7"/>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5" name="Google Shape;4275;p7"/>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6" name="Google Shape;4276;p7"/>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77" name="Google Shape;4277;p7"/>
              <p:cNvGrpSpPr/>
              <p:nvPr/>
            </p:nvGrpSpPr>
            <p:grpSpPr>
              <a:xfrm>
                <a:off x="4560223" y="4849720"/>
                <a:ext cx="292904" cy="99873"/>
                <a:chOff x="8903450" y="3383150"/>
                <a:chExt cx="295475" cy="100750"/>
              </a:xfrm>
            </p:grpSpPr>
            <p:sp>
              <p:nvSpPr>
                <p:cNvPr id="4278" name="Google Shape;4278;p7"/>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9" name="Google Shape;4279;p7"/>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0" name="Google Shape;4280;p7"/>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1" name="Google Shape;4281;p7"/>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2" name="Google Shape;4282;p7"/>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3" name="Google Shape;4283;p7"/>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4" name="Google Shape;4284;p7"/>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85" name="Google Shape;4285;p7"/>
              <p:cNvGrpSpPr/>
              <p:nvPr/>
            </p:nvGrpSpPr>
            <p:grpSpPr>
              <a:xfrm flipH="1">
                <a:off x="4827805" y="4849720"/>
                <a:ext cx="292904" cy="99873"/>
                <a:chOff x="8903450" y="3383150"/>
                <a:chExt cx="295475" cy="100750"/>
              </a:xfrm>
            </p:grpSpPr>
            <p:sp>
              <p:nvSpPr>
                <p:cNvPr id="4286" name="Google Shape;4286;p7"/>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7" name="Google Shape;4287;p7"/>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8" name="Google Shape;4288;p7"/>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9" name="Google Shape;4289;p7"/>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0" name="Google Shape;4290;p7"/>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1" name="Google Shape;4291;p7"/>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2" name="Google Shape;4292;p7"/>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93" name="Google Shape;4293;p7"/>
              <p:cNvGrpSpPr/>
              <p:nvPr/>
            </p:nvGrpSpPr>
            <p:grpSpPr>
              <a:xfrm>
                <a:off x="5107256" y="4849720"/>
                <a:ext cx="292904" cy="99873"/>
                <a:chOff x="8903450" y="3383150"/>
                <a:chExt cx="295475" cy="100750"/>
              </a:xfrm>
            </p:grpSpPr>
            <p:sp>
              <p:nvSpPr>
                <p:cNvPr id="4294" name="Google Shape;4294;p7"/>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5" name="Google Shape;4295;p7"/>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6" name="Google Shape;4296;p7"/>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7" name="Google Shape;4297;p7"/>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8" name="Google Shape;4298;p7"/>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9" name="Google Shape;4299;p7"/>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0" name="Google Shape;4300;p7"/>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01" name="Google Shape;4301;p7"/>
              <p:cNvGrpSpPr/>
              <p:nvPr/>
            </p:nvGrpSpPr>
            <p:grpSpPr>
              <a:xfrm flipH="1">
                <a:off x="5374838" y="4849720"/>
                <a:ext cx="292904" cy="99873"/>
                <a:chOff x="8903450" y="3383150"/>
                <a:chExt cx="295475" cy="100750"/>
              </a:xfrm>
            </p:grpSpPr>
            <p:sp>
              <p:nvSpPr>
                <p:cNvPr id="4302" name="Google Shape;4302;p7"/>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3" name="Google Shape;4303;p7"/>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4" name="Google Shape;4304;p7"/>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5" name="Google Shape;4305;p7"/>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6" name="Google Shape;4306;p7"/>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7" name="Google Shape;4307;p7"/>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8" name="Google Shape;4308;p7"/>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09" name="Google Shape;4309;p7"/>
              <p:cNvGrpSpPr/>
              <p:nvPr/>
            </p:nvGrpSpPr>
            <p:grpSpPr>
              <a:xfrm>
                <a:off x="5654288" y="4849720"/>
                <a:ext cx="292904" cy="99873"/>
                <a:chOff x="8903450" y="3383150"/>
                <a:chExt cx="295475" cy="100750"/>
              </a:xfrm>
            </p:grpSpPr>
            <p:sp>
              <p:nvSpPr>
                <p:cNvPr id="4310" name="Google Shape;4310;p7"/>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1" name="Google Shape;4311;p7"/>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2" name="Google Shape;4312;p7"/>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3" name="Google Shape;4313;p7"/>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4" name="Google Shape;4314;p7"/>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5" name="Google Shape;4315;p7"/>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6" name="Google Shape;4316;p7"/>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17" name="Google Shape;4317;p7"/>
              <p:cNvGrpSpPr/>
              <p:nvPr/>
            </p:nvGrpSpPr>
            <p:grpSpPr>
              <a:xfrm flipH="1">
                <a:off x="5921871" y="4849720"/>
                <a:ext cx="292904" cy="99873"/>
                <a:chOff x="8903450" y="3383150"/>
                <a:chExt cx="295475" cy="100750"/>
              </a:xfrm>
            </p:grpSpPr>
            <p:sp>
              <p:nvSpPr>
                <p:cNvPr id="4318" name="Google Shape;4318;p7"/>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9" name="Google Shape;4319;p7"/>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0" name="Google Shape;4320;p7"/>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1" name="Google Shape;4321;p7"/>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2" name="Google Shape;4322;p7"/>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3" name="Google Shape;4323;p7"/>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4" name="Google Shape;4324;p7"/>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25" name="Google Shape;4325;p7"/>
              <p:cNvGrpSpPr/>
              <p:nvPr/>
            </p:nvGrpSpPr>
            <p:grpSpPr>
              <a:xfrm>
                <a:off x="6201321" y="4849720"/>
                <a:ext cx="292904" cy="99873"/>
                <a:chOff x="8903450" y="3383150"/>
                <a:chExt cx="295475" cy="100750"/>
              </a:xfrm>
            </p:grpSpPr>
            <p:sp>
              <p:nvSpPr>
                <p:cNvPr id="4326" name="Google Shape;4326;p7"/>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7" name="Google Shape;4327;p7"/>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8" name="Google Shape;4328;p7"/>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9" name="Google Shape;4329;p7"/>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0" name="Google Shape;4330;p7"/>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1" name="Google Shape;4331;p7"/>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2" name="Google Shape;4332;p7"/>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33" name="Google Shape;4333;p7"/>
              <p:cNvGrpSpPr/>
              <p:nvPr/>
            </p:nvGrpSpPr>
            <p:grpSpPr>
              <a:xfrm flipH="1">
                <a:off x="6468903" y="4849720"/>
                <a:ext cx="292904" cy="99873"/>
                <a:chOff x="8903450" y="3383150"/>
                <a:chExt cx="295475" cy="100750"/>
              </a:xfrm>
            </p:grpSpPr>
            <p:sp>
              <p:nvSpPr>
                <p:cNvPr id="4334" name="Google Shape;4334;p7"/>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5" name="Google Shape;4335;p7"/>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6" name="Google Shape;4336;p7"/>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7" name="Google Shape;4337;p7"/>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8" name="Google Shape;4338;p7"/>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9" name="Google Shape;4339;p7"/>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0" name="Google Shape;4340;p7"/>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41" name="Google Shape;4341;p7"/>
              <p:cNvGrpSpPr/>
              <p:nvPr/>
            </p:nvGrpSpPr>
            <p:grpSpPr>
              <a:xfrm>
                <a:off x="6748354" y="4849720"/>
                <a:ext cx="292904" cy="99873"/>
                <a:chOff x="8903450" y="3383150"/>
                <a:chExt cx="295475" cy="100750"/>
              </a:xfrm>
            </p:grpSpPr>
            <p:sp>
              <p:nvSpPr>
                <p:cNvPr id="4342" name="Google Shape;4342;p7"/>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3" name="Google Shape;4343;p7"/>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4" name="Google Shape;4344;p7"/>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5" name="Google Shape;4345;p7"/>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6" name="Google Shape;4346;p7"/>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7" name="Google Shape;4347;p7"/>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8" name="Google Shape;4348;p7"/>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49" name="Google Shape;4349;p7"/>
              <p:cNvGrpSpPr/>
              <p:nvPr/>
            </p:nvGrpSpPr>
            <p:grpSpPr>
              <a:xfrm flipH="1">
                <a:off x="7015936" y="4849720"/>
                <a:ext cx="292904" cy="99873"/>
                <a:chOff x="8903450" y="3383150"/>
                <a:chExt cx="295475" cy="100750"/>
              </a:xfrm>
            </p:grpSpPr>
            <p:sp>
              <p:nvSpPr>
                <p:cNvPr id="4350" name="Google Shape;4350;p7"/>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1" name="Google Shape;4351;p7"/>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2" name="Google Shape;4352;p7"/>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3" name="Google Shape;4353;p7"/>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4" name="Google Shape;4354;p7"/>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5" name="Google Shape;4355;p7"/>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6" name="Google Shape;4356;p7"/>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57" name="Google Shape;4357;p7"/>
              <p:cNvGrpSpPr/>
              <p:nvPr/>
            </p:nvGrpSpPr>
            <p:grpSpPr>
              <a:xfrm>
                <a:off x="7295386" y="4849720"/>
                <a:ext cx="292904" cy="99873"/>
                <a:chOff x="8903450" y="3383150"/>
                <a:chExt cx="295475" cy="100750"/>
              </a:xfrm>
            </p:grpSpPr>
            <p:sp>
              <p:nvSpPr>
                <p:cNvPr id="4358" name="Google Shape;4358;p7"/>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9" name="Google Shape;4359;p7"/>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0" name="Google Shape;4360;p7"/>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1" name="Google Shape;4361;p7"/>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2" name="Google Shape;4362;p7"/>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3" name="Google Shape;4363;p7"/>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4" name="Google Shape;4364;p7"/>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65" name="Google Shape;4365;p7"/>
              <p:cNvGrpSpPr/>
              <p:nvPr/>
            </p:nvGrpSpPr>
            <p:grpSpPr>
              <a:xfrm flipH="1">
                <a:off x="7562969" y="4849720"/>
                <a:ext cx="292904" cy="99873"/>
                <a:chOff x="8903450" y="3383150"/>
                <a:chExt cx="295475" cy="100750"/>
              </a:xfrm>
            </p:grpSpPr>
            <p:sp>
              <p:nvSpPr>
                <p:cNvPr id="4366" name="Google Shape;4366;p7"/>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7" name="Google Shape;4367;p7"/>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8" name="Google Shape;4368;p7"/>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9" name="Google Shape;4369;p7"/>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0" name="Google Shape;4370;p7"/>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1" name="Google Shape;4371;p7"/>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2" name="Google Shape;4372;p7"/>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73" name="Google Shape;4373;p7"/>
              <p:cNvGrpSpPr/>
              <p:nvPr/>
            </p:nvGrpSpPr>
            <p:grpSpPr>
              <a:xfrm>
                <a:off x="7842419" y="4849720"/>
                <a:ext cx="292904" cy="99873"/>
                <a:chOff x="8903450" y="3383150"/>
                <a:chExt cx="295475" cy="100750"/>
              </a:xfrm>
            </p:grpSpPr>
            <p:sp>
              <p:nvSpPr>
                <p:cNvPr id="4374" name="Google Shape;4374;p7"/>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5" name="Google Shape;4375;p7"/>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6" name="Google Shape;4376;p7"/>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7" name="Google Shape;4377;p7"/>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8" name="Google Shape;4378;p7"/>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9" name="Google Shape;4379;p7"/>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0" name="Google Shape;4380;p7"/>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81" name="Google Shape;4381;p7"/>
              <p:cNvGrpSpPr/>
              <p:nvPr/>
            </p:nvGrpSpPr>
            <p:grpSpPr>
              <a:xfrm flipH="1">
                <a:off x="8110001" y="4849720"/>
                <a:ext cx="292904" cy="99873"/>
                <a:chOff x="8903450" y="3383150"/>
                <a:chExt cx="295475" cy="100750"/>
              </a:xfrm>
            </p:grpSpPr>
            <p:sp>
              <p:nvSpPr>
                <p:cNvPr id="4382" name="Google Shape;4382;p7"/>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3" name="Google Shape;4383;p7"/>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4" name="Google Shape;4384;p7"/>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5" name="Google Shape;4385;p7"/>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6" name="Google Shape;4386;p7"/>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7" name="Google Shape;4387;p7"/>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8" name="Google Shape;4388;p7"/>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89" name="Google Shape;4389;p7"/>
              <p:cNvGrpSpPr/>
              <p:nvPr/>
            </p:nvGrpSpPr>
            <p:grpSpPr>
              <a:xfrm>
                <a:off x="8389452" y="4849720"/>
                <a:ext cx="292904" cy="99873"/>
                <a:chOff x="8903450" y="3383150"/>
                <a:chExt cx="295475" cy="100750"/>
              </a:xfrm>
            </p:grpSpPr>
            <p:sp>
              <p:nvSpPr>
                <p:cNvPr id="4390" name="Google Shape;4390;p7"/>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1" name="Google Shape;4391;p7"/>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2" name="Google Shape;4392;p7"/>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3" name="Google Shape;4393;p7"/>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4" name="Google Shape;4394;p7"/>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5" name="Google Shape;4395;p7"/>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6" name="Google Shape;4396;p7"/>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97" name="Google Shape;4397;p7"/>
              <p:cNvGrpSpPr/>
              <p:nvPr/>
            </p:nvGrpSpPr>
            <p:grpSpPr>
              <a:xfrm flipH="1">
                <a:off x="8657034" y="4849720"/>
                <a:ext cx="292904" cy="99873"/>
                <a:chOff x="8903450" y="3383150"/>
                <a:chExt cx="295475" cy="100750"/>
              </a:xfrm>
            </p:grpSpPr>
            <p:sp>
              <p:nvSpPr>
                <p:cNvPr id="4398" name="Google Shape;4398;p7"/>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9" name="Google Shape;4399;p7"/>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0" name="Google Shape;4400;p7"/>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1" name="Google Shape;4401;p7"/>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2" name="Google Shape;4402;p7"/>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3" name="Google Shape;4403;p7"/>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4" name="Google Shape;4404;p7"/>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405" name="Google Shape;4405;p7"/>
            <p:cNvGrpSpPr/>
            <p:nvPr/>
          </p:nvGrpSpPr>
          <p:grpSpPr>
            <a:xfrm>
              <a:off x="194050" y="336190"/>
              <a:ext cx="99873" cy="4471307"/>
              <a:chOff x="194052" y="426142"/>
              <a:chExt cx="99873" cy="4364379"/>
            </a:xfrm>
          </p:grpSpPr>
          <p:grpSp>
            <p:nvGrpSpPr>
              <p:cNvPr id="4406" name="Google Shape;4406;p7"/>
              <p:cNvGrpSpPr/>
              <p:nvPr/>
            </p:nvGrpSpPr>
            <p:grpSpPr>
              <a:xfrm rot="5400000">
                <a:off x="97536" y="522658"/>
                <a:ext cx="292904" cy="99873"/>
                <a:chOff x="8903450" y="3383150"/>
                <a:chExt cx="295475" cy="100750"/>
              </a:xfrm>
            </p:grpSpPr>
            <p:sp>
              <p:nvSpPr>
                <p:cNvPr id="4407" name="Google Shape;4407;p7"/>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8" name="Google Shape;4408;p7"/>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9" name="Google Shape;4409;p7"/>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0" name="Google Shape;4410;p7"/>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1" name="Google Shape;4411;p7"/>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2" name="Google Shape;4412;p7"/>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3" name="Google Shape;4413;p7"/>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14" name="Google Shape;4414;p7"/>
              <p:cNvGrpSpPr/>
              <p:nvPr/>
            </p:nvGrpSpPr>
            <p:grpSpPr>
              <a:xfrm rot="5400000" flipH="1">
                <a:off x="97536" y="791383"/>
                <a:ext cx="292904" cy="99873"/>
                <a:chOff x="8903450" y="3383150"/>
                <a:chExt cx="295475" cy="100750"/>
              </a:xfrm>
            </p:grpSpPr>
            <p:sp>
              <p:nvSpPr>
                <p:cNvPr id="4415" name="Google Shape;4415;p7"/>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6" name="Google Shape;4416;p7"/>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7" name="Google Shape;4417;p7"/>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8" name="Google Shape;4418;p7"/>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9" name="Google Shape;4419;p7"/>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0" name="Google Shape;4420;p7"/>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1" name="Google Shape;4421;p7"/>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22" name="Google Shape;4422;p7"/>
              <p:cNvGrpSpPr/>
              <p:nvPr/>
            </p:nvGrpSpPr>
            <p:grpSpPr>
              <a:xfrm rot="5400000">
                <a:off x="97536" y="1065908"/>
                <a:ext cx="292904" cy="99873"/>
                <a:chOff x="8903450" y="3383150"/>
                <a:chExt cx="295475" cy="100750"/>
              </a:xfrm>
            </p:grpSpPr>
            <p:sp>
              <p:nvSpPr>
                <p:cNvPr id="4423" name="Google Shape;4423;p7"/>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4" name="Google Shape;4424;p7"/>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5" name="Google Shape;4425;p7"/>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6" name="Google Shape;4426;p7"/>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7" name="Google Shape;4427;p7"/>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8" name="Google Shape;4428;p7"/>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9" name="Google Shape;4429;p7"/>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30" name="Google Shape;4430;p7"/>
              <p:cNvGrpSpPr/>
              <p:nvPr/>
            </p:nvGrpSpPr>
            <p:grpSpPr>
              <a:xfrm rot="5400000" flipH="1">
                <a:off x="97536" y="1334633"/>
                <a:ext cx="292904" cy="99873"/>
                <a:chOff x="8903450" y="3383150"/>
                <a:chExt cx="295475" cy="100750"/>
              </a:xfrm>
            </p:grpSpPr>
            <p:sp>
              <p:nvSpPr>
                <p:cNvPr id="4431" name="Google Shape;4431;p7"/>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2" name="Google Shape;4432;p7"/>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3" name="Google Shape;4433;p7"/>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4" name="Google Shape;4434;p7"/>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5" name="Google Shape;4435;p7"/>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6" name="Google Shape;4436;p7"/>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7" name="Google Shape;4437;p7"/>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38" name="Google Shape;4438;p7"/>
              <p:cNvGrpSpPr/>
              <p:nvPr/>
            </p:nvGrpSpPr>
            <p:grpSpPr>
              <a:xfrm rot="5400000">
                <a:off x="97536" y="1609158"/>
                <a:ext cx="292904" cy="99873"/>
                <a:chOff x="8903450" y="3383150"/>
                <a:chExt cx="295475" cy="100750"/>
              </a:xfrm>
            </p:grpSpPr>
            <p:sp>
              <p:nvSpPr>
                <p:cNvPr id="4439" name="Google Shape;4439;p7"/>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0" name="Google Shape;4440;p7"/>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1" name="Google Shape;4441;p7"/>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2" name="Google Shape;4442;p7"/>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3" name="Google Shape;4443;p7"/>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4" name="Google Shape;4444;p7"/>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5" name="Google Shape;4445;p7"/>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46" name="Google Shape;4446;p7"/>
              <p:cNvGrpSpPr/>
              <p:nvPr/>
            </p:nvGrpSpPr>
            <p:grpSpPr>
              <a:xfrm rot="5400000" flipH="1">
                <a:off x="97536" y="1877883"/>
                <a:ext cx="292904" cy="99873"/>
                <a:chOff x="8903450" y="3383150"/>
                <a:chExt cx="295475" cy="100750"/>
              </a:xfrm>
            </p:grpSpPr>
            <p:sp>
              <p:nvSpPr>
                <p:cNvPr id="4447" name="Google Shape;4447;p7"/>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8" name="Google Shape;4448;p7"/>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9" name="Google Shape;4449;p7"/>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0" name="Google Shape;4450;p7"/>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1" name="Google Shape;4451;p7"/>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2" name="Google Shape;4452;p7"/>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3" name="Google Shape;4453;p7"/>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54" name="Google Shape;4454;p7"/>
              <p:cNvGrpSpPr/>
              <p:nvPr/>
            </p:nvGrpSpPr>
            <p:grpSpPr>
              <a:xfrm rot="5400000">
                <a:off x="97536" y="2152408"/>
                <a:ext cx="292904" cy="99873"/>
                <a:chOff x="8903450" y="3383150"/>
                <a:chExt cx="295475" cy="100750"/>
              </a:xfrm>
            </p:grpSpPr>
            <p:sp>
              <p:nvSpPr>
                <p:cNvPr id="4455" name="Google Shape;4455;p7"/>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6" name="Google Shape;4456;p7"/>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7" name="Google Shape;4457;p7"/>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8" name="Google Shape;4458;p7"/>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9" name="Google Shape;4459;p7"/>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0" name="Google Shape;4460;p7"/>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1" name="Google Shape;4461;p7"/>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62" name="Google Shape;4462;p7"/>
              <p:cNvGrpSpPr/>
              <p:nvPr/>
            </p:nvGrpSpPr>
            <p:grpSpPr>
              <a:xfrm rot="5400000" flipH="1">
                <a:off x="97536" y="2421133"/>
                <a:ext cx="292904" cy="99873"/>
                <a:chOff x="8903450" y="3383150"/>
                <a:chExt cx="295475" cy="100750"/>
              </a:xfrm>
            </p:grpSpPr>
            <p:sp>
              <p:nvSpPr>
                <p:cNvPr id="4463" name="Google Shape;4463;p7"/>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4" name="Google Shape;4464;p7"/>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5" name="Google Shape;4465;p7"/>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6" name="Google Shape;4466;p7"/>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7" name="Google Shape;4467;p7"/>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8" name="Google Shape;4468;p7"/>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9" name="Google Shape;4469;p7"/>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70" name="Google Shape;4470;p7"/>
              <p:cNvGrpSpPr/>
              <p:nvPr/>
            </p:nvGrpSpPr>
            <p:grpSpPr>
              <a:xfrm rot="5400000">
                <a:off x="97536" y="2695658"/>
                <a:ext cx="292904" cy="99873"/>
                <a:chOff x="8903450" y="3383150"/>
                <a:chExt cx="295475" cy="100750"/>
              </a:xfrm>
            </p:grpSpPr>
            <p:sp>
              <p:nvSpPr>
                <p:cNvPr id="4471" name="Google Shape;4471;p7"/>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2" name="Google Shape;4472;p7"/>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3" name="Google Shape;4473;p7"/>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4" name="Google Shape;4474;p7"/>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5" name="Google Shape;4475;p7"/>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6" name="Google Shape;4476;p7"/>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7" name="Google Shape;4477;p7"/>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78" name="Google Shape;4478;p7"/>
              <p:cNvGrpSpPr/>
              <p:nvPr/>
            </p:nvGrpSpPr>
            <p:grpSpPr>
              <a:xfrm rot="5400000" flipH="1">
                <a:off x="97536" y="2964383"/>
                <a:ext cx="292904" cy="99873"/>
                <a:chOff x="8903450" y="3383150"/>
                <a:chExt cx="295475" cy="100750"/>
              </a:xfrm>
            </p:grpSpPr>
            <p:sp>
              <p:nvSpPr>
                <p:cNvPr id="4479" name="Google Shape;4479;p7"/>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0" name="Google Shape;4480;p7"/>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1" name="Google Shape;4481;p7"/>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2" name="Google Shape;4482;p7"/>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3" name="Google Shape;4483;p7"/>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4" name="Google Shape;4484;p7"/>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5" name="Google Shape;4485;p7"/>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86" name="Google Shape;4486;p7"/>
              <p:cNvGrpSpPr/>
              <p:nvPr/>
            </p:nvGrpSpPr>
            <p:grpSpPr>
              <a:xfrm rot="5400000">
                <a:off x="97536" y="3238908"/>
                <a:ext cx="292904" cy="99873"/>
                <a:chOff x="8903450" y="3383150"/>
                <a:chExt cx="295475" cy="100750"/>
              </a:xfrm>
            </p:grpSpPr>
            <p:sp>
              <p:nvSpPr>
                <p:cNvPr id="4487" name="Google Shape;4487;p7"/>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8" name="Google Shape;4488;p7"/>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9" name="Google Shape;4489;p7"/>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0" name="Google Shape;4490;p7"/>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1" name="Google Shape;4491;p7"/>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2" name="Google Shape;4492;p7"/>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3" name="Google Shape;4493;p7"/>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94" name="Google Shape;4494;p7"/>
              <p:cNvGrpSpPr/>
              <p:nvPr/>
            </p:nvGrpSpPr>
            <p:grpSpPr>
              <a:xfrm rot="5400000" flipH="1">
                <a:off x="97536" y="3507633"/>
                <a:ext cx="292904" cy="99873"/>
                <a:chOff x="8903450" y="3383150"/>
                <a:chExt cx="295475" cy="100750"/>
              </a:xfrm>
            </p:grpSpPr>
            <p:sp>
              <p:nvSpPr>
                <p:cNvPr id="4495" name="Google Shape;4495;p7"/>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6" name="Google Shape;4496;p7"/>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7" name="Google Shape;4497;p7"/>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8" name="Google Shape;4498;p7"/>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9" name="Google Shape;4499;p7"/>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0" name="Google Shape;4500;p7"/>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1" name="Google Shape;4501;p7"/>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02" name="Google Shape;4502;p7"/>
              <p:cNvGrpSpPr/>
              <p:nvPr/>
            </p:nvGrpSpPr>
            <p:grpSpPr>
              <a:xfrm rot="5400000">
                <a:off x="97536" y="3782158"/>
                <a:ext cx="292904" cy="99873"/>
                <a:chOff x="8903450" y="3383150"/>
                <a:chExt cx="295475" cy="100750"/>
              </a:xfrm>
            </p:grpSpPr>
            <p:sp>
              <p:nvSpPr>
                <p:cNvPr id="4503" name="Google Shape;4503;p7"/>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4" name="Google Shape;4504;p7"/>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5" name="Google Shape;4505;p7"/>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6" name="Google Shape;4506;p7"/>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7" name="Google Shape;4507;p7"/>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8" name="Google Shape;4508;p7"/>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9" name="Google Shape;4509;p7"/>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10" name="Google Shape;4510;p7"/>
              <p:cNvGrpSpPr/>
              <p:nvPr/>
            </p:nvGrpSpPr>
            <p:grpSpPr>
              <a:xfrm rot="5400000" flipH="1">
                <a:off x="97536" y="4050883"/>
                <a:ext cx="292904" cy="99873"/>
                <a:chOff x="8903450" y="3383150"/>
                <a:chExt cx="295475" cy="100750"/>
              </a:xfrm>
            </p:grpSpPr>
            <p:sp>
              <p:nvSpPr>
                <p:cNvPr id="4511" name="Google Shape;4511;p7"/>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2" name="Google Shape;4512;p7"/>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3" name="Google Shape;4513;p7"/>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4" name="Google Shape;4514;p7"/>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5" name="Google Shape;4515;p7"/>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6" name="Google Shape;4516;p7"/>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7" name="Google Shape;4517;p7"/>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18" name="Google Shape;4518;p7"/>
              <p:cNvGrpSpPr/>
              <p:nvPr/>
            </p:nvGrpSpPr>
            <p:grpSpPr>
              <a:xfrm rot="5400000">
                <a:off x="97536" y="4325408"/>
                <a:ext cx="292904" cy="99873"/>
                <a:chOff x="8903450" y="3383150"/>
                <a:chExt cx="295475" cy="100750"/>
              </a:xfrm>
            </p:grpSpPr>
            <p:sp>
              <p:nvSpPr>
                <p:cNvPr id="4519" name="Google Shape;4519;p7"/>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0" name="Google Shape;4520;p7"/>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1" name="Google Shape;4521;p7"/>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2" name="Google Shape;4522;p7"/>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3" name="Google Shape;4523;p7"/>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4" name="Google Shape;4524;p7"/>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5" name="Google Shape;4525;p7"/>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26" name="Google Shape;4526;p7"/>
              <p:cNvGrpSpPr/>
              <p:nvPr/>
            </p:nvGrpSpPr>
            <p:grpSpPr>
              <a:xfrm rot="5400000" flipH="1">
                <a:off x="97536" y="4594133"/>
                <a:ext cx="292904" cy="99873"/>
                <a:chOff x="8903450" y="3383150"/>
                <a:chExt cx="295475" cy="100750"/>
              </a:xfrm>
            </p:grpSpPr>
            <p:sp>
              <p:nvSpPr>
                <p:cNvPr id="4527" name="Google Shape;4527;p7"/>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8" name="Google Shape;4528;p7"/>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9" name="Google Shape;4529;p7"/>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0" name="Google Shape;4530;p7"/>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1" name="Google Shape;4531;p7"/>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2" name="Google Shape;4532;p7"/>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3" name="Google Shape;4533;p7"/>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534" name="Google Shape;4534;p7"/>
            <p:cNvGrpSpPr/>
            <p:nvPr/>
          </p:nvGrpSpPr>
          <p:grpSpPr>
            <a:xfrm>
              <a:off x="8849976" y="336190"/>
              <a:ext cx="99873" cy="4471307"/>
              <a:chOff x="194052" y="426142"/>
              <a:chExt cx="99873" cy="4364379"/>
            </a:xfrm>
          </p:grpSpPr>
          <p:grpSp>
            <p:nvGrpSpPr>
              <p:cNvPr id="4535" name="Google Shape;4535;p7"/>
              <p:cNvGrpSpPr/>
              <p:nvPr/>
            </p:nvGrpSpPr>
            <p:grpSpPr>
              <a:xfrm rot="5400000">
                <a:off x="97536" y="522658"/>
                <a:ext cx="292904" cy="99873"/>
                <a:chOff x="8903450" y="3383150"/>
                <a:chExt cx="295475" cy="100750"/>
              </a:xfrm>
            </p:grpSpPr>
            <p:sp>
              <p:nvSpPr>
                <p:cNvPr id="4536" name="Google Shape;4536;p7"/>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7" name="Google Shape;4537;p7"/>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8" name="Google Shape;4538;p7"/>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9" name="Google Shape;4539;p7"/>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0" name="Google Shape;4540;p7"/>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1" name="Google Shape;4541;p7"/>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2" name="Google Shape;4542;p7"/>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43" name="Google Shape;4543;p7"/>
              <p:cNvGrpSpPr/>
              <p:nvPr/>
            </p:nvGrpSpPr>
            <p:grpSpPr>
              <a:xfrm rot="5400000" flipH="1">
                <a:off x="97536" y="791383"/>
                <a:ext cx="292904" cy="99873"/>
                <a:chOff x="8903450" y="3383150"/>
                <a:chExt cx="295475" cy="100750"/>
              </a:xfrm>
            </p:grpSpPr>
            <p:sp>
              <p:nvSpPr>
                <p:cNvPr id="4544" name="Google Shape;4544;p7"/>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5" name="Google Shape;4545;p7"/>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6" name="Google Shape;4546;p7"/>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7" name="Google Shape;4547;p7"/>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8" name="Google Shape;4548;p7"/>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9" name="Google Shape;4549;p7"/>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0" name="Google Shape;4550;p7"/>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51" name="Google Shape;4551;p7"/>
              <p:cNvGrpSpPr/>
              <p:nvPr/>
            </p:nvGrpSpPr>
            <p:grpSpPr>
              <a:xfrm rot="5400000">
                <a:off x="97536" y="1065908"/>
                <a:ext cx="292904" cy="99873"/>
                <a:chOff x="8903450" y="3383150"/>
                <a:chExt cx="295475" cy="100750"/>
              </a:xfrm>
            </p:grpSpPr>
            <p:sp>
              <p:nvSpPr>
                <p:cNvPr id="4552" name="Google Shape;4552;p7"/>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3" name="Google Shape;4553;p7"/>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4" name="Google Shape;4554;p7"/>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5" name="Google Shape;4555;p7"/>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6" name="Google Shape;4556;p7"/>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7" name="Google Shape;4557;p7"/>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8" name="Google Shape;4558;p7"/>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59" name="Google Shape;4559;p7"/>
              <p:cNvGrpSpPr/>
              <p:nvPr/>
            </p:nvGrpSpPr>
            <p:grpSpPr>
              <a:xfrm rot="5400000" flipH="1">
                <a:off x="97536" y="1334633"/>
                <a:ext cx="292904" cy="99873"/>
                <a:chOff x="8903450" y="3383150"/>
                <a:chExt cx="295475" cy="100750"/>
              </a:xfrm>
            </p:grpSpPr>
            <p:sp>
              <p:nvSpPr>
                <p:cNvPr id="4560" name="Google Shape;4560;p7"/>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1" name="Google Shape;4561;p7"/>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2" name="Google Shape;4562;p7"/>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3" name="Google Shape;4563;p7"/>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4" name="Google Shape;4564;p7"/>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5" name="Google Shape;4565;p7"/>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6" name="Google Shape;4566;p7"/>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67" name="Google Shape;4567;p7"/>
              <p:cNvGrpSpPr/>
              <p:nvPr/>
            </p:nvGrpSpPr>
            <p:grpSpPr>
              <a:xfrm rot="5400000">
                <a:off x="97536" y="1609158"/>
                <a:ext cx="292904" cy="99873"/>
                <a:chOff x="8903450" y="3383150"/>
                <a:chExt cx="295475" cy="100750"/>
              </a:xfrm>
            </p:grpSpPr>
            <p:sp>
              <p:nvSpPr>
                <p:cNvPr id="4568" name="Google Shape;4568;p7"/>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9" name="Google Shape;4569;p7"/>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0" name="Google Shape;4570;p7"/>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1" name="Google Shape;4571;p7"/>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2" name="Google Shape;4572;p7"/>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3" name="Google Shape;4573;p7"/>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4" name="Google Shape;4574;p7"/>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75" name="Google Shape;4575;p7"/>
              <p:cNvGrpSpPr/>
              <p:nvPr/>
            </p:nvGrpSpPr>
            <p:grpSpPr>
              <a:xfrm rot="5400000" flipH="1">
                <a:off x="97536" y="1877883"/>
                <a:ext cx="292904" cy="99873"/>
                <a:chOff x="8903450" y="3383150"/>
                <a:chExt cx="295475" cy="100750"/>
              </a:xfrm>
            </p:grpSpPr>
            <p:sp>
              <p:nvSpPr>
                <p:cNvPr id="4576" name="Google Shape;4576;p7"/>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7" name="Google Shape;4577;p7"/>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8" name="Google Shape;4578;p7"/>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9" name="Google Shape;4579;p7"/>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0" name="Google Shape;4580;p7"/>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1" name="Google Shape;4581;p7"/>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2" name="Google Shape;4582;p7"/>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83" name="Google Shape;4583;p7"/>
              <p:cNvGrpSpPr/>
              <p:nvPr/>
            </p:nvGrpSpPr>
            <p:grpSpPr>
              <a:xfrm rot="5400000">
                <a:off x="97536" y="2152408"/>
                <a:ext cx="292904" cy="99873"/>
                <a:chOff x="8903450" y="3383150"/>
                <a:chExt cx="295475" cy="100750"/>
              </a:xfrm>
            </p:grpSpPr>
            <p:sp>
              <p:nvSpPr>
                <p:cNvPr id="4584" name="Google Shape;4584;p7"/>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5" name="Google Shape;4585;p7"/>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6" name="Google Shape;4586;p7"/>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7" name="Google Shape;4587;p7"/>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8" name="Google Shape;4588;p7"/>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9" name="Google Shape;4589;p7"/>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0" name="Google Shape;4590;p7"/>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91" name="Google Shape;4591;p7"/>
              <p:cNvGrpSpPr/>
              <p:nvPr/>
            </p:nvGrpSpPr>
            <p:grpSpPr>
              <a:xfrm rot="5400000" flipH="1">
                <a:off x="97536" y="2421133"/>
                <a:ext cx="292904" cy="99873"/>
                <a:chOff x="8903450" y="3383150"/>
                <a:chExt cx="295475" cy="100750"/>
              </a:xfrm>
            </p:grpSpPr>
            <p:sp>
              <p:nvSpPr>
                <p:cNvPr id="4592" name="Google Shape;4592;p7"/>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3" name="Google Shape;4593;p7"/>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4" name="Google Shape;4594;p7"/>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5" name="Google Shape;4595;p7"/>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6" name="Google Shape;4596;p7"/>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7" name="Google Shape;4597;p7"/>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8" name="Google Shape;4598;p7"/>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99" name="Google Shape;4599;p7"/>
              <p:cNvGrpSpPr/>
              <p:nvPr/>
            </p:nvGrpSpPr>
            <p:grpSpPr>
              <a:xfrm rot="5400000">
                <a:off x="97536" y="2695658"/>
                <a:ext cx="292904" cy="99873"/>
                <a:chOff x="8903450" y="3383150"/>
                <a:chExt cx="295475" cy="100750"/>
              </a:xfrm>
            </p:grpSpPr>
            <p:sp>
              <p:nvSpPr>
                <p:cNvPr id="4600" name="Google Shape;4600;p7"/>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1" name="Google Shape;4601;p7"/>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2" name="Google Shape;4602;p7"/>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3" name="Google Shape;4603;p7"/>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4" name="Google Shape;4604;p7"/>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5" name="Google Shape;4605;p7"/>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6" name="Google Shape;4606;p7"/>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07" name="Google Shape;4607;p7"/>
              <p:cNvGrpSpPr/>
              <p:nvPr/>
            </p:nvGrpSpPr>
            <p:grpSpPr>
              <a:xfrm rot="5400000" flipH="1">
                <a:off x="97536" y="2964383"/>
                <a:ext cx="292904" cy="99873"/>
                <a:chOff x="8903450" y="3383150"/>
                <a:chExt cx="295475" cy="100750"/>
              </a:xfrm>
            </p:grpSpPr>
            <p:sp>
              <p:nvSpPr>
                <p:cNvPr id="4608" name="Google Shape;4608;p7"/>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9" name="Google Shape;4609;p7"/>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0" name="Google Shape;4610;p7"/>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1" name="Google Shape;4611;p7"/>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2" name="Google Shape;4612;p7"/>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3" name="Google Shape;4613;p7"/>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4" name="Google Shape;4614;p7"/>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15" name="Google Shape;4615;p7"/>
              <p:cNvGrpSpPr/>
              <p:nvPr/>
            </p:nvGrpSpPr>
            <p:grpSpPr>
              <a:xfrm rot="5400000">
                <a:off x="97536" y="3238908"/>
                <a:ext cx="292904" cy="99873"/>
                <a:chOff x="8903450" y="3383150"/>
                <a:chExt cx="295475" cy="100750"/>
              </a:xfrm>
            </p:grpSpPr>
            <p:sp>
              <p:nvSpPr>
                <p:cNvPr id="4616" name="Google Shape;4616;p7"/>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7" name="Google Shape;4617;p7"/>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8" name="Google Shape;4618;p7"/>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 name="Google Shape;4619;p7"/>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0" name="Google Shape;4620;p7"/>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1" name="Google Shape;4621;p7"/>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2" name="Google Shape;4622;p7"/>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23" name="Google Shape;4623;p7"/>
              <p:cNvGrpSpPr/>
              <p:nvPr/>
            </p:nvGrpSpPr>
            <p:grpSpPr>
              <a:xfrm rot="5400000" flipH="1">
                <a:off x="97536" y="3507633"/>
                <a:ext cx="292904" cy="99873"/>
                <a:chOff x="8903450" y="3383150"/>
                <a:chExt cx="295475" cy="100750"/>
              </a:xfrm>
            </p:grpSpPr>
            <p:sp>
              <p:nvSpPr>
                <p:cNvPr id="4624" name="Google Shape;4624;p7"/>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5" name="Google Shape;4625;p7"/>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6" name="Google Shape;4626;p7"/>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7" name="Google Shape;4627;p7"/>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 name="Google Shape;4628;p7"/>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9" name="Google Shape;4629;p7"/>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0" name="Google Shape;4630;p7"/>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31" name="Google Shape;4631;p7"/>
              <p:cNvGrpSpPr/>
              <p:nvPr/>
            </p:nvGrpSpPr>
            <p:grpSpPr>
              <a:xfrm rot="5400000">
                <a:off x="97536" y="3782158"/>
                <a:ext cx="292904" cy="99873"/>
                <a:chOff x="8903450" y="3383150"/>
                <a:chExt cx="295475" cy="100750"/>
              </a:xfrm>
            </p:grpSpPr>
            <p:sp>
              <p:nvSpPr>
                <p:cNvPr id="4632" name="Google Shape;4632;p7"/>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3" name="Google Shape;4633;p7"/>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4" name="Google Shape;4634;p7"/>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5" name="Google Shape;4635;p7"/>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 name="Google Shape;4636;p7"/>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7" name="Google Shape;4637;p7"/>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8" name="Google Shape;4638;p7"/>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39" name="Google Shape;4639;p7"/>
              <p:cNvGrpSpPr/>
              <p:nvPr/>
            </p:nvGrpSpPr>
            <p:grpSpPr>
              <a:xfrm rot="5400000" flipH="1">
                <a:off x="97536" y="4050883"/>
                <a:ext cx="292904" cy="99873"/>
                <a:chOff x="8903450" y="3383150"/>
                <a:chExt cx="295475" cy="100750"/>
              </a:xfrm>
            </p:grpSpPr>
            <p:sp>
              <p:nvSpPr>
                <p:cNvPr id="4640" name="Google Shape;4640;p7"/>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1" name="Google Shape;4641;p7"/>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2" name="Google Shape;4642;p7"/>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3" name="Google Shape;4643;p7"/>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4" name="Google Shape;4644;p7"/>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 name="Google Shape;4645;p7"/>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6" name="Google Shape;4646;p7"/>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47" name="Google Shape;4647;p7"/>
              <p:cNvGrpSpPr/>
              <p:nvPr/>
            </p:nvGrpSpPr>
            <p:grpSpPr>
              <a:xfrm rot="5400000">
                <a:off x="97536" y="4325408"/>
                <a:ext cx="292904" cy="99873"/>
                <a:chOff x="8903450" y="3383150"/>
                <a:chExt cx="295475" cy="100750"/>
              </a:xfrm>
            </p:grpSpPr>
            <p:sp>
              <p:nvSpPr>
                <p:cNvPr id="4648" name="Google Shape;4648;p7"/>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9" name="Google Shape;4649;p7"/>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0" name="Google Shape;4650;p7"/>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1" name="Google Shape;4651;p7"/>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2" name="Google Shape;4652;p7"/>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3" name="Google Shape;4653;p7"/>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 name="Google Shape;4654;p7"/>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55" name="Google Shape;4655;p7"/>
              <p:cNvGrpSpPr/>
              <p:nvPr/>
            </p:nvGrpSpPr>
            <p:grpSpPr>
              <a:xfrm rot="5400000" flipH="1">
                <a:off x="97536" y="4594133"/>
                <a:ext cx="292904" cy="99873"/>
                <a:chOff x="8903450" y="3383150"/>
                <a:chExt cx="295475" cy="100750"/>
              </a:xfrm>
            </p:grpSpPr>
            <p:sp>
              <p:nvSpPr>
                <p:cNvPr id="4656" name="Google Shape;4656;p7"/>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7" name="Google Shape;4657;p7"/>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 name="Google Shape;4658;p7"/>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9" name="Google Shape;4659;p7"/>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0" name="Google Shape;4660;p7"/>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1" name="Google Shape;4661;p7"/>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2" name="Google Shape;4662;p7"/>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
        <p:nvSpPr>
          <p:cNvPr id="4663" name="Google Shape;4663;p7"/>
          <p:cNvSpPr txBox="1">
            <a:spLocks noGrp="1"/>
          </p:cNvSpPr>
          <p:nvPr>
            <p:ph type="title"/>
          </p:nvPr>
        </p:nvSpPr>
        <p:spPr>
          <a:xfrm>
            <a:off x="1876950" y="820575"/>
            <a:ext cx="5390100" cy="12351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400"/>
              <a:buNone/>
              <a:defRPr/>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endParaRPr/>
          </a:p>
        </p:txBody>
      </p:sp>
      <p:sp>
        <p:nvSpPr>
          <p:cNvPr id="4664" name="Google Shape;4664;p7"/>
          <p:cNvSpPr txBox="1">
            <a:spLocks noGrp="1"/>
          </p:cNvSpPr>
          <p:nvPr>
            <p:ph type="subTitle" idx="1"/>
          </p:nvPr>
        </p:nvSpPr>
        <p:spPr>
          <a:xfrm>
            <a:off x="1876800" y="2387850"/>
            <a:ext cx="5390400" cy="18261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2100"/>
              <a:buNone/>
              <a:defRPr>
                <a:solidFill>
                  <a:schemeClr val="dk1"/>
                </a:solidFill>
              </a:defRPr>
            </a:lvl1pPr>
            <a:lvl2pPr lvl="1" algn="ctr" rtl="0">
              <a:lnSpc>
                <a:spcPct val="100000"/>
              </a:lnSpc>
              <a:spcBef>
                <a:spcPts val="0"/>
              </a:spcBef>
              <a:spcAft>
                <a:spcPts val="0"/>
              </a:spcAft>
              <a:buSzPts val="2100"/>
              <a:buNone/>
              <a:defRPr sz="2100"/>
            </a:lvl2pPr>
            <a:lvl3pPr lvl="2" algn="ctr" rtl="0">
              <a:lnSpc>
                <a:spcPct val="100000"/>
              </a:lnSpc>
              <a:spcBef>
                <a:spcPts val="0"/>
              </a:spcBef>
              <a:spcAft>
                <a:spcPts val="0"/>
              </a:spcAft>
              <a:buSzPts val="2100"/>
              <a:buNone/>
              <a:defRPr sz="2100"/>
            </a:lvl3pPr>
            <a:lvl4pPr lvl="3" algn="ctr" rtl="0">
              <a:lnSpc>
                <a:spcPct val="100000"/>
              </a:lnSpc>
              <a:spcBef>
                <a:spcPts val="0"/>
              </a:spcBef>
              <a:spcAft>
                <a:spcPts val="0"/>
              </a:spcAft>
              <a:buSzPts val="2100"/>
              <a:buNone/>
              <a:defRPr sz="2100"/>
            </a:lvl4pPr>
            <a:lvl5pPr lvl="4" algn="ctr" rtl="0">
              <a:lnSpc>
                <a:spcPct val="100000"/>
              </a:lnSpc>
              <a:spcBef>
                <a:spcPts val="0"/>
              </a:spcBef>
              <a:spcAft>
                <a:spcPts val="0"/>
              </a:spcAft>
              <a:buSzPts val="2100"/>
              <a:buNone/>
              <a:defRPr sz="2100"/>
            </a:lvl5pPr>
            <a:lvl6pPr lvl="5" algn="ctr" rtl="0">
              <a:lnSpc>
                <a:spcPct val="100000"/>
              </a:lnSpc>
              <a:spcBef>
                <a:spcPts val="0"/>
              </a:spcBef>
              <a:spcAft>
                <a:spcPts val="0"/>
              </a:spcAft>
              <a:buSzPts val="2100"/>
              <a:buNone/>
              <a:defRPr sz="2100"/>
            </a:lvl6pPr>
            <a:lvl7pPr lvl="6" algn="ctr" rtl="0">
              <a:lnSpc>
                <a:spcPct val="100000"/>
              </a:lnSpc>
              <a:spcBef>
                <a:spcPts val="0"/>
              </a:spcBef>
              <a:spcAft>
                <a:spcPts val="0"/>
              </a:spcAft>
              <a:buSzPts val="2100"/>
              <a:buNone/>
              <a:defRPr sz="2100"/>
            </a:lvl7pPr>
            <a:lvl8pPr lvl="7" algn="ctr" rtl="0">
              <a:lnSpc>
                <a:spcPct val="100000"/>
              </a:lnSpc>
              <a:spcBef>
                <a:spcPts val="0"/>
              </a:spcBef>
              <a:spcAft>
                <a:spcPts val="0"/>
              </a:spcAft>
              <a:buSzPts val="2100"/>
              <a:buNone/>
              <a:defRPr sz="2100"/>
            </a:lvl8pPr>
            <a:lvl9pPr lvl="8" algn="ctr" rtl="0">
              <a:lnSpc>
                <a:spcPct val="100000"/>
              </a:lnSpc>
              <a:spcBef>
                <a:spcPts val="0"/>
              </a:spcBef>
              <a:spcAft>
                <a:spcPts val="0"/>
              </a:spcAft>
              <a:buSzPts val="2100"/>
              <a:buNone/>
              <a:defRPr sz="2100"/>
            </a:lvl9pPr>
          </a:lstStyle>
          <a:p>
            <a:endParaRPr/>
          </a:p>
        </p:txBody>
      </p:sp>
      <p:grpSp>
        <p:nvGrpSpPr>
          <p:cNvPr id="4665" name="Google Shape;4665;p7"/>
          <p:cNvGrpSpPr/>
          <p:nvPr/>
        </p:nvGrpSpPr>
        <p:grpSpPr>
          <a:xfrm flipH="1">
            <a:off x="375622" y="330420"/>
            <a:ext cx="740011" cy="636065"/>
            <a:chOff x="7615940" y="361497"/>
            <a:chExt cx="960305" cy="825415"/>
          </a:xfrm>
        </p:grpSpPr>
        <p:sp>
          <p:nvSpPr>
            <p:cNvPr id="4666" name="Google Shape;4666;p7"/>
            <p:cNvSpPr/>
            <p:nvPr/>
          </p:nvSpPr>
          <p:spPr>
            <a:xfrm rot="-9249779">
              <a:off x="7918451" y="727295"/>
              <a:ext cx="345988" cy="292382"/>
            </a:xfrm>
            <a:custGeom>
              <a:avLst/>
              <a:gdLst/>
              <a:ahLst/>
              <a:cxnLst/>
              <a:rect l="l" t="t" r="r" b="b"/>
              <a:pathLst>
                <a:path w="32497" h="27462" extrusionOk="0">
                  <a:moveTo>
                    <a:pt x="20749" y="4439"/>
                  </a:moveTo>
                  <a:cubicBezTo>
                    <a:pt x="20236" y="4682"/>
                    <a:pt x="20231" y="4727"/>
                    <a:pt x="20615" y="5173"/>
                  </a:cubicBezTo>
                  <a:cubicBezTo>
                    <a:pt x="20226" y="4727"/>
                    <a:pt x="20236" y="4682"/>
                    <a:pt x="20749" y="4439"/>
                  </a:cubicBezTo>
                  <a:close/>
                  <a:moveTo>
                    <a:pt x="18066" y="10297"/>
                  </a:moveTo>
                  <a:cubicBezTo>
                    <a:pt x="18049" y="10493"/>
                    <a:pt x="18043" y="10629"/>
                    <a:pt x="18032" y="10758"/>
                  </a:cubicBezTo>
                  <a:cubicBezTo>
                    <a:pt x="18043" y="10623"/>
                    <a:pt x="18049" y="10493"/>
                    <a:pt x="18066" y="10297"/>
                  </a:cubicBezTo>
                  <a:close/>
                  <a:moveTo>
                    <a:pt x="8728" y="17253"/>
                  </a:moveTo>
                  <a:cubicBezTo>
                    <a:pt x="8660" y="17456"/>
                    <a:pt x="8586" y="17660"/>
                    <a:pt x="8513" y="17863"/>
                  </a:cubicBezTo>
                  <a:cubicBezTo>
                    <a:pt x="8586" y="17660"/>
                    <a:pt x="8654" y="17456"/>
                    <a:pt x="8728" y="17253"/>
                  </a:cubicBezTo>
                  <a:close/>
                  <a:moveTo>
                    <a:pt x="16097" y="20979"/>
                  </a:moveTo>
                  <a:cubicBezTo>
                    <a:pt x="15555" y="21443"/>
                    <a:pt x="15013" y="21906"/>
                    <a:pt x="14465" y="22374"/>
                  </a:cubicBezTo>
                  <a:cubicBezTo>
                    <a:pt x="15007" y="21906"/>
                    <a:pt x="15555" y="21443"/>
                    <a:pt x="16097" y="20979"/>
                  </a:cubicBezTo>
                  <a:close/>
                  <a:moveTo>
                    <a:pt x="6676" y="23533"/>
                  </a:moveTo>
                  <a:cubicBezTo>
                    <a:pt x="6704" y="23533"/>
                    <a:pt x="6727" y="23544"/>
                    <a:pt x="6749" y="23556"/>
                  </a:cubicBezTo>
                  <a:cubicBezTo>
                    <a:pt x="6727" y="23544"/>
                    <a:pt x="6704" y="23539"/>
                    <a:pt x="6676" y="23533"/>
                  </a:cubicBezTo>
                  <a:close/>
                  <a:moveTo>
                    <a:pt x="6354" y="23929"/>
                  </a:moveTo>
                  <a:cubicBezTo>
                    <a:pt x="6405" y="24093"/>
                    <a:pt x="6438" y="24223"/>
                    <a:pt x="6461" y="24324"/>
                  </a:cubicBezTo>
                  <a:cubicBezTo>
                    <a:pt x="6438" y="24223"/>
                    <a:pt x="6405" y="24098"/>
                    <a:pt x="6354" y="23929"/>
                  </a:cubicBezTo>
                  <a:close/>
                  <a:moveTo>
                    <a:pt x="12730" y="26026"/>
                  </a:moveTo>
                  <a:cubicBezTo>
                    <a:pt x="12521" y="26144"/>
                    <a:pt x="12306" y="26263"/>
                    <a:pt x="12091" y="26376"/>
                  </a:cubicBezTo>
                  <a:cubicBezTo>
                    <a:pt x="12306" y="26263"/>
                    <a:pt x="12515" y="26144"/>
                    <a:pt x="12730" y="26026"/>
                  </a:cubicBezTo>
                  <a:close/>
                  <a:moveTo>
                    <a:pt x="19658" y="0"/>
                  </a:moveTo>
                  <a:cubicBezTo>
                    <a:pt x="19518" y="0"/>
                    <a:pt x="19360" y="45"/>
                    <a:pt x="19174" y="131"/>
                  </a:cubicBezTo>
                  <a:cubicBezTo>
                    <a:pt x="18518" y="437"/>
                    <a:pt x="17891" y="793"/>
                    <a:pt x="17258" y="1126"/>
                  </a:cubicBezTo>
                  <a:cubicBezTo>
                    <a:pt x="16540" y="1595"/>
                    <a:pt x="15827" y="2064"/>
                    <a:pt x="15115" y="2534"/>
                  </a:cubicBezTo>
                  <a:cubicBezTo>
                    <a:pt x="14833" y="2748"/>
                    <a:pt x="14556" y="2958"/>
                    <a:pt x="14273" y="3172"/>
                  </a:cubicBezTo>
                  <a:cubicBezTo>
                    <a:pt x="14132" y="3291"/>
                    <a:pt x="13996" y="3404"/>
                    <a:pt x="13855" y="3523"/>
                  </a:cubicBezTo>
                  <a:cubicBezTo>
                    <a:pt x="13713" y="3636"/>
                    <a:pt x="13572" y="3749"/>
                    <a:pt x="13431" y="3868"/>
                  </a:cubicBezTo>
                  <a:cubicBezTo>
                    <a:pt x="13193" y="4049"/>
                    <a:pt x="12956" y="4224"/>
                    <a:pt x="12719" y="4405"/>
                  </a:cubicBezTo>
                  <a:cubicBezTo>
                    <a:pt x="12295" y="4744"/>
                    <a:pt x="11865" y="5083"/>
                    <a:pt x="11441" y="5416"/>
                  </a:cubicBezTo>
                  <a:cubicBezTo>
                    <a:pt x="10486" y="3947"/>
                    <a:pt x="9186" y="2839"/>
                    <a:pt x="7750" y="1872"/>
                  </a:cubicBezTo>
                  <a:cubicBezTo>
                    <a:pt x="6110" y="776"/>
                    <a:pt x="4334" y="309"/>
                    <a:pt x="2462" y="309"/>
                  </a:cubicBezTo>
                  <a:cubicBezTo>
                    <a:pt x="1941" y="309"/>
                    <a:pt x="1412" y="345"/>
                    <a:pt x="876" y="414"/>
                  </a:cubicBezTo>
                  <a:cubicBezTo>
                    <a:pt x="712" y="437"/>
                    <a:pt x="543" y="470"/>
                    <a:pt x="390" y="544"/>
                  </a:cubicBezTo>
                  <a:cubicBezTo>
                    <a:pt x="51" y="714"/>
                    <a:pt x="0" y="1007"/>
                    <a:pt x="260" y="1301"/>
                  </a:cubicBezTo>
                  <a:cubicBezTo>
                    <a:pt x="396" y="1443"/>
                    <a:pt x="565" y="1550"/>
                    <a:pt x="712" y="1686"/>
                  </a:cubicBezTo>
                  <a:cubicBezTo>
                    <a:pt x="1752" y="2607"/>
                    <a:pt x="2510" y="3692"/>
                    <a:pt x="2730" y="5100"/>
                  </a:cubicBezTo>
                  <a:cubicBezTo>
                    <a:pt x="2968" y="6620"/>
                    <a:pt x="2979" y="8124"/>
                    <a:pt x="2617" y="9633"/>
                  </a:cubicBezTo>
                  <a:cubicBezTo>
                    <a:pt x="2267" y="11114"/>
                    <a:pt x="1928" y="12595"/>
                    <a:pt x="1622" y="14088"/>
                  </a:cubicBezTo>
                  <a:cubicBezTo>
                    <a:pt x="1046" y="16914"/>
                    <a:pt x="1374" y="19638"/>
                    <a:pt x="2646" y="22233"/>
                  </a:cubicBezTo>
                  <a:cubicBezTo>
                    <a:pt x="2877" y="22696"/>
                    <a:pt x="3239" y="23092"/>
                    <a:pt x="3539" y="23522"/>
                  </a:cubicBezTo>
                  <a:cubicBezTo>
                    <a:pt x="3680" y="23539"/>
                    <a:pt x="3816" y="23556"/>
                    <a:pt x="3957" y="23573"/>
                  </a:cubicBezTo>
                  <a:cubicBezTo>
                    <a:pt x="4059" y="23714"/>
                    <a:pt x="4160" y="23850"/>
                    <a:pt x="4375" y="24138"/>
                  </a:cubicBezTo>
                  <a:cubicBezTo>
                    <a:pt x="4081" y="24025"/>
                    <a:pt x="3968" y="23985"/>
                    <a:pt x="3850" y="23940"/>
                  </a:cubicBezTo>
                  <a:lnTo>
                    <a:pt x="3850" y="23940"/>
                  </a:lnTo>
                  <a:cubicBezTo>
                    <a:pt x="4449" y="24539"/>
                    <a:pt x="5048" y="25138"/>
                    <a:pt x="5641" y="25738"/>
                  </a:cubicBezTo>
                  <a:cubicBezTo>
                    <a:pt x="5901" y="25907"/>
                    <a:pt x="6161" y="26082"/>
                    <a:pt x="6416" y="26252"/>
                  </a:cubicBezTo>
                  <a:cubicBezTo>
                    <a:pt x="7433" y="26755"/>
                    <a:pt x="8490" y="27151"/>
                    <a:pt x="9627" y="27281"/>
                  </a:cubicBezTo>
                  <a:cubicBezTo>
                    <a:pt x="10140" y="27405"/>
                    <a:pt x="10639" y="27462"/>
                    <a:pt x="11124" y="27462"/>
                  </a:cubicBezTo>
                  <a:cubicBezTo>
                    <a:pt x="12741" y="27462"/>
                    <a:pt x="14210" y="26824"/>
                    <a:pt x="15601" y="25884"/>
                  </a:cubicBezTo>
                  <a:cubicBezTo>
                    <a:pt x="17732" y="24454"/>
                    <a:pt x="19332" y="22482"/>
                    <a:pt x="20971" y="20548"/>
                  </a:cubicBezTo>
                  <a:cubicBezTo>
                    <a:pt x="22062" y="19265"/>
                    <a:pt x="23193" y="18005"/>
                    <a:pt x="24397" y="16829"/>
                  </a:cubicBezTo>
                  <a:cubicBezTo>
                    <a:pt x="25759" y="15501"/>
                    <a:pt x="27359" y="14483"/>
                    <a:pt x="29224" y="13991"/>
                  </a:cubicBezTo>
                  <a:cubicBezTo>
                    <a:pt x="29976" y="13799"/>
                    <a:pt x="30767" y="13737"/>
                    <a:pt x="31547" y="13675"/>
                  </a:cubicBezTo>
                  <a:cubicBezTo>
                    <a:pt x="31566" y="13674"/>
                    <a:pt x="31584" y="13673"/>
                    <a:pt x="31603" y="13673"/>
                  </a:cubicBezTo>
                  <a:cubicBezTo>
                    <a:pt x="31709" y="13673"/>
                    <a:pt x="31818" y="13689"/>
                    <a:pt x="31921" y="13689"/>
                  </a:cubicBezTo>
                  <a:cubicBezTo>
                    <a:pt x="32069" y="13689"/>
                    <a:pt x="32205" y="13656"/>
                    <a:pt x="32305" y="13494"/>
                  </a:cubicBezTo>
                  <a:cubicBezTo>
                    <a:pt x="32497" y="13183"/>
                    <a:pt x="32373" y="12895"/>
                    <a:pt x="32146" y="12652"/>
                  </a:cubicBezTo>
                  <a:cubicBezTo>
                    <a:pt x="31779" y="12262"/>
                    <a:pt x="31423" y="11860"/>
                    <a:pt x="31022" y="11510"/>
                  </a:cubicBezTo>
                  <a:cubicBezTo>
                    <a:pt x="28963" y="9728"/>
                    <a:pt x="26641" y="8864"/>
                    <a:pt x="24073" y="8864"/>
                  </a:cubicBezTo>
                  <a:cubicBezTo>
                    <a:pt x="23448" y="8864"/>
                    <a:pt x="22807" y="8915"/>
                    <a:pt x="22153" y="9017"/>
                  </a:cubicBezTo>
                  <a:cubicBezTo>
                    <a:pt x="21717" y="8763"/>
                    <a:pt x="22085" y="8305"/>
                    <a:pt x="21893" y="7983"/>
                  </a:cubicBezTo>
                  <a:cubicBezTo>
                    <a:pt x="21881" y="7491"/>
                    <a:pt x="21870" y="7005"/>
                    <a:pt x="21859" y="6513"/>
                  </a:cubicBezTo>
                  <a:cubicBezTo>
                    <a:pt x="21751" y="5727"/>
                    <a:pt x="21650" y="4947"/>
                    <a:pt x="21548" y="4162"/>
                  </a:cubicBezTo>
                  <a:lnTo>
                    <a:pt x="21152" y="2635"/>
                  </a:lnTo>
                  <a:cubicBezTo>
                    <a:pt x="21050" y="2375"/>
                    <a:pt x="20954" y="2110"/>
                    <a:pt x="20858" y="1850"/>
                  </a:cubicBezTo>
                  <a:cubicBezTo>
                    <a:pt x="20672" y="1392"/>
                    <a:pt x="20530" y="906"/>
                    <a:pt x="20293" y="476"/>
                  </a:cubicBezTo>
                  <a:cubicBezTo>
                    <a:pt x="20107" y="151"/>
                    <a:pt x="19913" y="0"/>
                    <a:pt x="1965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667" name="Google Shape;4667;p7"/>
            <p:cNvGrpSpPr/>
            <p:nvPr/>
          </p:nvGrpSpPr>
          <p:grpSpPr>
            <a:xfrm rot="-9249779">
              <a:off x="7689258" y="512655"/>
              <a:ext cx="813669" cy="523098"/>
              <a:chOff x="1832825" y="-1358775"/>
              <a:chExt cx="1910600" cy="1228300"/>
            </a:xfrm>
          </p:grpSpPr>
          <p:sp>
            <p:nvSpPr>
              <p:cNvPr id="4668" name="Google Shape;4668;p7"/>
              <p:cNvSpPr/>
              <p:nvPr/>
            </p:nvSpPr>
            <p:spPr>
              <a:xfrm>
                <a:off x="2461825" y="-664650"/>
                <a:ext cx="53150" cy="92925"/>
              </a:xfrm>
              <a:custGeom>
                <a:avLst/>
                <a:gdLst/>
                <a:ahLst/>
                <a:cxnLst/>
                <a:rect l="l" t="t" r="r" b="b"/>
                <a:pathLst>
                  <a:path w="2126" h="3717" extrusionOk="0">
                    <a:moveTo>
                      <a:pt x="1351" y="1"/>
                    </a:moveTo>
                    <a:cubicBezTo>
                      <a:pt x="1289" y="187"/>
                      <a:pt x="1227" y="368"/>
                      <a:pt x="1148" y="549"/>
                    </a:cubicBezTo>
                    <a:cubicBezTo>
                      <a:pt x="769" y="1402"/>
                      <a:pt x="385" y="2256"/>
                      <a:pt x="0" y="3109"/>
                    </a:cubicBezTo>
                    <a:cubicBezTo>
                      <a:pt x="80" y="3251"/>
                      <a:pt x="136" y="3403"/>
                      <a:pt x="238" y="3522"/>
                    </a:cubicBezTo>
                    <a:cubicBezTo>
                      <a:pt x="326" y="3621"/>
                      <a:pt x="427" y="3717"/>
                      <a:pt x="541" y="3717"/>
                    </a:cubicBezTo>
                    <a:cubicBezTo>
                      <a:pt x="611" y="3717"/>
                      <a:pt x="685" y="3682"/>
                      <a:pt x="764" y="3590"/>
                    </a:cubicBezTo>
                    <a:cubicBezTo>
                      <a:pt x="792" y="3460"/>
                      <a:pt x="798" y="3313"/>
                      <a:pt x="854" y="3194"/>
                    </a:cubicBezTo>
                    <a:cubicBezTo>
                      <a:pt x="1272" y="2295"/>
                      <a:pt x="1702" y="1408"/>
                      <a:pt x="2126" y="515"/>
                    </a:cubicBezTo>
                    <a:cubicBezTo>
                      <a:pt x="1871" y="345"/>
                      <a:pt x="1611" y="176"/>
                      <a:pt x="135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9" name="Google Shape;4669;p7"/>
              <p:cNvSpPr/>
              <p:nvPr/>
            </p:nvSpPr>
            <p:spPr>
              <a:xfrm>
                <a:off x="1832825" y="-1358775"/>
                <a:ext cx="1910600" cy="1228300"/>
              </a:xfrm>
              <a:custGeom>
                <a:avLst/>
                <a:gdLst/>
                <a:ahLst/>
                <a:cxnLst/>
                <a:rect l="l" t="t" r="r" b="b"/>
                <a:pathLst>
                  <a:path w="76424" h="49132" extrusionOk="0">
                    <a:moveTo>
                      <a:pt x="16263" y="23656"/>
                    </a:moveTo>
                    <a:lnTo>
                      <a:pt x="16263" y="23656"/>
                    </a:lnTo>
                    <a:cubicBezTo>
                      <a:pt x="16297" y="23667"/>
                      <a:pt x="16337" y="23684"/>
                      <a:pt x="16376" y="23701"/>
                    </a:cubicBezTo>
                    <a:cubicBezTo>
                      <a:pt x="16337" y="23690"/>
                      <a:pt x="16297" y="23673"/>
                      <a:pt x="16263" y="23656"/>
                    </a:cubicBezTo>
                    <a:close/>
                    <a:moveTo>
                      <a:pt x="12900" y="26838"/>
                    </a:moveTo>
                    <a:cubicBezTo>
                      <a:pt x="12777" y="27041"/>
                      <a:pt x="12648" y="27125"/>
                      <a:pt x="12504" y="27125"/>
                    </a:cubicBezTo>
                    <a:cubicBezTo>
                      <a:pt x="12404" y="27125"/>
                      <a:pt x="12295" y="27084"/>
                      <a:pt x="12176" y="27014"/>
                    </a:cubicBezTo>
                    <a:cubicBezTo>
                      <a:pt x="12176" y="27014"/>
                      <a:pt x="12171" y="27008"/>
                      <a:pt x="12171" y="27008"/>
                    </a:cubicBezTo>
                    <a:lnTo>
                      <a:pt x="12171" y="27008"/>
                    </a:lnTo>
                    <a:cubicBezTo>
                      <a:pt x="12295" y="27079"/>
                      <a:pt x="12404" y="27119"/>
                      <a:pt x="12505" y="27119"/>
                    </a:cubicBezTo>
                    <a:cubicBezTo>
                      <a:pt x="12652" y="27119"/>
                      <a:pt x="12779" y="27033"/>
                      <a:pt x="12900" y="26838"/>
                    </a:cubicBezTo>
                    <a:close/>
                    <a:moveTo>
                      <a:pt x="2936" y="29580"/>
                    </a:moveTo>
                    <a:lnTo>
                      <a:pt x="2936" y="29580"/>
                    </a:lnTo>
                    <a:cubicBezTo>
                      <a:pt x="3631" y="29755"/>
                      <a:pt x="4184" y="29891"/>
                      <a:pt x="4732" y="30021"/>
                    </a:cubicBezTo>
                    <a:cubicBezTo>
                      <a:pt x="4732" y="30027"/>
                      <a:pt x="4732" y="30027"/>
                      <a:pt x="4732" y="30027"/>
                    </a:cubicBezTo>
                    <a:cubicBezTo>
                      <a:pt x="4179" y="29891"/>
                      <a:pt x="3631" y="29755"/>
                      <a:pt x="2936" y="29580"/>
                    </a:cubicBezTo>
                    <a:close/>
                    <a:moveTo>
                      <a:pt x="43561" y="30979"/>
                    </a:moveTo>
                    <a:lnTo>
                      <a:pt x="43561" y="30979"/>
                    </a:lnTo>
                    <a:cubicBezTo>
                      <a:pt x="43605" y="31057"/>
                      <a:pt x="43628" y="31130"/>
                      <a:pt x="43633" y="31191"/>
                    </a:cubicBezTo>
                    <a:cubicBezTo>
                      <a:pt x="43661" y="31163"/>
                      <a:pt x="43695" y="31140"/>
                      <a:pt x="43718" y="31117"/>
                    </a:cubicBezTo>
                    <a:cubicBezTo>
                      <a:pt x="43828" y="31233"/>
                      <a:pt x="43938" y="31353"/>
                      <a:pt x="44093" y="31518"/>
                    </a:cubicBezTo>
                    <a:lnTo>
                      <a:pt x="44093" y="31518"/>
                    </a:lnTo>
                    <a:cubicBezTo>
                      <a:pt x="43975" y="31394"/>
                      <a:pt x="43876" y="31306"/>
                      <a:pt x="43714" y="31306"/>
                    </a:cubicBezTo>
                    <a:cubicBezTo>
                      <a:pt x="43684" y="31306"/>
                      <a:pt x="43652" y="31309"/>
                      <a:pt x="43616" y="31315"/>
                    </a:cubicBezTo>
                    <a:cubicBezTo>
                      <a:pt x="43605" y="31349"/>
                      <a:pt x="43588" y="31372"/>
                      <a:pt x="43565" y="31389"/>
                    </a:cubicBezTo>
                    <a:cubicBezTo>
                      <a:pt x="43582" y="31366"/>
                      <a:pt x="43594" y="31344"/>
                      <a:pt x="43605" y="31315"/>
                    </a:cubicBezTo>
                    <a:lnTo>
                      <a:pt x="43616" y="31315"/>
                    </a:lnTo>
                    <a:cubicBezTo>
                      <a:pt x="43628" y="31281"/>
                      <a:pt x="43633" y="31242"/>
                      <a:pt x="43633" y="31191"/>
                    </a:cubicBezTo>
                    <a:lnTo>
                      <a:pt x="43633" y="31191"/>
                    </a:lnTo>
                    <a:cubicBezTo>
                      <a:pt x="43628" y="31191"/>
                      <a:pt x="43628" y="31197"/>
                      <a:pt x="43628" y="31197"/>
                    </a:cubicBezTo>
                    <a:cubicBezTo>
                      <a:pt x="43628" y="31130"/>
                      <a:pt x="43605" y="31057"/>
                      <a:pt x="43561" y="30979"/>
                    </a:cubicBezTo>
                    <a:close/>
                    <a:moveTo>
                      <a:pt x="56663" y="31870"/>
                    </a:moveTo>
                    <a:cubicBezTo>
                      <a:pt x="56781" y="32107"/>
                      <a:pt x="56906" y="32350"/>
                      <a:pt x="57013" y="32570"/>
                    </a:cubicBezTo>
                    <a:cubicBezTo>
                      <a:pt x="56900" y="32350"/>
                      <a:pt x="56781" y="32107"/>
                      <a:pt x="56663" y="31870"/>
                    </a:cubicBezTo>
                    <a:close/>
                    <a:moveTo>
                      <a:pt x="41932" y="31615"/>
                    </a:moveTo>
                    <a:cubicBezTo>
                      <a:pt x="41920" y="31694"/>
                      <a:pt x="41971" y="31756"/>
                      <a:pt x="42168" y="31812"/>
                    </a:cubicBezTo>
                    <a:lnTo>
                      <a:pt x="42168" y="31812"/>
                    </a:lnTo>
                    <a:cubicBezTo>
                      <a:pt x="42163" y="31844"/>
                      <a:pt x="42158" y="31871"/>
                      <a:pt x="42152" y="31898"/>
                    </a:cubicBezTo>
                    <a:cubicBezTo>
                      <a:pt x="42157" y="31881"/>
                      <a:pt x="42161" y="31865"/>
                      <a:pt x="42163" y="31851"/>
                    </a:cubicBezTo>
                    <a:lnTo>
                      <a:pt x="42163" y="31851"/>
                    </a:lnTo>
                    <a:cubicBezTo>
                      <a:pt x="42099" y="32275"/>
                      <a:pt x="42055" y="32627"/>
                      <a:pt x="42005" y="33028"/>
                    </a:cubicBezTo>
                    <a:cubicBezTo>
                      <a:pt x="42056" y="32615"/>
                      <a:pt x="42101" y="32254"/>
                      <a:pt x="42147" y="31898"/>
                    </a:cubicBezTo>
                    <a:cubicBezTo>
                      <a:pt x="41949" y="31801"/>
                      <a:pt x="41909" y="31711"/>
                      <a:pt x="41932" y="31615"/>
                    </a:cubicBezTo>
                    <a:close/>
                    <a:moveTo>
                      <a:pt x="2782" y="33373"/>
                    </a:moveTo>
                    <a:cubicBezTo>
                      <a:pt x="2720" y="33401"/>
                      <a:pt x="2663" y="33441"/>
                      <a:pt x="2607" y="33480"/>
                    </a:cubicBezTo>
                    <a:cubicBezTo>
                      <a:pt x="2663" y="33435"/>
                      <a:pt x="2720" y="33401"/>
                      <a:pt x="2782" y="33373"/>
                    </a:cubicBezTo>
                    <a:close/>
                    <a:moveTo>
                      <a:pt x="6264" y="7733"/>
                    </a:moveTo>
                    <a:cubicBezTo>
                      <a:pt x="7027" y="8897"/>
                      <a:pt x="7796" y="10056"/>
                      <a:pt x="8548" y="11226"/>
                    </a:cubicBezTo>
                    <a:cubicBezTo>
                      <a:pt x="8847" y="11695"/>
                      <a:pt x="9101" y="12193"/>
                      <a:pt x="9378" y="12673"/>
                    </a:cubicBezTo>
                    <a:cubicBezTo>
                      <a:pt x="9944" y="13911"/>
                      <a:pt x="10515" y="15149"/>
                      <a:pt x="11080" y="16387"/>
                    </a:cubicBezTo>
                    <a:cubicBezTo>
                      <a:pt x="11232" y="16754"/>
                      <a:pt x="11379" y="17127"/>
                      <a:pt x="11526" y="17495"/>
                    </a:cubicBezTo>
                    <a:cubicBezTo>
                      <a:pt x="12007" y="18902"/>
                      <a:pt x="12487" y="20310"/>
                      <a:pt x="12968" y="21712"/>
                    </a:cubicBezTo>
                    <a:cubicBezTo>
                      <a:pt x="13132" y="22288"/>
                      <a:pt x="13296" y="22865"/>
                      <a:pt x="13460" y="23441"/>
                    </a:cubicBezTo>
                    <a:cubicBezTo>
                      <a:pt x="13578" y="23910"/>
                      <a:pt x="13697" y="24380"/>
                      <a:pt x="13810" y="24849"/>
                    </a:cubicBezTo>
                    <a:cubicBezTo>
                      <a:pt x="14031" y="25736"/>
                      <a:pt x="14245" y="26629"/>
                      <a:pt x="14460" y="27517"/>
                    </a:cubicBezTo>
                    <a:cubicBezTo>
                      <a:pt x="14731" y="28970"/>
                      <a:pt x="14997" y="30422"/>
                      <a:pt x="15268" y="31869"/>
                    </a:cubicBezTo>
                    <a:lnTo>
                      <a:pt x="15314" y="32107"/>
                    </a:lnTo>
                    <a:cubicBezTo>
                      <a:pt x="15370" y="32418"/>
                      <a:pt x="15421" y="32728"/>
                      <a:pt x="15478" y="33034"/>
                    </a:cubicBezTo>
                    <a:cubicBezTo>
                      <a:pt x="15562" y="33672"/>
                      <a:pt x="15653" y="34311"/>
                      <a:pt x="15721" y="34950"/>
                    </a:cubicBezTo>
                    <a:cubicBezTo>
                      <a:pt x="15766" y="35391"/>
                      <a:pt x="15783" y="35837"/>
                      <a:pt x="15811" y="36278"/>
                    </a:cubicBezTo>
                    <a:cubicBezTo>
                      <a:pt x="15721" y="36295"/>
                      <a:pt x="15636" y="36312"/>
                      <a:pt x="15545" y="36329"/>
                    </a:cubicBezTo>
                    <a:cubicBezTo>
                      <a:pt x="15512" y="36301"/>
                      <a:pt x="15472" y="36267"/>
                      <a:pt x="15432" y="36239"/>
                    </a:cubicBezTo>
                    <a:lnTo>
                      <a:pt x="15427" y="36233"/>
                    </a:lnTo>
                    <a:cubicBezTo>
                      <a:pt x="15093" y="34645"/>
                      <a:pt x="14777" y="33051"/>
                      <a:pt x="14421" y="31468"/>
                    </a:cubicBezTo>
                    <a:cubicBezTo>
                      <a:pt x="14155" y="30292"/>
                      <a:pt x="13850" y="29128"/>
                      <a:pt x="13561" y="27958"/>
                    </a:cubicBezTo>
                    <a:cubicBezTo>
                      <a:pt x="13522" y="27845"/>
                      <a:pt x="13488" y="27737"/>
                      <a:pt x="13448" y="27624"/>
                    </a:cubicBezTo>
                    <a:cubicBezTo>
                      <a:pt x="13200" y="26646"/>
                      <a:pt x="12945" y="25674"/>
                      <a:pt x="12697" y="24696"/>
                    </a:cubicBezTo>
                    <a:cubicBezTo>
                      <a:pt x="12680" y="24628"/>
                      <a:pt x="12663" y="24555"/>
                      <a:pt x="12651" y="24481"/>
                    </a:cubicBezTo>
                    <a:cubicBezTo>
                      <a:pt x="12544" y="24131"/>
                      <a:pt x="12436" y="23780"/>
                      <a:pt x="12329" y="23424"/>
                    </a:cubicBezTo>
                    <a:cubicBezTo>
                      <a:pt x="12290" y="23277"/>
                      <a:pt x="12256" y="23125"/>
                      <a:pt x="12216" y="22972"/>
                    </a:cubicBezTo>
                    <a:cubicBezTo>
                      <a:pt x="12131" y="22712"/>
                      <a:pt x="12041" y="22446"/>
                      <a:pt x="11956" y="22186"/>
                    </a:cubicBezTo>
                    <a:cubicBezTo>
                      <a:pt x="11911" y="22028"/>
                      <a:pt x="11866" y="21876"/>
                      <a:pt x="11815" y="21717"/>
                    </a:cubicBezTo>
                    <a:cubicBezTo>
                      <a:pt x="11702" y="21378"/>
                      <a:pt x="11589" y="21033"/>
                      <a:pt x="11476" y="20688"/>
                    </a:cubicBezTo>
                    <a:cubicBezTo>
                      <a:pt x="11317" y="20197"/>
                      <a:pt x="11165" y="19699"/>
                      <a:pt x="10995" y="19207"/>
                    </a:cubicBezTo>
                    <a:cubicBezTo>
                      <a:pt x="10859" y="18829"/>
                      <a:pt x="10695" y="18456"/>
                      <a:pt x="10549" y="18083"/>
                    </a:cubicBezTo>
                    <a:cubicBezTo>
                      <a:pt x="10396" y="17698"/>
                      <a:pt x="10243" y="17320"/>
                      <a:pt x="10091" y="16935"/>
                    </a:cubicBezTo>
                    <a:cubicBezTo>
                      <a:pt x="9989" y="16675"/>
                      <a:pt x="9887" y="16415"/>
                      <a:pt x="9780" y="16155"/>
                    </a:cubicBezTo>
                    <a:cubicBezTo>
                      <a:pt x="9605" y="15709"/>
                      <a:pt x="9429" y="15262"/>
                      <a:pt x="9248" y="14821"/>
                    </a:cubicBezTo>
                    <a:cubicBezTo>
                      <a:pt x="8824" y="13832"/>
                      <a:pt x="8401" y="12848"/>
                      <a:pt x="7977" y="11865"/>
                    </a:cubicBezTo>
                    <a:cubicBezTo>
                      <a:pt x="7445" y="10779"/>
                      <a:pt x="6920" y="9694"/>
                      <a:pt x="6394" y="8609"/>
                    </a:cubicBezTo>
                    <a:cubicBezTo>
                      <a:pt x="6258" y="8332"/>
                      <a:pt x="6123" y="8055"/>
                      <a:pt x="5987" y="7778"/>
                    </a:cubicBezTo>
                    <a:cubicBezTo>
                      <a:pt x="6077" y="7761"/>
                      <a:pt x="6173" y="7744"/>
                      <a:pt x="6264" y="7733"/>
                    </a:cubicBezTo>
                    <a:close/>
                    <a:moveTo>
                      <a:pt x="51309" y="39534"/>
                    </a:moveTo>
                    <a:lnTo>
                      <a:pt x="51309" y="39534"/>
                    </a:lnTo>
                    <a:cubicBezTo>
                      <a:pt x="51321" y="39642"/>
                      <a:pt x="51389" y="39760"/>
                      <a:pt x="51468" y="39890"/>
                    </a:cubicBezTo>
                    <a:cubicBezTo>
                      <a:pt x="51479" y="39873"/>
                      <a:pt x="51490" y="39862"/>
                      <a:pt x="51502" y="39851"/>
                    </a:cubicBezTo>
                    <a:lnTo>
                      <a:pt x="51634" y="40077"/>
                    </a:lnTo>
                    <a:lnTo>
                      <a:pt x="51634" y="40077"/>
                    </a:lnTo>
                    <a:cubicBezTo>
                      <a:pt x="51587" y="40003"/>
                      <a:pt x="51534" y="39937"/>
                      <a:pt x="51468" y="39890"/>
                    </a:cubicBezTo>
                    <a:cubicBezTo>
                      <a:pt x="51451" y="39890"/>
                      <a:pt x="51439" y="39896"/>
                      <a:pt x="51422" y="39902"/>
                    </a:cubicBezTo>
                    <a:cubicBezTo>
                      <a:pt x="51377" y="39749"/>
                      <a:pt x="51315" y="39636"/>
                      <a:pt x="51309" y="39534"/>
                    </a:cubicBezTo>
                    <a:close/>
                    <a:moveTo>
                      <a:pt x="65462" y="29669"/>
                    </a:moveTo>
                    <a:cubicBezTo>
                      <a:pt x="65594" y="29669"/>
                      <a:pt x="65731" y="29708"/>
                      <a:pt x="65876" y="29783"/>
                    </a:cubicBezTo>
                    <a:cubicBezTo>
                      <a:pt x="64604" y="30405"/>
                      <a:pt x="63185" y="30394"/>
                      <a:pt x="61868" y="30784"/>
                    </a:cubicBezTo>
                    <a:cubicBezTo>
                      <a:pt x="60602" y="31044"/>
                      <a:pt x="59336" y="31310"/>
                      <a:pt x="58064" y="31570"/>
                    </a:cubicBezTo>
                    <a:cubicBezTo>
                      <a:pt x="58002" y="31581"/>
                      <a:pt x="57940" y="31598"/>
                      <a:pt x="57878" y="31615"/>
                    </a:cubicBezTo>
                    <a:cubicBezTo>
                      <a:pt x="57471" y="31700"/>
                      <a:pt x="57069" y="31784"/>
                      <a:pt x="56662" y="31869"/>
                    </a:cubicBezTo>
                    <a:cubicBezTo>
                      <a:pt x="55735" y="32084"/>
                      <a:pt x="54808" y="32305"/>
                      <a:pt x="53881" y="32519"/>
                    </a:cubicBezTo>
                    <a:cubicBezTo>
                      <a:pt x="53881" y="32519"/>
                      <a:pt x="53881" y="32519"/>
                      <a:pt x="53881" y="32519"/>
                    </a:cubicBezTo>
                    <a:lnTo>
                      <a:pt x="53881" y="32519"/>
                    </a:lnTo>
                    <a:cubicBezTo>
                      <a:pt x="53537" y="32610"/>
                      <a:pt x="53192" y="32700"/>
                      <a:pt x="52847" y="32791"/>
                    </a:cubicBezTo>
                    <a:cubicBezTo>
                      <a:pt x="52310" y="32932"/>
                      <a:pt x="51779" y="33073"/>
                      <a:pt x="51247" y="33215"/>
                    </a:cubicBezTo>
                    <a:cubicBezTo>
                      <a:pt x="51129" y="33254"/>
                      <a:pt x="51010" y="33294"/>
                      <a:pt x="50891" y="33339"/>
                    </a:cubicBezTo>
                    <a:cubicBezTo>
                      <a:pt x="50733" y="33373"/>
                      <a:pt x="50580" y="33412"/>
                      <a:pt x="50422" y="33452"/>
                    </a:cubicBezTo>
                    <a:cubicBezTo>
                      <a:pt x="49269" y="33774"/>
                      <a:pt x="48116" y="34102"/>
                      <a:pt x="46957" y="34424"/>
                    </a:cubicBezTo>
                    <a:cubicBezTo>
                      <a:pt x="46194" y="34656"/>
                      <a:pt x="45431" y="34882"/>
                      <a:pt x="44668" y="35108"/>
                    </a:cubicBezTo>
                    <a:cubicBezTo>
                      <a:pt x="43198" y="35583"/>
                      <a:pt x="41723" y="36041"/>
                      <a:pt x="40259" y="36527"/>
                    </a:cubicBezTo>
                    <a:cubicBezTo>
                      <a:pt x="38122" y="37239"/>
                      <a:pt x="35997" y="37963"/>
                      <a:pt x="33865" y="38692"/>
                    </a:cubicBezTo>
                    <a:cubicBezTo>
                      <a:pt x="32616" y="39122"/>
                      <a:pt x="31378" y="39585"/>
                      <a:pt x="30135" y="40026"/>
                    </a:cubicBezTo>
                    <a:cubicBezTo>
                      <a:pt x="29863" y="40122"/>
                      <a:pt x="29575" y="40179"/>
                      <a:pt x="29298" y="40252"/>
                    </a:cubicBezTo>
                    <a:cubicBezTo>
                      <a:pt x="29276" y="40190"/>
                      <a:pt x="29247" y="40122"/>
                      <a:pt x="29225" y="40060"/>
                    </a:cubicBezTo>
                    <a:cubicBezTo>
                      <a:pt x="29649" y="39811"/>
                      <a:pt x="30056" y="39529"/>
                      <a:pt x="30502" y="39314"/>
                    </a:cubicBezTo>
                    <a:cubicBezTo>
                      <a:pt x="33685" y="37748"/>
                      <a:pt x="36963" y="36414"/>
                      <a:pt x="40315" y="35250"/>
                    </a:cubicBezTo>
                    <a:cubicBezTo>
                      <a:pt x="41485" y="34843"/>
                      <a:pt x="42650" y="34419"/>
                      <a:pt x="43814" y="34000"/>
                    </a:cubicBezTo>
                    <a:cubicBezTo>
                      <a:pt x="43888" y="33978"/>
                      <a:pt x="43967" y="33961"/>
                      <a:pt x="44046" y="33938"/>
                    </a:cubicBezTo>
                    <a:cubicBezTo>
                      <a:pt x="45041" y="33650"/>
                      <a:pt x="46036" y="33362"/>
                      <a:pt x="47030" y="33073"/>
                    </a:cubicBezTo>
                    <a:cubicBezTo>
                      <a:pt x="47313" y="32994"/>
                      <a:pt x="47596" y="32915"/>
                      <a:pt x="47873" y="32830"/>
                    </a:cubicBezTo>
                    <a:cubicBezTo>
                      <a:pt x="48794" y="32621"/>
                      <a:pt x="49721" y="32412"/>
                      <a:pt x="50642" y="32203"/>
                    </a:cubicBezTo>
                    <a:lnTo>
                      <a:pt x="53231" y="31683"/>
                    </a:lnTo>
                    <a:cubicBezTo>
                      <a:pt x="54249" y="31485"/>
                      <a:pt x="55266" y="31281"/>
                      <a:pt x="56284" y="31078"/>
                    </a:cubicBezTo>
                    <a:cubicBezTo>
                      <a:pt x="56368" y="31067"/>
                      <a:pt x="56448" y="31055"/>
                      <a:pt x="56532" y="31038"/>
                    </a:cubicBezTo>
                    <a:cubicBezTo>
                      <a:pt x="56792" y="30631"/>
                      <a:pt x="56764" y="30168"/>
                      <a:pt x="56809" y="29727"/>
                    </a:cubicBezTo>
                    <a:lnTo>
                      <a:pt x="56809" y="29727"/>
                    </a:lnTo>
                    <a:cubicBezTo>
                      <a:pt x="56770" y="30168"/>
                      <a:pt x="56792" y="30631"/>
                      <a:pt x="56532" y="31038"/>
                    </a:cubicBezTo>
                    <a:lnTo>
                      <a:pt x="59924" y="30405"/>
                    </a:lnTo>
                    <a:cubicBezTo>
                      <a:pt x="60947" y="30247"/>
                      <a:pt x="61970" y="30083"/>
                      <a:pt x="62993" y="29942"/>
                    </a:cubicBezTo>
                    <a:cubicBezTo>
                      <a:pt x="63796" y="29834"/>
                      <a:pt x="64604" y="29755"/>
                      <a:pt x="65413" y="29670"/>
                    </a:cubicBezTo>
                    <a:cubicBezTo>
                      <a:pt x="65429" y="29669"/>
                      <a:pt x="65446" y="29669"/>
                      <a:pt x="65462" y="29669"/>
                    </a:cubicBezTo>
                    <a:close/>
                    <a:moveTo>
                      <a:pt x="37947" y="41089"/>
                    </a:moveTo>
                    <a:cubicBezTo>
                      <a:pt x="37947" y="41094"/>
                      <a:pt x="37947" y="41100"/>
                      <a:pt x="37947" y="41106"/>
                    </a:cubicBezTo>
                    <a:cubicBezTo>
                      <a:pt x="37958" y="41106"/>
                      <a:pt x="37975" y="41111"/>
                      <a:pt x="37986" y="41111"/>
                    </a:cubicBezTo>
                    <a:cubicBezTo>
                      <a:pt x="38020" y="41190"/>
                      <a:pt x="38054" y="41258"/>
                      <a:pt x="38094" y="41315"/>
                    </a:cubicBezTo>
                    <a:cubicBezTo>
                      <a:pt x="38037" y="41241"/>
                      <a:pt x="37986" y="41168"/>
                      <a:pt x="37930" y="41094"/>
                    </a:cubicBezTo>
                    <a:cubicBezTo>
                      <a:pt x="37935" y="41089"/>
                      <a:pt x="37941" y="41089"/>
                      <a:pt x="37947" y="41089"/>
                    </a:cubicBezTo>
                    <a:close/>
                    <a:moveTo>
                      <a:pt x="18306" y="42382"/>
                    </a:moveTo>
                    <a:cubicBezTo>
                      <a:pt x="18242" y="42470"/>
                      <a:pt x="18188" y="42566"/>
                      <a:pt x="18174" y="42694"/>
                    </a:cubicBezTo>
                    <a:cubicBezTo>
                      <a:pt x="18174" y="42700"/>
                      <a:pt x="18174" y="42705"/>
                      <a:pt x="18174" y="42717"/>
                    </a:cubicBezTo>
                    <a:cubicBezTo>
                      <a:pt x="17942" y="42615"/>
                      <a:pt x="17773" y="42536"/>
                      <a:pt x="17603" y="42462"/>
                    </a:cubicBezTo>
                    <a:lnTo>
                      <a:pt x="17603" y="42462"/>
                    </a:lnTo>
                    <a:cubicBezTo>
                      <a:pt x="17790" y="42541"/>
                      <a:pt x="17970" y="42626"/>
                      <a:pt x="18174" y="42694"/>
                    </a:cubicBezTo>
                    <a:lnTo>
                      <a:pt x="18129" y="42626"/>
                    </a:lnTo>
                    <a:cubicBezTo>
                      <a:pt x="18190" y="42542"/>
                      <a:pt x="18246" y="42462"/>
                      <a:pt x="18306" y="42382"/>
                    </a:cubicBezTo>
                    <a:close/>
                    <a:moveTo>
                      <a:pt x="1" y="0"/>
                    </a:moveTo>
                    <a:lnTo>
                      <a:pt x="1" y="0"/>
                    </a:lnTo>
                    <a:cubicBezTo>
                      <a:pt x="69" y="232"/>
                      <a:pt x="199" y="407"/>
                      <a:pt x="289" y="605"/>
                    </a:cubicBezTo>
                    <a:cubicBezTo>
                      <a:pt x="594" y="1300"/>
                      <a:pt x="1018" y="1973"/>
                      <a:pt x="1160" y="2702"/>
                    </a:cubicBezTo>
                    <a:cubicBezTo>
                      <a:pt x="1555" y="4748"/>
                      <a:pt x="1747" y="6817"/>
                      <a:pt x="1177" y="8880"/>
                    </a:cubicBezTo>
                    <a:cubicBezTo>
                      <a:pt x="1080" y="9231"/>
                      <a:pt x="984" y="9587"/>
                      <a:pt x="917" y="9943"/>
                    </a:cubicBezTo>
                    <a:cubicBezTo>
                      <a:pt x="640" y="11407"/>
                      <a:pt x="323" y="12865"/>
                      <a:pt x="125" y="14341"/>
                    </a:cubicBezTo>
                    <a:cubicBezTo>
                      <a:pt x="1" y="15285"/>
                      <a:pt x="86" y="16257"/>
                      <a:pt x="662" y="17093"/>
                    </a:cubicBezTo>
                    <a:cubicBezTo>
                      <a:pt x="1182" y="18060"/>
                      <a:pt x="1940" y="18772"/>
                      <a:pt x="2963" y="19185"/>
                    </a:cubicBezTo>
                    <a:lnTo>
                      <a:pt x="4913" y="20462"/>
                    </a:lnTo>
                    <a:cubicBezTo>
                      <a:pt x="5032" y="20598"/>
                      <a:pt x="5145" y="20739"/>
                      <a:pt x="5258" y="20875"/>
                    </a:cubicBezTo>
                    <a:cubicBezTo>
                      <a:pt x="5320" y="21107"/>
                      <a:pt x="5376" y="21339"/>
                      <a:pt x="5439" y="21570"/>
                    </a:cubicBezTo>
                    <a:cubicBezTo>
                      <a:pt x="5456" y="21853"/>
                      <a:pt x="5472" y="22141"/>
                      <a:pt x="5484" y="22429"/>
                    </a:cubicBezTo>
                    <a:cubicBezTo>
                      <a:pt x="5099" y="23323"/>
                      <a:pt x="4715" y="24221"/>
                      <a:pt x="4331" y="25114"/>
                    </a:cubicBezTo>
                    <a:cubicBezTo>
                      <a:pt x="4093" y="25572"/>
                      <a:pt x="3850" y="26030"/>
                      <a:pt x="3607" y="26488"/>
                    </a:cubicBezTo>
                    <a:lnTo>
                      <a:pt x="3455" y="26759"/>
                    </a:lnTo>
                    <a:cubicBezTo>
                      <a:pt x="3336" y="27025"/>
                      <a:pt x="3217" y="27291"/>
                      <a:pt x="3104" y="27556"/>
                    </a:cubicBezTo>
                    <a:cubicBezTo>
                      <a:pt x="3070" y="27596"/>
                      <a:pt x="3048" y="27647"/>
                      <a:pt x="3031" y="27698"/>
                    </a:cubicBezTo>
                    <a:cubicBezTo>
                      <a:pt x="2918" y="27963"/>
                      <a:pt x="2810" y="28229"/>
                      <a:pt x="2697" y="28495"/>
                    </a:cubicBezTo>
                    <a:cubicBezTo>
                      <a:pt x="2663" y="28540"/>
                      <a:pt x="2635" y="28585"/>
                      <a:pt x="2618" y="28642"/>
                    </a:cubicBezTo>
                    <a:cubicBezTo>
                      <a:pt x="1974" y="29880"/>
                      <a:pt x="1781" y="31208"/>
                      <a:pt x="1860" y="32587"/>
                    </a:cubicBezTo>
                    <a:cubicBezTo>
                      <a:pt x="1900" y="32615"/>
                      <a:pt x="1940" y="32649"/>
                      <a:pt x="1974" y="32678"/>
                    </a:cubicBezTo>
                    <a:cubicBezTo>
                      <a:pt x="1990" y="32881"/>
                      <a:pt x="2007" y="33079"/>
                      <a:pt x="2024" y="33282"/>
                    </a:cubicBezTo>
                    <a:cubicBezTo>
                      <a:pt x="2115" y="33429"/>
                      <a:pt x="2211" y="33582"/>
                      <a:pt x="2301" y="33729"/>
                    </a:cubicBezTo>
                    <a:cubicBezTo>
                      <a:pt x="2330" y="33797"/>
                      <a:pt x="2358" y="33870"/>
                      <a:pt x="2386" y="33938"/>
                    </a:cubicBezTo>
                    <a:cubicBezTo>
                      <a:pt x="2776" y="34684"/>
                      <a:pt x="3353" y="35250"/>
                      <a:pt x="4088" y="35657"/>
                    </a:cubicBezTo>
                    <a:cubicBezTo>
                      <a:pt x="4184" y="35724"/>
                      <a:pt x="4274" y="35787"/>
                      <a:pt x="4370" y="35849"/>
                    </a:cubicBezTo>
                    <a:cubicBezTo>
                      <a:pt x="4562" y="35967"/>
                      <a:pt x="4749" y="36086"/>
                      <a:pt x="4936" y="36205"/>
                    </a:cubicBezTo>
                    <a:cubicBezTo>
                      <a:pt x="4986" y="36239"/>
                      <a:pt x="5037" y="36273"/>
                      <a:pt x="5088" y="36307"/>
                    </a:cubicBezTo>
                    <a:cubicBezTo>
                      <a:pt x="5258" y="36408"/>
                      <a:pt x="5416" y="36521"/>
                      <a:pt x="5591" y="36612"/>
                    </a:cubicBezTo>
                    <a:cubicBezTo>
                      <a:pt x="7021" y="37358"/>
                      <a:pt x="8451" y="38098"/>
                      <a:pt x="9882" y="38845"/>
                    </a:cubicBezTo>
                    <a:cubicBezTo>
                      <a:pt x="10803" y="39523"/>
                      <a:pt x="11753" y="40167"/>
                      <a:pt x="12646" y="40885"/>
                    </a:cubicBezTo>
                    <a:cubicBezTo>
                      <a:pt x="14093" y="42055"/>
                      <a:pt x="14946" y="43593"/>
                      <a:pt x="15263" y="45430"/>
                    </a:cubicBezTo>
                    <a:lnTo>
                      <a:pt x="15263" y="45441"/>
                    </a:lnTo>
                    <a:cubicBezTo>
                      <a:pt x="15365" y="46323"/>
                      <a:pt x="15495" y="47205"/>
                      <a:pt x="15551" y="48092"/>
                    </a:cubicBezTo>
                    <a:cubicBezTo>
                      <a:pt x="15574" y="48488"/>
                      <a:pt x="15658" y="48827"/>
                      <a:pt x="15975" y="49036"/>
                    </a:cubicBezTo>
                    <a:cubicBezTo>
                      <a:pt x="16076" y="49104"/>
                      <a:pt x="16174" y="49131"/>
                      <a:pt x="16269" y="49131"/>
                    </a:cubicBezTo>
                    <a:cubicBezTo>
                      <a:pt x="16491" y="49131"/>
                      <a:pt x="16695" y="48979"/>
                      <a:pt x="16885" y="48833"/>
                    </a:cubicBezTo>
                    <a:cubicBezTo>
                      <a:pt x="16908" y="48816"/>
                      <a:pt x="16930" y="48793"/>
                      <a:pt x="16953" y="48782"/>
                    </a:cubicBezTo>
                    <a:cubicBezTo>
                      <a:pt x="18835" y="47572"/>
                      <a:pt x="20791" y="46504"/>
                      <a:pt x="22899" y="45729"/>
                    </a:cubicBezTo>
                    <a:cubicBezTo>
                      <a:pt x="23131" y="45645"/>
                      <a:pt x="23352" y="45515"/>
                      <a:pt x="23578" y="45407"/>
                    </a:cubicBezTo>
                    <a:cubicBezTo>
                      <a:pt x="24397" y="45255"/>
                      <a:pt x="25228" y="45119"/>
                      <a:pt x="26042" y="44938"/>
                    </a:cubicBezTo>
                    <a:cubicBezTo>
                      <a:pt x="27241" y="44678"/>
                      <a:pt x="28440" y="44489"/>
                      <a:pt x="29647" y="44489"/>
                    </a:cubicBezTo>
                    <a:cubicBezTo>
                      <a:pt x="30278" y="44489"/>
                      <a:pt x="30911" y="44541"/>
                      <a:pt x="31548" y="44661"/>
                    </a:cubicBezTo>
                    <a:cubicBezTo>
                      <a:pt x="32458" y="44831"/>
                      <a:pt x="33368" y="44989"/>
                      <a:pt x="34278" y="45153"/>
                    </a:cubicBezTo>
                    <a:cubicBezTo>
                      <a:pt x="35708" y="45571"/>
                      <a:pt x="37127" y="46012"/>
                      <a:pt x="38563" y="46402"/>
                    </a:cubicBezTo>
                    <a:cubicBezTo>
                      <a:pt x="39586" y="46685"/>
                      <a:pt x="40626" y="46905"/>
                      <a:pt x="41660" y="47154"/>
                    </a:cubicBezTo>
                    <a:lnTo>
                      <a:pt x="44283" y="47453"/>
                    </a:lnTo>
                    <a:cubicBezTo>
                      <a:pt x="44769" y="47436"/>
                      <a:pt x="45255" y="47420"/>
                      <a:pt x="45742" y="47408"/>
                    </a:cubicBezTo>
                    <a:cubicBezTo>
                      <a:pt x="46414" y="47301"/>
                      <a:pt x="47081" y="47205"/>
                      <a:pt x="47754" y="47097"/>
                    </a:cubicBezTo>
                    <a:cubicBezTo>
                      <a:pt x="47957" y="47018"/>
                      <a:pt x="48178" y="46956"/>
                      <a:pt x="48370" y="46849"/>
                    </a:cubicBezTo>
                    <a:cubicBezTo>
                      <a:pt x="49625" y="46148"/>
                      <a:pt x="50484" y="45192"/>
                      <a:pt x="50411" y="43644"/>
                    </a:cubicBezTo>
                    <a:cubicBezTo>
                      <a:pt x="50405" y="43474"/>
                      <a:pt x="50388" y="43304"/>
                      <a:pt x="50377" y="43141"/>
                    </a:cubicBezTo>
                    <a:cubicBezTo>
                      <a:pt x="50394" y="42892"/>
                      <a:pt x="50416" y="42637"/>
                      <a:pt x="50433" y="42389"/>
                    </a:cubicBezTo>
                    <a:cubicBezTo>
                      <a:pt x="50507" y="41965"/>
                      <a:pt x="50580" y="41535"/>
                      <a:pt x="50654" y="41106"/>
                    </a:cubicBezTo>
                    <a:cubicBezTo>
                      <a:pt x="51004" y="40800"/>
                      <a:pt x="51349" y="40489"/>
                      <a:pt x="51694" y="40179"/>
                    </a:cubicBezTo>
                    <a:cubicBezTo>
                      <a:pt x="51818" y="40184"/>
                      <a:pt x="51942" y="40190"/>
                      <a:pt x="52067" y="40196"/>
                    </a:cubicBezTo>
                    <a:cubicBezTo>
                      <a:pt x="52146" y="40184"/>
                      <a:pt x="52219" y="40173"/>
                      <a:pt x="52293" y="40162"/>
                    </a:cubicBezTo>
                    <a:cubicBezTo>
                      <a:pt x="52615" y="40111"/>
                      <a:pt x="52937" y="40066"/>
                      <a:pt x="53254" y="40020"/>
                    </a:cubicBezTo>
                    <a:cubicBezTo>
                      <a:pt x="54164" y="40071"/>
                      <a:pt x="55074" y="40122"/>
                      <a:pt x="55984" y="40173"/>
                    </a:cubicBezTo>
                    <a:cubicBezTo>
                      <a:pt x="56387" y="40180"/>
                      <a:pt x="56795" y="40220"/>
                      <a:pt x="57196" y="40220"/>
                    </a:cubicBezTo>
                    <a:cubicBezTo>
                      <a:pt x="57403" y="40220"/>
                      <a:pt x="57608" y="40209"/>
                      <a:pt x="57810" y="40179"/>
                    </a:cubicBezTo>
                    <a:cubicBezTo>
                      <a:pt x="59879" y="39879"/>
                      <a:pt x="61575" y="38850"/>
                      <a:pt x="63016" y="37369"/>
                    </a:cubicBezTo>
                    <a:cubicBezTo>
                      <a:pt x="63717" y="36651"/>
                      <a:pt x="64384" y="35905"/>
                      <a:pt x="65068" y="35170"/>
                    </a:cubicBezTo>
                    <a:lnTo>
                      <a:pt x="65068" y="35165"/>
                    </a:lnTo>
                    <a:cubicBezTo>
                      <a:pt x="65769" y="34136"/>
                      <a:pt x="66543" y="33175"/>
                      <a:pt x="67600" y="32485"/>
                    </a:cubicBezTo>
                    <a:cubicBezTo>
                      <a:pt x="68318" y="32005"/>
                      <a:pt x="69042" y="31519"/>
                      <a:pt x="69810" y="31129"/>
                    </a:cubicBezTo>
                    <a:cubicBezTo>
                      <a:pt x="70579" y="30744"/>
                      <a:pt x="71393" y="30411"/>
                      <a:pt x="72218" y="30174"/>
                    </a:cubicBezTo>
                    <a:cubicBezTo>
                      <a:pt x="73315" y="29851"/>
                      <a:pt x="74445" y="29637"/>
                      <a:pt x="75565" y="29382"/>
                    </a:cubicBezTo>
                    <a:cubicBezTo>
                      <a:pt x="75853" y="29348"/>
                      <a:pt x="76136" y="29314"/>
                      <a:pt x="76424" y="29280"/>
                    </a:cubicBezTo>
                    <a:cubicBezTo>
                      <a:pt x="76407" y="29196"/>
                      <a:pt x="76390" y="29111"/>
                      <a:pt x="76373" y="29026"/>
                    </a:cubicBezTo>
                    <a:cubicBezTo>
                      <a:pt x="76198" y="28975"/>
                      <a:pt x="76023" y="28919"/>
                      <a:pt x="75847" y="28868"/>
                    </a:cubicBezTo>
                    <a:cubicBezTo>
                      <a:pt x="75531" y="28749"/>
                      <a:pt x="75226" y="28591"/>
                      <a:pt x="74898" y="28523"/>
                    </a:cubicBezTo>
                    <a:cubicBezTo>
                      <a:pt x="73694" y="28246"/>
                      <a:pt x="72490" y="27929"/>
                      <a:pt x="71263" y="27766"/>
                    </a:cubicBezTo>
                    <a:cubicBezTo>
                      <a:pt x="69008" y="27460"/>
                      <a:pt x="66741" y="27200"/>
                      <a:pt x="64474" y="27019"/>
                    </a:cubicBezTo>
                    <a:cubicBezTo>
                      <a:pt x="63728" y="26961"/>
                      <a:pt x="62979" y="26948"/>
                      <a:pt x="62229" y="26948"/>
                    </a:cubicBezTo>
                    <a:cubicBezTo>
                      <a:pt x="61591" y="26948"/>
                      <a:pt x="60952" y="26958"/>
                      <a:pt x="60314" y="26958"/>
                    </a:cubicBezTo>
                    <a:cubicBezTo>
                      <a:pt x="60240" y="26958"/>
                      <a:pt x="60167" y="26957"/>
                      <a:pt x="60094" y="26957"/>
                    </a:cubicBezTo>
                    <a:cubicBezTo>
                      <a:pt x="59935" y="26957"/>
                      <a:pt x="59777" y="27048"/>
                      <a:pt x="59619" y="27093"/>
                    </a:cubicBezTo>
                    <a:cubicBezTo>
                      <a:pt x="58646" y="27161"/>
                      <a:pt x="57674" y="27229"/>
                      <a:pt x="56702" y="27296"/>
                    </a:cubicBezTo>
                    <a:cubicBezTo>
                      <a:pt x="56335" y="27336"/>
                      <a:pt x="55967" y="27375"/>
                      <a:pt x="55605" y="27415"/>
                    </a:cubicBezTo>
                    <a:cubicBezTo>
                      <a:pt x="54707" y="27539"/>
                      <a:pt x="53802" y="27658"/>
                      <a:pt x="52903" y="27777"/>
                    </a:cubicBezTo>
                    <a:cubicBezTo>
                      <a:pt x="52547" y="27833"/>
                      <a:pt x="52191" y="27896"/>
                      <a:pt x="51829" y="27952"/>
                    </a:cubicBezTo>
                    <a:cubicBezTo>
                      <a:pt x="50976" y="28127"/>
                      <a:pt x="50117" y="28302"/>
                      <a:pt x="49263" y="28478"/>
                    </a:cubicBezTo>
                    <a:lnTo>
                      <a:pt x="49258" y="28478"/>
                    </a:lnTo>
                    <a:cubicBezTo>
                      <a:pt x="48975" y="28557"/>
                      <a:pt x="48698" y="28630"/>
                      <a:pt x="48421" y="28704"/>
                    </a:cubicBezTo>
                    <a:cubicBezTo>
                      <a:pt x="47890" y="28834"/>
                      <a:pt x="47353" y="28964"/>
                      <a:pt x="46821" y="29088"/>
                    </a:cubicBezTo>
                    <a:lnTo>
                      <a:pt x="45549" y="29467"/>
                    </a:lnTo>
                    <a:cubicBezTo>
                      <a:pt x="44933" y="29665"/>
                      <a:pt x="44317" y="29868"/>
                      <a:pt x="43701" y="30066"/>
                    </a:cubicBezTo>
                    <a:cubicBezTo>
                      <a:pt x="43633" y="30089"/>
                      <a:pt x="43560" y="30111"/>
                      <a:pt x="43486" y="30134"/>
                    </a:cubicBezTo>
                    <a:cubicBezTo>
                      <a:pt x="42616" y="30450"/>
                      <a:pt x="41740" y="30767"/>
                      <a:pt x="40869" y="31078"/>
                    </a:cubicBezTo>
                    <a:cubicBezTo>
                      <a:pt x="39264" y="31768"/>
                      <a:pt x="37658" y="32457"/>
                      <a:pt x="36047" y="33147"/>
                    </a:cubicBezTo>
                    <a:cubicBezTo>
                      <a:pt x="35838" y="33271"/>
                      <a:pt x="35623" y="33395"/>
                      <a:pt x="35409" y="33520"/>
                    </a:cubicBezTo>
                    <a:cubicBezTo>
                      <a:pt x="35228" y="33582"/>
                      <a:pt x="35024" y="33616"/>
                      <a:pt x="34860" y="33712"/>
                    </a:cubicBezTo>
                    <a:cubicBezTo>
                      <a:pt x="32577" y="35029"/>
                      <a:pt x="30282" y="36324"/>
                      <a:pt x="28026" y="37691"/>
                    </a:cubicBezTo>
                    <a:cubicBezTo>
                      <a:pt x="27077" y="38268"/>
                      <a:pt x="26212" y="38997"/>
                      <a:pt x="25313" y="39659"/>
                    </a:cubicBezTo>
                    <a:cubicBezTo>
                      <a:pt x="24256" y="40456"/>
                      <a:pt x="23188" y="41230"/>
                      <a:pt x="22153" y="42050"/>
                    </a:cubicBezTo>
                    <a:cubicBezTo>
                      <a:pt x="21481" y="42581"/>
                      <a:pt x="20848" y="43174"/>
                      <a:pt x="20198" y="43740"/>
                    </a:cubicBezTo>
                    <a:cubicBezTo>
                      <a:pt x="20452" y="42965"/>
                      <a:pt x="20848" y="42293"/>
                      <a:pt x="21192" y="41597"/>
                    </a:cubicBezTo>
                    <a:cubicBezTo>
                      <a:pt x="22329" y="39274"/>
                      <a:pt x="23470" y="36957"/>
                      <a:pt x="24573" y="34616"/>
                    </a:cubicBezTo>
                    <a:cubicBezTo>
                      <a:pt x="25070" y="33554"/>
                      <a:pt x="25477" y="32446"/>
                      <a:pt x="25924" y="31361"/>
                    </a:cubicBezTo>
                    <a:lnTo>
                      <a:pt x="25924" y="31361"/>
                    </a:lnTo>
                    <a:cubicBezTo>
                      <a:pt x="25846" y="31449"/>
                      <a:pt x="25772" y="31483"/>
                      <a:pt x="25704" y="31483"/>
                    </a:cubicBezTo>
                    <a:cubicBezTo>
                      <a:pt x="25588" y="31483"/>
                      <a:pt x="25487" y="31386"/>
                      <a:pt x="25398" y="31287"/>
                    </a:cubicBezTo>
                    <a:cubicBezTo>
                      <a:pt x="25296" y="31168"/>
                      <a:pt x="25234" y="31016"/>
                      <a:pt x="25155" y="30880"/>
                    </a:cubicBezTo>
                    <a:cubicBezTo>
                      <a:pt x="24567" y="32022"/>
                      <a:pt x="23968" y="33164"/>
                      <a:pt x="23386" y="34311"/>
                    </a:cubicBezTo>
                    <a:cubicBezTo>
                      <a:pt x="22594" y="35888"/>
                      <a:pt x="21820" y="37471"/>
                      <a:pt x="21017" y="39042"/>
                    </a:cubicBezTo>
                    <a:cubicBezTo>
                      <a:pt x="20361" y="40309"/>
                      <a:pt x="19683" y="41563"/>
                      <a:pt x="19016" y="42824"/>
                    </a:cubicBezTo>
                    <a:cubicBezTo>
                      <a:pt x="18909" y="43118"/>
                      <a:pt x="18801" y="43412"/>
                      <a:pt x="18660" y="43796"/>
                    </a:cubicBezTo>
                    <a:cubicBezTo>
                      <a:pt x="18298" y="43316"/>
                      <a:pt x="18762" y="43135"/>
                      <a:pt x="18784" y="42852"/>
                    </a:cubicBezTo>
                    <a:lnTo>
                      <a:pt x="18343" y="42332"/>
                    </a:lnTo>
                    <a:cubicBezTo>
                      <a:pt x="18366" y="41965"/>
                      <a:pt x="18389" y="41597"/>
                      <a:pt x="18417" y="41230"/>
                    </a:cubicBezTo>
                    <a:cubicBezTo>
                      <a:pt x="18473" y="40393"/>
                      <a:pt x="18598" y="39557"/>
                      <a:pt x="18570" y="38726"/>
                    </a:cubicBezTo>
                    <a:cubicBezTo>
                      <a:pt x="18519" y="36962"/>
                      <a:pt x="18394" y="35199"/>
                      <a:pt x="18298" y="33435"/>
                    </a:cubicBezTo>
                    <a:cubicBezTo>
                      <a:pt x="18236" y="32740"/>
                      <a:pt x="18208" y="32045"/>
                      <a:pt x="18106" y="31355"/>
                    </a:cubicBezTo>
                    <a:cubicBezTo>
                      <a:pt x="17948" y="30264"/>
                      <a:pt x="17739" y="29184"/>
                      <a:pt x="17546" y="28099"/>
                    </a:cubicBezTo>
                    <a:cubicBezTo>
                      <a:pt x="17518" y="27941"/>
                      <a:pt x="17484" y="27788"/>
                      <a:pt x="17456" y="27635"/>
                    </a:cubicBezTo>
                    <a:cubicBezTo>
                      <a:pt x="17620" y="27025"/>
                      <a:pt x="17236" y="26539"/>
                      <a:pt x="17089" y="26002"/>
                    </a:cubicBezTo>
                    <a:cubicBezTo>
                      <a:pt x="16919" y="25227"/>
                      <a:pt x="16749" y="24447"/>
                      <a:pt x="16580" y="23673"/>
                    </a:cubicBezTo>
                    <a:cubicBezTo>
                      <a:pt x="16495" y="23402"/>
                      <a:pt x="16416" y="23130"/>
                      <a:pt x="16331" y="22859"/>
                    </a:cubicBezTo>
                    <a:cubicBezTo>
                      <a:pt x="16184" y="22356"/>
                      <a:pt x="16043" y="21859"/>
                      <a:pt x="15896" y="21355"/>
                    </a:cubicBezTo>
                    <a:cubicBezTo>
                      <a:pt x="15687" y="20751"/>
                      <a:pt x="15478" y="20140"/>
                      <a:pt x="15268" y="19535"/>
                    </a:cubicBezTo>
                    <a:cubicBezTo>
                      <a:pt x="15020" y="18670"/>
                      <a:pt x="14754" y="17817"/>
                      <a:pt x="14234" y="17071"/>
                    </a:cubicBezTo>
                    <a:cubicBezTo>
                      <a:pt x="14087" y="16686"/>
                      <a:pt x="13940" y="16308"/>
                      <a:pt x="13793" y="15923"/>
                    </a:cubicBezTo>
                    <a:cubicBezTo>
                      <a:pt x="13448" y="15166"/>
                      <a:pt x="13137" y="14391"/>
                      <a:pt x="12759" y="13645"/>
                    </a:cubicBezTo>
                    <a:cubicBezTo>
                      <a:pt x="12369" y="12888"/>
                      <a:pt x="11916" y="12159"/>
                      <a:pt x="11493" y="11413"/>
                    </a:cubicBezTo>
                    <a:cubicBezTo>
                      <a:pt x="8858" y="6404"/>
                      <a:pt x="5015" y="2617"/>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670" name="Google Shape;4670;p7"/>
          <p:cNvGrpSpPr/>
          <p:nvPr/>
        </p:nvGrpSpPr>
        <p:grpSpPr>
          <a:xfrm rot="10800000">
            <a:off x="375622" y="4146170"/>
            <a:ext cx="740011" cy="636065"/>
            <a:chOff x="7615940" y="361497"/>
            <a:chExt cx="960305" cy="825415"/>
          </a:xfrm>
        </p:grpSpPr>
        <p:sp>
          <p:nvSpPr>
            <p:cNvPr id="4671" name="Google Shape;4671;p7"/>
            <p:cNvSpPr/>
            <p:nvPr/>
          </p:nvSpPr>
          <p:spPr>
            <a:xfrm rot="-9249779">
              <a:off x="7918451" y="727295"/>
              <a:ext cx="345988" cy="292382"/>
            </a:xfrm>
            <a:custGeom>
              <a:avLst/>
              <a:gdLst/>
              <a:ahLst/>
              <a:cxnLst/>
              <a:rect l="l" t="t" r="r" b="b"/>
              <a:pathLst>
                <a:path w="32497" h="27462" extrusionOk="0">
                  <a:moveTo>
                    <a:pt x="20749" y="4439"/>
                  </a:moveTo>
                  <a:cubicBezTo>
                    <a:pt x="20236" y="4682"/>
                    <a:pt x="20231" y="4727"/>
                    <a:pt x="20615" y="5173"/>
                  </a:cubicBezTo>
                  <a:cubicBezTo>
                    <a:pt x="20226" y="4727"/>
                    <a:pt x="20236" y="4682"/>
                    <a:pt x="20749" y="4439"/>
                  </a:cubicBezTo>
                  <a:close/>
                  <a:moveTo>
                    <a:pt x="18066" y="10297"/>
                  </a:moveTo>
                  <a:cubicBezTo>
                    <a:pt x="18049" y="10493"/>
                    <a:pt x="18043" y="10629"/>
                    <a:pt x="18032" y="10758"/>
                  </a:cubicBezTo>
                  <a:cubicBezTo>
                    <a:pt x="18043" y="10623"/>
                    <a:pt x="18049" y="10493"/>
                    <a:pt x="18066" y="10297"/>
                  </a:cubicBezTo>
                  <a:close/>
                  <a:moveTo>
                    <a:pt x="8728" y="17253"/>
                  </a:moveTo>
                  <a:cubicBezTo>
                    <a:pt x="8660" y="17456"/>
                    <a:pt x="8586" y="17660"/>
                    <a:pt x="8513" y="17863"/>
                  </a:cubicBezTo>
                  <a:cubicBezTo>
                    <a:pt x="8586" y="17660"/>
                    <a:pt x="8654" y="17456"/>
                    <a:pt x="8728" y="17253"/>
                  </a:cubicBezTo>
                  <a:close/>
                  <a:moveTo>
                    <a:pt x="16097" y="20979"/>
                  </a:moveTo>
                  <a:cubicBezTo>
                    <a:pt x="15555" y="21443"/>
                    <a:pt x="15013" y="21906"/>
                    <a:pt x="14465" y="22374"/>
                  </a:cubicBezTo>
                  <a:cubicBezTo>
                    <a:pt x="15007" y="21906"/>
                    <a:pt x="15555" y="21443"/>
                    <a:pt x="16097" y="20979"/>
                  </a:cubicBezTo>
                  <a:close/>
                  <a:moveTo>
                    <a:pt x="6676" y="23533"/>
                  </a:moveTo>
                  <a:cubicBezTo>
                    <a:pt x="6704" y="23533"/>
                    <a:pt x="6727" y="23544"/>
                    <a:pt x="6749" y="23556"/>
                  </a:cubicBezTo>
                  <a:cubicBezTo>
                    <a:pt x="6727" y="23544"/>
                    <a:pt x="6704" y="23539"/>
                    <a:pt x="6676" y="23533"/>
                  </a:cubicBezTo>
                  <a:close/>
                  <a:moveTo>
                    <a:pt x="6354" y="23929"/>
                  </a:moveTo>
                  <a:cubicBezTo>
                    <a:pt x="6405" y="24093"/>
                    <a:pt x="6438" y="24223"/>
                    <a:pt x="6461" y="24324"/>
                  </a:cubicBezTo>
                  <a:cubicBezTo>
                    <a:pt x="6438" y="24223"/>
                    <a:pt x="6405" y="24098"/>
                    <a:pt x="6354" y="23929"/>
                  </a:cubicBezTo>
                  <a:close/>
                  <a:moveTo>
                    <a:pt x="12730" y="26026"/>
                  </a:moveTo>
                  <a:cubicBezTo>
                    <a:pt x="12521" y="26144"/>
                    <a:pt x="12306" y="26263"/>
                    <a:pt x="12091" y="26376"/>
                  </a:cubicBezTo>
                  <a:cubicBezTo>
                    <a:pt x="12306" y="26263"/>
                    <a:pt x="12515" y="26144"/>
                    <a:pt x="12730" y="26026"/>
                  </a:cubicBezTo>
                  <a:close/>
                  <a:moveTo>
                    <a:pt x="19658" y="0"/>
                  </a:moveTo>
                  <a:cubicBezTo>
                    <a:pt x="19518" y="0"/>
                    <a:pt x="19360" y="45"/>
                    <a:pt x="19174" y="131"/>
                  </a:cubicBezTo>
                  <a:cubicBezTo>
                    <a:pt x="18518" y="437"/>
                    <a:pt x="17891" y="793"/>
                    <a:pt x="17258" y="1126"/>
                  </a:cubicBezTo>
                  <a:cubicBezTo>
                    <a:pt x="16540" y="1595"/>
                    <a:pt x="15827" y="2064"/>
                    <a:pt x="15115" y="2534"/>
                  </a:cubicBezTo>
                  <a:cubicBezTo>
                    <a:pt x="14833" y="2748"/>
                    <a:pt x="14556" y="2958"/>
                    <a:pt x="14273" y="3172"/>
                  </a:cubicBezTo>
                  <a:cubicBezTo>
                    <a:pt x="14132" y="3291"/>
                    <a:pt x="13996" y="3404"/>
                    <a:pt x="13855" y="3523"/>
                  </a:cubicBezTo>
                  <a:cubicBezTo>
                    <a:pt x="13713" y="3636"/>
                    <a:pt x="13572" y="3749"/>
                    <a:pt x="13431" y="3868"/>
                  </a:cubicBezTo>
                  <a:cubicBezTo>
                    <a:pt x="13193" y="4049"/>
                    <a:pt x="12956" y="4224"/>
                    <a:pt x="12719" y="4405"/>
                  </a:cubicBezTo>
                  <a:cubicBezTo>
                    <a:pt x="12295" y="4744"/>
                    <a:pt x="11865" y="5083"/>
                    <a:pt x="11441" y="5416"/>
                  </a:cubicBezTo>
                  <a:cubicBezTo>
                    <a:pt x="10486" y="3947"/>
                    <a:pt x="9186" y="2839"/>
                    <a:pt x="7750" y="1872"/>
                  </a:cubicBezTo>
                  <a:cubicBezTo>
                    <a:pt x="6110" y="776"/>
                    <a:pt x="4334" y="309"/>
                    <a:pt x="2462" y="309"/>
                  </a:cubicBezTo>
                  <a:cubicBezTo>
                    <a:pt x="1941" y="309"/>
                    <a:pt x="1412" y="345"/>
                    <a:pt x="876" y="414"/>
                  </a:cubicBezTo>
                  <a:cubicBezTo>
                    <a:pt x="712" y="437"/>
                    <a:pt x="543" y="470"/>
                    <a:pt x="390" y="544"/>
                  </a:cubicBezTo>
                  <a:cubicBezTo>
                    <a:pt x="51" y="714"/>
                    <a:pt x="0" y="1007"/>
                    <a:pt x="260" y="1301"/>
                  </a:cubicBezTo>
                  <a:cubicBezTo>
                    <a:pt x="396" y="1443"/>
                    <a:pt x="565" y="1550"/>
                    <a:pt x="712" y="1686"/>
                  </a:cubicBezTo>
                  <a:cubicBezTo>
                    <a:pt x="1752" y="2607"/>
                    <a:pt x="2510" y="3692"/>
                    <a:pt x="2730" y="5100"/>
                  </a:cubicBezTo>
                  <a:cubicBezTo>
                    <a:pt x="2968" y="6620"/>
                    <a:pt x="2979" y="8124"/>
                    <a:pt x="2617" y="9633"/>
                  </a:cubicBezTo>
                  <a:cubicBezTo>
                    <a:pt x="2267" y="11114"/>
                    <a:pt x="1928" y="12595"/>
                    <a:pt x="1622" y="14088"/>
                  </a:cubicBezTo>
                  <a:cubicBezTo>
                    <a:pt x="1046" y="16914"/>
                    <a:pt x="1374" y="19638"/>
                    <a:pt x="2646" y="22233"/>
                  </a:cubicBezTo>
                  <a:cubicBezTo>
                    <a:pt x="2877" y="22696"/>
                    <a:pt x="3239" y="23092"/>
                    <a:pt x="3539" y="23522"/>
                  </a:cubicBezTo>
                  <a:cubicBezTo>
                    <a:pt x="3680" y="23539"/>
                    <a:pt x="3816" y="23556"/>
                    <a:pt x="3957" y="23573"/>
                  </a:cubicBezTo>
                  <a:cubicBezTo>
                    <a:pt x="4059" y="23714"/>
                    <a:pt x="4160" y="23850"/>
                    <a:pt x="4375" y="24138"/>
                  </a:cubicBezTo>
                  <a:cubicBezTo>
                    <a:pt x="4081" y="24025"/>
                    <a:pt x="3968" y="23985"/>
                    <a:pt x="3850" y="23940"/>
                  </a:cubicBezTo>
                  <a:lnTo>
                    <a:pt x="3850" y="23940"/>
                  </a:lnTo>
                  <a:cubicBezTo>
                    <a:pt x="4449" y="24539"/>
                    <a:pt x="5048" y="25138"/>
                    <a:pt x="5641" y="25738"/>
                  </a:cubicBezTo>
                  <a:cubicBezTo>
                    <a:pt x="5901" y="25907"/>
                    <a:pt x="6161" y="26082"/>
                    <a:pt x="6416" y="26252"/>
                  </a:cubicBezTo>
                  <a:cubicBezTo>
                    <a:pt x="7433" y="26755"/>
                    <a:pt x="8490" y="27151"/>
                    <a:pt x="9627" y="27281"/>
                  </a:cubicBezTo>
                  <a:cubicBezTo>
                    <a:pt x="10140" y="27405"/>
                    <a:pt x="10639" y="27462"/>
                    <a:pt x="11124" y="27462"/>
                  </a:cubicBezTo>
                  <a:cubicBezTo>
                    <a:pt x="12741" y="27462"/>
                    <a:pt x="14210" y="26824"/>
                    <a:pt x="15601" y="25884"/>
                  </a:cubicBezTo>
                  <a:cubicBezTo>
                    <a:pt x="17732" y="24454"/>
                    <a:pt x="19332" y="22482"/>
                    <a:pt x="20971" y="20548"/>
                  </a:cubicBezTo>
                  <a:cubicBezTo>
                    <a:pt x="22062" y="19265"/>
                    <a:pt x="23193" y="18005"/>
                    <a:pt x="24397" y="16829"/>
                  </a:cubicBezTo>
                  <a:cubicBezTo>
                    <a:pt x="25759" y="15501"/>
                    <a:pt x="27359" y="14483"/>
                    <a:pt x="29224" y="13991"/>
                  </a:cubicBezTo>
                  <a:cubicBezTo>
                    <a:pt x="29976" y="13799"/>
                    <a:pt x="30767" y="13737"/>
                    <a:pt x="31547" y="13675"/>
                  </a:cubicBezTo>
                  <a:cubicBezTo>
                    <a:pt x="31566" y="13674"/>
                    <a:pt x="31584" y="13673"/>
                    <a:pt x="31603" y="13673"/>
                  </a:cubicBezTo>
                  <a:cubicBezTo>
                    <a:pt x="31709" y="13673"/>
                    <a:pt x="31818" y="13689"/>
                    <a:pt x="31921" y="13689"/>
                  </a:cubicBezTo>
                  <a:cubicBezTo>
                    <a:pt x="32069" y="13689"/>
                    <a:pt x="32205" y="13656"/>
                    <a:pt x="32305" y="13494"/>
                  </a:cubicBezTo>
                  <a:cubicBezTo>
                    <a:pt x="32497" y="13183"/>
                    <a:pt x="32373" y="12895"/>
                    <a:pt x="32146" y="12652"/>
                  </a:cubicBezTo>
                  <a:cubicBezTo>
                    <a:pt x="31779" y="12262"/>
                    <a:pt x="31423" y="11860"/>
                    <a:pt x="31022" y="11510"/>
                  </a:cubicBezTo>
                  <a:cubicBezTo>
                    <a:pt x="28963" y="9728"/>
                    <a:pt x="26641" y="8864"/>
                    <a:pt x="24073" y="8864"/>
                  </a:cubicBezTo>
                  <a:cubicBezTo>
                    <a:pt x="23448" y="8864"/>
                    <a:pt x="22807" y="8915"/>
                    <a:pt x="22153" y="9017"/>
                  </a:cubicBezTo>
                  <a:cubicBezTo>
                    <a:pt x="21717" y="8763"/>
                    <a:pt x="22085" y="8305"/>
                    <a:pt x="21893" y="7983"/>
                  </a:cubicBezTo>
                  <a:cubicBezTo>
                    <a:pt x="21881" y="7491"/>
                    <a:pt x="21870" y="7005"/>
                    <a:pt x="21859" y="6513"/>
                  </a:cubicBezTo>
                  <a:cubicBezTo>
                    <a:pt x="21751" y="5727"/>
                    <a:pt x="21650" y="4947"/>
                    <a:pt x="21548" y="4162"/>
                  </a:cubicBezTo>
                  <a:lnTo>
                    <a:pt x="21152" y="2635"/>
                  </a:lnTo>
                  <a:cubicBezTo>
                    <a:pt x="21050" y="2375"/>
                    <a:pt x="20954" y="2110"/>
                    <a:pt x="20858" y="1850"/>
                  </a:cubicBezTo>
                  <a:cubicBezTo>
                    <a:pt x="20672" y="1392"/>
                    <a:pt x="20530" y="906"/>
                    <a:pt x="20293" y="476"/>
                  </a:cubicBezTo>
                  <a:cubicBezTo>
                    <a:pt x="20107" y="151"/>
                    <a:pt x="19913" y="0"/>
                    <a:pt x="1965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672" name="Google Shape;4672;p7"/>
            <p:cNvGrpSpPr/>
            <p:nvPr/>
          </p:nvGrpSpPr>
          <p:grpSpPr>
            <a:xfrm rot="-9249779">
              <a:off x="7689258" y="512655"/>
              <a:ext cx="813669" cy="523098"/>
              <a:chOff x="1832825" y="-1358775"/>
              <a:chExt cx="1910600" cy="1228300"/>
            </a:xfrm>
          </p:grpSpPr>
          <p:sp>
            <p:nvSpPr>
              <p:cNvPr id="4673" name="Google Shape;4673;p7"/>
              <p:cNvSpPr/>
              <p:nvPr/>
            </p:nvSpPr>
            <p:spPr>
              <a:xfrm>
                <a:off x="2461825" y="-664650"/>
                <a:ext cx="53150" cy="92925"/>
              </a:xfrm>
              <a:custGeom>
                <a:avLst/>
                <a:gdLst/>
                <a:ahLst/>
                <a:cxnLst/>
                <a:rect l="l" t="t" r="r" b="b"/>
                <a:pathLst>
                  <a:path w="2126" h="3717" extrusionOk="0">
                    <a:moveTo>
                      <a:pt x="1351" y="1"/>
                    </a:moveTo>
                    <a:cubicBezTo>
                      <a:pt x="1289" y="187"/>
                      <a:pt x="1227" y="368"/>
                      <a:pt x="1148" y="549"/>
                    </a:cubicBezTo>
                    <a:cubicBezTo>
                      <a:pt x="769" y="1402"/>
                      <a:pt x="385" y="2256"/>
                      <a:pt x="0" y="3109"/>
                    </a:cubicBezTo>
                    <a:cubicBezTo>
                      <a:pt x="80" y="3251"/>
                      <a:pt x="136" y="3403"/>
                      <a:pt x="238" y="3522"/>
                    </a:cubicBezTo>
                    <a:cubicBezTo>
                      <a:pt x="326" y="3621"/>
                      <a:pt x="427" y="3717"/>
                      <a:pt x="541" y="3717"/>
                    </a:cubicBezTo>
                    <a:cubicBezTo>
                      <a:pt x="611" y="3717"/>
                      <a:pt x="685" y="3682"/>
                      <a:pt x="764" y="3590"/>
                    </a:cubicBezTo>
                    <a:cubicBezTo>
                      <a:pt x="792" y="3460"/>
                      <a:pt x="798" y="3313"/>
                      <a:pt x="854" y="3194"/>
                    </a:cubicBezTo>
                    <a:cubicBezTo>
                      <a:pt x="1272" y="2295"/>
                      <a:pt x="1702" y="1408"/>
                      <a:pt x="2126" y="515"/>
                    </a:cubicBezTo>
                    <a:cubicBezTo>
                      <a:pt x="1871" y="345"/>
                      <a:pt x="1611" y="176"/>
                      <a:pt x="135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4" name="Google Shape;4674;p7"/>
              <p:cNvSpPr/>
              <p:nvPr/>
            </p:nvSpPr>
            <p:spPr>
              <a:xfrm>
                <a:off x="1832825" y="-1358775"/>
                <a:ext cx="1910600" cy="1228300"/>
              </a:xfrm>
              <a:custGeom>
                <a:avLst/>
                <a:gdLst/>
                <a:ahLst/>
                <a:cxnLst/>
                <a:rect l="l" t="t" r="r" b="b"/>
                <a:pathLst>
                  <a:path w="76424" h="49132" extrusionOk="0">
                    <a:moveTo>
                      <a:pt x="16263" y="23656"/>
                    </a:moveTo>
                    <a:lnTo>
                      <a:pt x="16263" y="23656"/>
                    </a:lnTo>
                    <a:cubicBezTo>
                      <a:pt x="16297" y="23667"/>
                      <a:pt x="16337" y="23684"/>
                      <a:pt x="16376" y="23701"/>
                    </a:cubicBezTo>
                    <a:cubicBezTo>
                      <a:pt x="16337" y="23690"/>
                      <a:pt x="16297" y="23673"/>
                      <a:pt x="16263" y="23656"/>
                    </a:cubicBezTo>
                    <a:close/>
                    <a:moveTo>
                      <a:pt x="12900" y="26838"/>
                    </a:moveTo>
                    <a:cubicBezTo>
                      <a:pt x="12777" y="27041"/>
                      <a:pt x="12648" y="27125"/>
                      <a:pt x="12504" y="27125"/>
                    </a:cubicBezTo>
                    <a:cubicBezTo>
                      <a:pt x="12404" y="27125"/>
                      <a:pt x="12295" y="27084"/>
                      <a:pt x="12176" y="27014"/>
                    </a:cubicBezTo>
                    <a:cubicBezTo>
                      <a:pt x="12176" y="27014"/>
                      <a:pt x="12171" y="27008"/>
                      <a:pt x="12171" y="27008"/>
                    </a:cubicBezTo>
                    <a:lnTo>
                      <a:pt x="12171" y="27008"/>
                    </a:lnTo>
                    <a:cubicBezTo>
                      <a:pt x="12295" y="27079"/>
                      <a:pt x="12404" y="27119"/>
                      <a:pt x="12505" y="27119"/>
                    </a:cubicBezTo>
                    <a:cubicBezTo>
                      <a:pt x="12652" y="27119"/>
                      <a:pt x="12779" y="27033"/>
                      <a:pt x="12900" y="26838"/>
                    </a:cubicBezTo>
                    <a:close/>
                    <a:moveTo>
                      <a:pt x="2936" y="29580"/>
                    </a:moveTo>
                    <a:lnTo>
                      <a:pt x="2936" y="29580"/>
                    </a:lnTo>
                    <a:cubicBezTo>
                      <a:pt x="3631" y="29755"/>
                      <a:pt x="4184" y="29891"/>
                      <a:pt x="4732" y="30021"/>
                    </a:cubicBezTo>
                    <a:cubicBezTo>
                      <a:pt x="4732" y="30027"/>
                      <a:pt x="4732" y="30027"/>
                      <a:pt x="4732" y="30027"/>
                    </a:cubicBezTo>
                    <a:cubicBezTo>
                      <a:pt x="4179" y="29891"/>
                      <a:pt x="3631" y="29755"/>
                      <a:pt x="2936" y="29580"/>
                    </a:cubicBezTo>
                    <a:close/>
                    <a:moveTo>
                      <a:pt x="43561" y="30979"/>
                    </a:moveTo>
                    <a:lnTo>
                      <a:pt x="43561" y="30979"/>
                    </a:lnTo>
                    <a:cubicBezTo>
                      <a:pt x="43605" y="31057"/>
                      <a:pt x="43628" y="31130"/>
                      <a:pt x="43633" y="31191"/>
                    </a:cubicBezTo>
                    <a:cubicBezTo>
                      <a:pt x="43661" y="31163"/>
                      <a:pt x="43695" y="31140"/>
                      <a:pt x="43718" y="31117"/>
                    </a:cubicBezTo>
                    <a:cubicBezTo>
                      <a:pt x="43828" y="31233"/>
                      <a:pt x="43938" y="31353"/>
                      <a:pt x="44093" y="31518"/>
                    </a:cubicBezTo>
                    <a:lnTo>
                      <a:pt x="44093" y="31518"/>
                    </a:lnTo>
                    <a:cubicBezTo>
                      <a:pt x="43975" y="31394"/>
                      <a:pt x="43876" y="31306"/>
                      <a:pt x="43714" y="31306"/>
                    </a:cubicBezTo>
                    <a:cubicBezTo>
                      <a:pt x="43684" y="31306"/>
                      <a:pt x="43652" y="31309"/>
                      <a:pt x="43616" y="31315"/>
                    </a:cubicBezTo>
                    <a:cubicBezTo>
                      <a:pt x="43605" y="31349"/>
                      <a:pt x="43588" y="31372"/>
                      <a:pt x="43565" y="31389"/>
                    </a:cubicBezTo>
                    <a:cubicBezTo>
                      <a:pt x="43582" y="31366"/>
                      <a:pt x="43594" y="31344"/>
                      <a:pt x="43605" y="31315"/>
                    </a:cubicBezTo>
                    <a:lnTo>
                      <a:pt x="43616" y="31315"/>
                    </a:lnTo>
                    <a:cubicBezTo>
                      <a:pt x="43628" y="31281"/>
                      <a:pt x="43633" y="31242"/>
                      <a:pt x="43633" y="31191"/>
                    </a:cubicBezTo>
                    <a:lnTo>
                      <a:pt x="43633" y="31191"/>
                    </a:lnTo>
                    <a:cubicBezTo>
                      <a:pt x="43628" y="31191"/>
                      <a:pt x="43628" y="31197"/>
                      <a:pt x="43628" y="31197"/>
                    </a:cubicBezTo>
                    <a:cubicBezTo>
                      <a:pt x="43628" y="31130"/>
                      <a:pt x="43605" y="31057"/>
                      <a:pt x="43561" y="30979"/>
                    </a:cubicBezTo>
                    <a:close/>
                    <a:moveTo>
                      <a:pt x="56663" y="31870"/>
                    </a:moveTo>
                    <a:cubicBezTo>
                      <a:pt x="56781" y="32107"/>
                      <a:pt x="56906" y="32350"/>
                      <a:pt x="57013" y="32570"/>
                    </a:cubicBezTo>
                    <a:cubicBezTo>
                      <a:pt x="56900" y="32350"/>
                      <a:pt x="56781" y="32107"/>
                      <a:pt x="56663" y="31870"/>
                    </a:cubicBezTo>
                    <a:close/>
                    <a:moveTo>
                      <a:pt x="41932" y="31615"/>
                    </a:moveTo>
                    <a:cubicBezTo>
                      <a:pt x="41920" y="31694"/>
                      <a:pt x="41971" y="31756"/>
                      <a:pt x="42168" y="31812"/>
                    </a:cubicBezTo>
                    <a:lnTo>
                      <a:pt x="42168" y="31812"/>
                    </a:lnTo>
                    <a:cubicBezTo>
                      <a:pt x="42163" y="31844"/>
                      <a:pt x="42158" y="31871"/>
                      <a:pt x="42152" y="31898"/>
                    </a:cubicBezTo>
                    <a:cubicBezTo>
                      <a:pt x="42157" y="31881"/>
                      <a:pt x="42161" y="31865"/>
                      <a:pt x="42163" y="31851"/>
                    </a:cubicBezTo>
                    <a:lnTo>
                      <a:pt x="42163" y="31851"/>
                    </a:lnTo>
                    <a:cubicBezTo>
                      <a:pt x="42099" y="32275"/>
                      <a:pt x="42055" y="32627"/>
                      <a:pt x="42005" y="33028"/>
                    </a:cubicBezTo>
                    <a:cubicBezTo>
                      <a:pt x="42056" y="32615"/>
                      <a:pt x="42101" y="32254"/>
                      <a:pt x="42147" y="31898"/>
                    </a:cubicBezTo>
                    <a:cubicBezTo>
                      <a:pt x="41949" y="31801"/>
                      <a:pt x="41909" y="31711"/>
                      <a:pt x="41932" y="31615"/>
                    </a:cubicBezTo>
                    <a:close/>
                    <a:moveTo>
                      <a:pt x="2782" y="33373"/>
                    </a:moveTo>
                    <a:cubicBezTo>
                      <a:pt x="2720" y="33401"/>
                      <a:pt x="2663" y="33441"/>
                      <a:pt x="2607" y="33480"/>
                    </a:cubicBezTo>
                    <a:cubicBezTo>
                      <a:pt x="2663" y="33435"/>
                      <a:pt x="2720" y="33401"/>
                      <a:pt x="2782" y="33373"/>
                    </a:cubicBezTo>
                    <a:close/>
                    <a:moveTo>
                      <a:pt x="6264" y="7733"/>
                    </a:moveTo>
                    <a:cubicBezTo>
                      <a:pt x="7027" y="8897"/>
                      <a:pt x="7796" y="10056"/>
                      <a:pt x="8548" y="11226"/>
                    </a:cubicBezTo>
                    <a:cubicBezTo>
                      <a:pt x="8847" y="11695"/>
                      <a:pt x="9101" y="12193"/>
                      <a:pt x="9378" y="12673"/>
                    </a:cubicBezTo>
                    <a:cubicBezTo>
                      <a:pt x="9944" y="13911"/>
                      <a:pt x="10515" y="15149"/>
                      <a:pt x="11080" y="16387"/>
                    </a:cubicBezTo>
                    <a:cubicBezTo>
                      <a:pt x="11232" y="16754"/>
                      <a:pt x="11379" y="17127"/>
                      <a:pt x="11526" y="17495"/>
                    </a:cubicBezTo>
                    <a:cubicBezTo>
                      <a:pt x="12007" y="18902"/>
                      <a:pt x="12487" y="20310"/>
                      <a:pt x="12968" y="21712"/>
                    </a:cubicBezTo>
                    <a:cubicBezTo>
                      <a:pt x="13132" y="22288"/>
                      <a:pt x="13296" y="22865"/>
                      <a:pt x="13460" y="23441"/>
                    </a:cubicBezTo>
                    <a:cubicBezTo>
                      <a:pt x="13578" y="23910"/>
                      <a:pt x="13697" y="24380"/>
                      <a:pt x="13810" y="24849"/>
                    </a:cubicBezTo>
                    <a:cubicBezTo>
                      <a:pt x="14031" y="25736"/>
                      <a:pt x="14245" y="26629"/>
                      <a:pt x="14460" y="27517"/>
                    </a:cubicBezTo>
                    <a:cubicBezTo>
                      <a:pt x="14731" y="28970"/>
                      <a:pt x="14997" y="30422"/>
                      <a:pt x="15268" y="31869"/>
                    </a:cubicBezTo>
                    <a:lnTo>
                      <a:pt x="15314" y="32107"/>
                    </a:lnTo>
                    <a:cubicBezTo>
                      <a:pt x="15370" y="32418"/>
                      <a:pt x="15421" y="32728"/>
                      <a:pt x="15478" y="33034"/>
                    </a:cubicBezTo>
                    <a:cubicBezTo>
                      <a:pt x="15562" y="33672"/>
                      <a:pt x="15653" y="34311"/>
                      <a:pt x="15721" y="34950"/>
                    </a:cubicBezTo>
                    <a:cubicBezTo>
                      <a:pt x="15766" y="35391"/>
                      <a:pt x="15783" y="35837"/>
                      <a:pt x="15811" y="36278"/>
                    </a:cubicBezTo>
                    <a:cubicBezTo>
                      <a:pt x="15721" y="36295"/>
                      <a:pt x="15636" y="36312"/>
                      <a:pt x="15545" y="36329"/>
                    </a:cubicBezTo>
                    <a:cubicBezTo>
                      <a:pt x="15512" y="36301"/>
                      <a:pt x="15472" y="36267"/>
                      <a:pt x="15432" y="36239"/>
                    </a:cubicBezTo>
                    <a:lnTo>
                      <a:pt x="15427" y="36233"/>
                    </a:lnTo>
                    <a:cubicBezTo>
                      <a:pt x="15093" y="34645"/>
                      <a:pt x="14777" y="33051"/>
                      <a:pt x="14421" y="31468"/>
                    </a:cubicBezTo>
                    <a:cubicBezTo>
                      <a:pt x="14155" y="30292"/>
                      <a:pt x="13850" y="29128"/>
                      <a:pt x="13561" y="27958"/>
                    </a:cubicBezTo>
                    <a:cubicBezTo>
                      <a:pt x="13522" y="27845"/>
                      <a:pt x="13488" y="27737"/>
                      <a:pt x="13448" y="27624"/>
                    </a:cubicBezTo>
                    <a:cubicBezTo>
                      <a:pt x="13200" y="26646"/>
                      <a:pt x="12945" y="25674"/>
                      <a:pt x="12697" y="24696"/>
                    </a:cubicBezTo>
                    <a:cubicBezTo>
                      <a:pt x="12680" y="24628"/>
                      <a:pt x="12663" y="24555"/>
                      <a:pt x="12651" y="24481"/>
                    </a:cubicBezTo>
                    <a:cubicBezTo>
                      <a:pt x="12544" y="24131"/>
                      <a:pt x="12436" y="23780"/>
                      <a:pt x="12329" y="23424"/>
                    </a:cubicBezTo>
                    <a:cubicBezTo>
                      <a:pt x="12290" y="23277"/>
                      <a:pt x="12256" y="23125"/>
                      <a:pt x="12216" y="22972"/>
                    </a:cubicBezTo>
                    <a:cubicBezTo>
                      <a:pt x="12131" y="22712"/>
                      <a:pt x="12041" y="22446"/>
                      <a:pt x="11956" y="22186"/>
                    </a:cubicBezTo>
                    <a:cubicBezTo>
                      <a:pt x="11911" y="22028"/>
                      <a:pt x="11866" y="21876"/>
                      <a:pt x="11815" y="21717"/>
                    </a:cubicBezTo>
                    <a:cubicBezTo>
                      <a:pt x="11702" y="21378"/>
                      <a:pt x="11589" y="21033"/>
                      <a:pt x="11476" y="20688"/>
                    </a:cubicBezTo>
                    <a:cubicBezTo>
                      <a:pt x="11317" y="20197"/>
                      <a:pt x="11165" y="19699"/>
                      <a:pt x="10995" y="19207"/>
                    </a:cubicBezTo>
                    <a:cubicBezTo>
                      <a:pt x="10859" y="18829"/>
                      <a:pt x="10695" y="18456"/>
                      <a:pt x="10549" y="18083"/>
                    </a:cubicBezTo>
                    <a:cubicBezTo>
                      <a:pt x="10396" y="17698"/>
                      <a:pt x="10243" y="17320"/>
                      <a:pt x="10091" y="16935"/>
                    </a:cubicBezTo>
                    <a:cubicBezTo>
                      <a:pt x="9989" y="16675"/>
                      <a:pt x="9887" y="16415"/>
                      <a:pt x="9780" y="16155"/>
                    </a:cubicBezTo>
                    <a:cubicBezTo>
                      <a:pt x="9605" y="15709"/>
                      <a:pt x="9429" y="15262"/>
                      <a:pt x="9248" y="14821"/>
                    </a:cubicBezTo>
                    <a:cubicBezTo>
                      <a:pt x="8824" y="13832"/>
                      <a:pt x="8401" y="12848"/>
                      <a:pt x="7977" y="11865"/>
                    </a:cubicBezTo>
                    <a:cubicBezTo>
                      <a:pt x="7445" y="10779"/>
                      <a:pt x="6920" y="9694"/>
                      <a:pt x="6394" y="8609"/>
                    </a:cubicBezTo>
                    <a:cubicBezTo>
                      <a:pt x="6258" y="8332"/>
                      <a:pt x="6123" y="8055"/>
                      <a:pt x="5987" y="7778"/>
                    </a:cubicBezTo>
                    <a:cubicBezTo>
                      <a:pt x="6077" y="7761"/>
                      <a:pt x="6173" y="7744"/>
                      <a:pt x="6264" y="7733"/>
                    </a:cubicBezTo>
                    <a:close/>
                    <a:moveTo>
                      <a:pt x="51309" y="39534"/>
                    </a:moveTo>
                    <a:lnTo>
                      <a:pt x="51309" y="39534"/>
                    </a:lnTo>
                    <a:cubicBezTo>
                      <a:pt x="51321" y="39642"/>
                      <a:pt x="51389" y="39760"/>
                      <a:pt x="51468" y="39890"/>
                    </a:cubicBezTo>
                    <a:cubicBezTo>
                      <a:pt x="51479" y="39873"/>
                      <a:pt x="51490" y="39862"/>
                      <a:pt x="51502" y="39851"/>
                    </a:cubicBezTo>
                    <a:lnTo>
                      <a:pt x="51634" y="40077"/>
                    </a:lnTo>
                    <a:lnTo>
                      <a:pt x="51634" y="40077"/>
                    </a:lnTo>
                    <a:cubicBezTo>
                      <a:pt x="51587" y="40003"/>
                      <a:pt x="51534" y="39937"/>
                      <a:pt x="51468" y="39890"/>
                    </a:cubicBezTo>
                    <a:cubicBezTo>
                      <a:pt x="51451" y="39890"/>
                      <a:pt x="51439" y="39896"/>
                      <a:pt x="51422" y="39902"/>
                    </a:cubicBezTo>
                    <a:cubicBezTo>
                      <a:pt x="51377" y="39749"/>
                      <a:pt x="51315" y="39636"/>
                      <a:pt x="51309" y="39534"/>
                    </a:cubicBezTo>
                    <a:close/>
                    <a:moveTo>
                      <a:pt x="65462" y="29669"/>
                    </a:moveTo>
                    <a:cubicBezTo>
                      <a:pt x="65594" y="29669"/>
                      <a:pt x="65731" y="29708"/>
                      <a:pt x="65876" y="29783"/>
                    </a:cubicBezTo>
                    <a:cubicBezTo>
                      <a:pt x="64604" y="30405"/>
                      <a:pt x="63185" y="30394"/>
                      <a:pt x="61868" y="30784"/>
                    </a:cubicBezTo>
                    <a:cubicBezTo>
                      <a:pt x="60602" y="31044"/>
                      <a:pt x="59336" y="31310"/>
                      <a:pt x="58064" y="31570"/>
                    </a:cubicBezTo>
                    <a:cubicBezTo>
                      <a:pt x="58002" y="31581"/>
                      <a:pt x="57940" y="31598"/>
                      <a:pt x="57878" y="31615"/>
                    </a:cubicBezTo>
                    <a:cubicBezTo>
                      <a:pt x="57471" y="31700"/>
                      <a:pt x="57069" y="31784"/>
                      <a:pt x="56662" y="31869"/>
                    </a:cubicBezTo>
                    <a:cubicBezTo>
                      <a:pt x="55735" y="32084"/>
                      <a:pt x="54808" y="32305"/>
                      <a:pt x="53881" y="32519"/>
                    </a:cubicBezTo>
                    <a:cubicBezTo>
                      <a:pt x="53881" y="32519"/>
                      <a:pt x="53881" y="32519"/>
                      <a:pt x="53881" y="32519"/>
                    </a:cubicBezTo>
                    <a:lnTo>
                      <a:pt x="53881" y="32519"/>
                    </a:lnTo>
                    <a:cubicBezTo>
                      <a:pt x="53537" y="32610"/>
                      <a:pt x="53192" y="32700"/>
                      <a:pt x="52847" y="32791"/>
                    </a:cubicBezTo>
                    <a:cubicBezTo>
                      <a:pt x="52310" y="32932"/>
                      <a:pt x="51779" y="33073"/>
                      <a:pt x="51247" y="33215"/>
                    </a:cubicBezTo>
                    <a:cubicBezTo>
                      <a:pt x="51129" y="33254"/>
                      <a:pt x="51010" y="33294"/>
                      <a:pt x="50891" y="33339"/>
                    </a:cubicBezTo>
                    <a:cubicBezTo>
                      <a:pt x="50733" y="33373"/>
                      <a:pt x="50580" y="33412"/>
                      <a:pt x="50422" y="33452"/>
                    </a:cubicBezTo>
                    <a:cubicBezTo>
                      <a:pt x="49269" y="33774"/>
                      <a:pt x="48116" y="34102"/>
                      <a:pt x="46957" y="34424"/>
                    </a:cubicBezTo>
                    <a:cubicBezTo>
                      <a:pt x="46194" y="34656"/>
                      <a:pt x="45431" y="34882"/>
                      <a:pt x="44668" y="35108"/>
                    </a:cubicBezTo>
                    <a:cubicBezTo>
                      <a:pt x="43198" y="35583"/>
                      <a:pt x="41723" y="36041"/>
                      <a:pt x="40259" y="36527"/>
                    </a:cubicBezTo>
                    <a:cubicBezTo>
                      <a:pt x="38122" y="37239"/>
                      <a:pt x="35997" y="37963"/>
                      <a:pt x="33865" y="38692"/>
                    </a:cubicBezTo>
                    <a:cubicBezTo>
                      <a:pt x="32616" y="39122"/>
                      <a:pt x="31378" y="39585"/>
                      <a:pt x="30135" y="40026"/>
                    </a:cubicBezTo>
                    <a:cubicBezTo>
                      <a:pt x="29863" y="40122"/>
                      <a:pt x="29575" y="40179"/>
                      <a:pt x="29298" y="40252"/>
                    </a:cubicBezTo>
                    <a:cubicBezTo>
                      <a:pt x="29276" y="40190"/>
                      <a:pt x="29247" y="40122"/>
                      <a:pt x="29225" y="40060"/>
                    </a:cubicBezTo>
                    <a:cubicBezTo>
                      <a:pt x="29649" y="39811"/>
                      <a:pt x="30056" y="39529"/>
                      <a:pt x="30502" y="39314"/>
                    </a:cubicBezTo>
                    <a:cubicBezTo>
                      <a:pt x="33685" y="37748"/>
                      <a:pt x="36963" y="36414"/>
                      <a:pt x="40315" y="35250"/>
                    </a:cubicBezTo>
                    <a:cubicBezTo>
                      <a:pt x="41485" y="34843"/>
                      <a:pt x="42650" y="34419"/>
                      <a:pt x="43814" y="34000"/>
                    </a:cubicBezTo>
                    <a:cubicBezTo>
                      <a:pt x="43888" y="33978"/>
                      <a:pt x="43967" y="33961"/>
                      <a:pt x="44046" y="33938"/>
                    </a:cubicBezTo>
                    <a:cubicBezTo>
                      <a:pt x="45041" y="33650"/>
                      <a:pt x="46036" y="33362"/>
                      <a:pt x="47030" y="33073"/>
                    </a:cubicBezTo>
                    <a:cubicBezTo>
                      <a:pt x="47313" y="32994"/>
                      <a:pt x="47596" y="32915"/>
                      <a:pt x="47873" y="32830"/>
                    </a:cubicBezTo>
                    <a:cubicBezTo>
                      <a:pt x="48794" y="32621"/>
                      <a:pt x="49721" y="32412"/>
                      <a:pt x="50642" y="32203"/>
                    </a:cubicBezTo>
                    <a:lnTo>
                      <a:pt x="53231" y="31683"/>
                    </a:lnTo>
                    <a:cubicBezTo>
                      <a:pt x="54249" y="31485"/>
                      <a:pt x="55266" y="31281"/>
                      <a:pt x="56284" y="31078"/>
                    </a:cubicBezTo>
                    <a:cubicBezTo>
                      <a:pt x="56368" y="31067"/>
                      <a:pt x="56448" y="31055"/>
                      <a:pt x="56532" y="31038"/>
                    </a:cubicBezTo>
                    <a:cubicBezTo>
                      <a:pt x="56792" y="30631"/>
                      <a:pt x="56764" y="30168"/>
                      <a:pt x="56809" y="29727"/>
                    </a:cubicBezTo>
                    <a:lnTo>
                      <a:pt x="56809" y="29727"/>
                    </a:lnTo>
                    <a:cubicBezTo>
                      <a:pt x="56770" y="30168"/>
                      <a:pt x="56792" y="30631"/>
                      <a:pt x="56532" y="31038"/>
                    </a:cubicBezTo>
                    <a:lnTo>
                      <a:pt x="59924" y="30405"/>
                    </a:lnTo>
                    <a:cubicBezTo>
                      <a:pt x="60947" y="30247"/>
                      <a:pt x="61970" y="30083"/>
                      <a:pt x="62993" y="29942"/>
                    </a:cubicBezTo>
                    <a:cubicBezTo>
                      <a:pt x="63796" y="29834"/>
                      <a:pt x="64604" y="29755"/>
                      <a:pt x="65413" y="29670"/>
                    </a:cubicBezTo>
                    <a:cubicBezTo>
                      <a:pt x="65429" y="29669"/>
                      <a:pt x="65446" y="29669"/>
                      <a:pt x="65462" y="29669"/>
                    </a:cubicBezTo>
                    <a:close/>
                    <a:moveTo>
                      <a:pt x="37947" y="41089"/>
                    </a:moveTo>
                    <a:cubicBezTo>
                      <a:pt x="37947" y="41094"/>
                      <a:pt x="37947" y="41100"/>
                      <a:pt x="37947" y="41106"/>
                    </a:cubicBezTo>
                    <a:cubicBezTo>
                      <a:pt x="37958" y="41106"/>
                      <a:pt x="37975" y="41111"/>
                      <a:pt x="37986" y="41111"/>
                    </a:cubicBezTo>
                    <a:cubicBezTo>
                      <a:pt x="38020" y="41190"/>
                      <a:pt x="38054" y="41258"/>
                      <a:pt x="38094" y="41315"/>
                    </a:cubicBezTo>
                    <a:cubicBezTo>
                      <a:pt x="38037" y="41241"/>
                      <a:pt x="37986" y="41168"/>
                      <a:pt x="37930" y="41094"/>
                    </a:cubicBezTo>
                    <a:cubicBezTo>
                      <a:pt x="37935" y="41089"/>
                      <a:pt x="37941" y="41089"/>
                      <a:pt x="37947" y="41089"/>
                    </a:cubicBezTo>
                    <a:close/>
                    <a:moveTo>
                      <a:pt x="18306" y="42382"/>
                    </a:moveTo>
                    <a:cubicBezTo>
                      <a:pt x="18242" y="42470"/>
                      <a:pt x="18188" y="42566"/>
                      <a:pt x="18174" y="42694"/>
                    </a:cubicBezTo>
                    <a:cubicBezTo>
                      <a:pt x="18174" y="42700"/>
                      <a:pt x="18174" y="42705"/>
                      <a:pt x="18174" y="42717"/>
                    </a:cubicBezTo>
                    <a:cubicBezTo>
                      <a:pt x="17942" y="42615"/>
                      <a:pt x="17773" y="42536"/>
                      <a:pt x="17603" y="42462"/>
                    </a:cubicBezTo>
                    <a:lnTo>
                      <a:pt x="17603" y="42462"/>
                    </a:lnTo>
                    <a:cubicBezTo>
                      <a:pt x="17790" y="42541"/>
                      <a:pt x="17970" y="42626"/>
                      <a:pt x="18174" y="42694"/>
                    </a:cubicBezTo>
                    <a:lnTo>
                      <a:pt x="18129" y="42626"/>
                    </a:lnTo>
                    <a:cubicBezTo>
                      <a:pt x="18190" y="42542"/>
                      <a:pt x="18246" y="42462"/>
                      <a:pt x="18306" y="42382"/>
                    </a:cubicBezTo>
                    <a:close/>
                    <a:moveTo>
                      <a:pt x="1" y="0"/>
                    </a:moveTo>
                    <a:lnTo>
                      <a:pt x="1" y="0"/>
                    </a:lnTo>
                    <a:cubicBezTo>
                      <a:pt x="69" y="232"/>
                      <a:pt x="199" y="407"/>
                      <a:pt x="289" y="605"/>
                    </a:cubicBezTo>
                    <a:cubicBezTo>
                      <a:pt x="594" y="1300"/>
                      <a:pt x="1018" y="1973"/>
                      <a:pt x="1160" y="2702"/>
                    </a:cubicBezTo>
                    <a:cubicBezTo>
                      <a:pt x="1555" y="4748"/>
                      <a:pt x="1747" y="6817"/>
                      <a:pt x="1177" y="8880"/>
                    </a:cubicBezTo>
                    <a:cubicBezTo>
                      <a:pt x="1080" y="9231"/>
                      <a:pt x="984" y="9587"/>
                      <a:pt x="917" y="9943"/>
                    </a:cubicBezTo>
                    <a:cubicBezTo>
                      <a:pt x="640" y="11407"/>
                      <a:pt x="323" y="12865"/>
                      <a:pt x="125" y="14341"/>
                    </a:cubicBezTo>
                    <a:cubicBezTo>
                      <a:pt x="1" y="15285"/>
                      <a:pt x="86" y="16257"/>
                      <a:pt x="662" y="17093"/>
                    </a:cubicBezTo>
                    <a:cubicBezTo>
                      <a:pt x="1182" y="18060"/>
                      <a:pt x="1940" y="18772"/>
                      <a:pt x="2963" y="19185"/>
                    </a:cubicBezTo>
                    <a:lnTo>
                      <a:pt x="4913" y="20462"/>
                    </a:lnTo>
                    <a:cubicBezTo>
                      <a:pt x="5032" y="20598"/>
                      <a:pt x="5145" y="20739"/>
                      <a:pt x="5258" y="20875"/>
                    </a:cubicBezTo>
                    <a:cubicBezTo>
                      <a:pt x="5320" y="21107"/>
                      <a:pt x="5376" y="21339"/>
                      <a:pt x="5439" y="21570"/>
                    </a:cubicBezTo>
                    <a:cubicBezTo>
                      <a:pt x="5456" y="21853"/>
                      <a:pt x="5472" y="22141"/>
                      <a:pt x="5484" y="22429"/>
                    </a:cubicBezTo>
                    <a:cubicBezTo>
                      <a:pt x="5099" y="23323"/>
                      <a:pt x="4715" y="24221"/>
                      <a:pt x="4331" y="25114"/>
                    </a:cubicBezTo>
                    <a:cubicBezTo>
                      <a:pt x="4093" y="25572"/>
                      <a:pt x="3850" y="26030"/>
                      <a:pt x="3607" y="26488"/>
                    </a:cubicBezTo>
                    <a:lnTo>
                      <a:pt x="3455" y="26759"/>
                    </a:lnTo>
                    <a:cubicBezTo>
                      <a:pt x="3336" y="27025"/>
                      <a:pt x="3217" y="27291"/>
                      <a:pt x="3104" y="27556"/>
                    </a:cubicBezTo>
                    <a:cubicBezTo>
                      <a:pt x="3070" y="27596"/>
                      <a:pt x="3048" y="27647"/>
                      <a:pt x="3031" y="27698"/>
                    </a:cubicBezTo>
                    <a:cubicBezTo>
                      <a:pt x="2918" y="27963"/>
                      <a:pt x="2810" y="28229"/>
                      <a:pt x="2697" y="28495"/>
                    </a:cubicBezTo>
                    <a:cubicBezTo>
                      <a:pt x="2663" y="28540"/>
                      <a:pt x="2635" y="28585"/>
                      <a:pt x="2618" y="28642"/>
                    </a:cubicBezTo>
                    <a:cubicBezTo>
                      <a:pt x="1974" y="29880"/>
                      <a:pt x="1781" y="31208"/>
                      <a:pt x="1860" y="32587"/>
                    </a:cubicBezTo>
                    <a:cubicBezTo>
                      <a:pt x="1900" y="32615"/>
                      <a:pt x="1940" y="32649"/>
                      <a:pt x="1974" y="32678"/>
                    </a:cubicBezTo>
                    <a:cubicBezTo>
                      <a:pt x="1990" y="32881"/>
                      <a:pt x="2007" y="33079"/>
                      <a:pt x="2024" y="33282"/>
                    </a:cubicBezTo>
                    <a:cubicBezTo>
                      <a:pt x="2115" y="33429"/>
                      <a:pt x="2211" y="33582"/>
                      <a:pt x="2301" y="33729"/>
                    </a:cubicBezTo>
                    <a:cubicBezTo>
                      <a:pt x="2330" y="33797"/>
                      <a:pt x="2358" y="33870"/>
                      <a:pt x="2386" y="33938"/>
                    </a:cubicBezTo>
                    <a:cubicBezTo>
                      <a:pt x="2776" y="34684"/>
                      <a:pt x="3353" y="35250"/>
                      <a:pt x="4088" y="35657"/>
                    </a:cubicBezTo>
                    <a:cubicBezTo>
                      <a:pt x="4184" y="35724"/>
                      <a:pt x="4274" y="35787"/>
                      <a:pt x="4370" y="35849"/>
                    </a:cubicBezTo>
                    <a:cubicBezTo>
                      <a:pt x="4562" y="35967"/>
                      <a:pt x="4749" y="36086"/>
                      <a:pt x="4936" y="36205"/>
                    </a:cubicBezTo>
                    <a:cubicBezTo>
                      <a:pt x="4986" y="36239"/>
                      <a:pt x="5037" y="36273"/>
                      <a:pt x="5088" y="36307"/>
                    </a:cubicBezTo>
                    <a:cubicBezTo>
                      <a:pt x="5258" y="36408"/>
                      <a:pt x="5416" y="36521"/>
                      <a:pt x="5591" y="36612"/>
                    </a:cubicBezTo>
                    <a:cubicBezTo>
                      <a:pt x="7021" y="37358"/>
                      <a:pt x="8451" y="38098"/>
                      <a:pt x="9882" y="38845"/>
                    </a:cubicBezTo>
                    <a:cubicBezTo>
                      <a:pt x="10803" y="39523"/>
                      <a:pt x="11753" y="40167"/>
                      <a:pt x="12646" y="40885"/>
                    </a:cubicBezTo>
                    <a:cubicBezTo>
                      <a:pt x="14093" y="42055"/>
                      <a:pt x="14946" y="43593"/>
                      <a:pt x="15263" y="45430"/>
                    </a:cubicBezTo>
                    <a:lnTo>
                      <a:pt x="15263" y="45441"/>
                    </a:lnTo>
                    <a:cubicBezTo>
                      <a:pt x="15365" y="46323"/>
                      <a:pt x="15495" y="47205"/>
                      <a:pt x="15551" y="48092"/>
                    </a:cubicBezTo>
                    <a:cubicBezTo>
                      <a:pt x="15574" y="48488"/>
                      <a:pt x="15658" y="48827"/>
                      <a:pt x="15975" y="49036"/>
                    </a:cubicBezTo>
                    <a:cubicBezTo>
                      <a:pt x="16076" y="49104"/>
                      <a:pt x="16174" y="49131"/>
                      <a:pt x="16269" y="49131"/>
                    </a:cubicBezTo>
                    <a:cubicBezTo>
                      <a:pt x="16491" y="49131"/>
                      <a:pt x="16695" y="48979"/>
                      <a:pt x="16885" y="48833"/>
                    </a:cubicBezTo>
                    <a:cubicBezTo>
                      <a:pt x="16908" y="48816"/>
                      <a:pt x="16930" y="48793"/>
                      <a:pt x="16953" y="48782"/>
                    </a:cubicBezTo>
                    <a:cubicBezTo>
                      <a:pt x="18835" y="47572"/>
                      <a:pt x="20791" y="46504"/>
                      <a:pt x="22899" y="45729"/>
                    </a:cubicBezTo>
                    <a:cubicBezTo>
                      <a:pt x="23131" y="45645"/>
                      <a:pt x="23352" y="45515"/>
                      <a:pt x="23578" y="45407"/>
                    </a:cubicBezTo>
                    <a:cubicBezTo>
                      <a:pt x="24397" y="45255"/>
                      <a:pt x="25228" y="45119"/>
                      <a:pt x="26042" y="44938"/>
                    </a:cubicBezTo>
                    <a:cubicBezTo>
                      <a:pt x="27241" y="44678"/>
                      <a:pt x="28440" y="44489"/>
                      <a:pt x="29647" y="44489"/>
                    </a:cubicBezTo>
                    <a:cubicBezTo>
                      <a:pt x="30278" y="44489"/>
                      <a:pt x="30911" y="44541"/>
                      <a:pt x="31548" y="44661"/>
                    </a:cubicBezTo>
                    <a:cubicBezTo>
                      <a:pt x="32458" y="44831"/>
                      <a:pt x="33368" y="44989"/>
                      <a:pt x="34278" y="45153"/>
                    </a:cubicBezTo>
                    <a:cubicBezTo>
                      <a:pt x="35708" y="45571"/>
                      <a:pt x="37127" y="46012"/>
                      <a:pt x="38563" y="46402"/>
                    </a:cubicBezTo>
                    <a:cubicBezTo>
                      <a:pt x="39586" y="46685"/>
                      <a:pt x="40626" y="46905"/>
                      <a:pt x="41660" y="47154"/>
                    </a:cubicBezTo>
                    <a:lnTo>
                      <a:pt x="44283" y="47453"/>
                    </a:lnTo>
                    <a:cubicBezTo>
                      <a:pt x="44769" y="47436"/>
                      <a:pt x="45255" y="47420"/>
                      <a:pt x="45742" y="47408"/>
                    </a:cubicBezTo>
                    <a:cubicBezTo>
                      <a:pt x="46414" y="47301"/>
                      <a:pt x="47081" y="47205"/>
                      <a:pt x="47754" y="47097"/>
                    </a:cubicBezTo>
                    <a:cubicBezTo>
                      <a:pt x="47957" y="47018"/>
                      <a:pt x="48178" y="46956"/>
                      <a:pt x="48370" y="46849"/>
                    </a:cubicBezTo>
                    <a:cubicBezTo>
                      <a:pt x="49625" y="46148"/>
                      <a:pt x="50484" y="45192"/>
                      <a:pt x="50411" y="43644"/>
                    </a:cubicBezTo>
                    <a:cubicBezTo>
                      <a:pt x="50405" y="43474"/>
                      <a:pt x="50388" y="43304"/>
                      <a:pt x="50377" y="43141"/>
                    </a:cubicBezTo>
                    <a:cubicBezTo>
                      <a:pt x="50394" y="42892"/>
                      <a:pt x="50416" y="42637"/>
                      <a:pt x="50433" y="42389"/>
                    </a:cubicBezTo>
                    <a:cubicBezTo>
                      <a:pt x="50507" y="41965"/>
                      <a:pt x="50580" y="41535"/>
                      <a:pt x="50654" y="41106"/>
                    </a:cubicBezTo>
                    <a:cubicBezTo>
                      <a:pt x="51004" y="40800"/>
                      <a:pt x="51349" y="40489"/>
                      <a:pt x="51694" y="40179"/>
                    </a:cubicBezTo>
                    <a:cubicBezTo>
                      <a:pt x="51818" y="40184"/>
                      <a:pt x="51942" y="40190"/>
                      <a:pt x="52067" y="40196"/>
                    </a:cubicBezTo>
                    <a:cubicBezTo>
                      <a:pt x="52146" y="40184"/>
                      <a:pt x="52219" y="40173"/>
                      <a:pt x="52293" y="40162"/>
                    </a:cubicBezTo>
                    <a:cubicBezTo>
                      <a:pt x="52615" y="40111"/>
                      <a:pt x="52937" y="40066"/>
                      <a:pt x="53254" y="40020"/>
                    </a:cubicBezTo>
                    <a:cubicBezTo>
                      <a:pt x="54164" y="40071"/>
                      <a:pt x="55074" y="40122"/>
                      <a:pt x="55984" y="40173"/>
                    </a:cubicBezTo>
                    <a:cubicBezTo>
                      <a:pt x="56387" y="40180"/>
                      <a:pt x="56795" y="40220"/>
                      <a:pt x="57196" y="40220"/>
                    </a:cubicBezTo>
                    <a:cubicBezTo>
                      <a:pt x="57403" y="40220"/>
                      <a:pt x="57608" y="40209"/>
                      <a:pt x="57810" y="40179"/>
                    </a:cubicBezTo>
                    <a:cubicBezTo>
                      <a:pt x="59879" y="39879"/>
                      <a:pt x="61575" y="38850"/>
                      <a:pt x="63016" y="37369"/>
                    </a:cubicBezTo>
                    <a:cubicBezTo>
                      <a:pt x="63717" y="36651"/>
                      <a:pt x="64384" y="35905"/>
                      <a:pt x="65068" y="35170"/>
                    </a:cubicBezTo>
                    <a:lnTo>
                      <a:pt x="65068" y="35165"/>
                    </a:lnTo>
                    <a:cubicBezTo>
                      <a:pt x="65769" y="34136"/>
                      <a:pt x="66543" y="33175"/>
                      <a:pt x="67600" y="32485"/>
                    </a:cubicBezTo>
                    <a:cubicBezTo>
                      <a:pt x="68318" y="32005"/>
                      <a:pt x="69042" y="31519"/>
                      <a:pt x="69810" y="31129"/>
                    </a:cubicBezTo>
                    <a:cubicBezTo>
                      <a:pt x="70579" y="30744"/>
                      <a:pt x="71393" y="30411"/>
                      <a:pt x="72218" y="30174"/>
                    </a:cubicBezTo>
                    <a:cubicBezTo>
                      <a:pt x="73315" y="29851"/>
                      <a:pt x="74445" y="29637"/>
                      <a:pt x="75565" y="29382"/>
                    </a:cubicBezTo>
                    <a:cubicBezTo>
                      <a:pt x="75853" y="29348"/>
                      <a:pt x="76136" y="29314"/>
                      <a:pt x="76424" y="29280"/>
                    </a:cubicBezTo>
                    <a:cubicBezTo>
                      <a:pt x="76407" y="29196"/>
                      <a:pt x="76390" y="29111"/>
                      <a:pt x="76373" y="29026"/>
                    </a:cubicBezTo>
                    <a:cubicBezTo>
                      <a:pt x="76198" y="28975"/>
                      <a:pt x="76023" y="28919"/>
                      <a:pt x="75847" y="28868"/>
                    </a:cubicBezTo>
                    <a:cubicBezTo>
                      <a:pt x="75531" y="28749"/>
                      <a:pt x="75226" y="28591"/>
                      <a:pt x="74898" y="28523"/>
                    </a:cubicBezTo>
                    <a:cubicBezTo>
                      <a:pt x="73694" y="28246"/>
                      <a:pt x="72490" y="27929"/>
                      <a:pt x="71263" y="27766"/>
                    </a:cubicBezTo>
                    <a:cubicBezTo>
                      <a:pt x="69008" y="27460"/>
                      <a:pt x="66741" y="27200"/>
                      <a:pt x="64474" y="27019"/>
                    </a:cubicBezTo>
                    <a:cubicBezTo>
                      <a:pt x="63728" y="26961"/>
                      <a:pt x="62979" y="26948"/>
                      <a:pt x="62229" y="26948"/>
                    </a:cubicBezTo>
                    <a:cubicBezTo>
                      <a:pt x="61591" y="26948"/>
                      <a:pt x="60952" y="26958"/>
                      <a:pt x="60314" y="26958"/>
                    </a:cubicBezTo>
                    <a:cubicBezTo>
                      <a:pt x="60240" y="26958"/>
                      <a:pt x="60167" y="26957"/>
                      <a:pt x="60094" y="26957"/>
                    </a:cubicBezTo>
                    <a:cubicBezTo>
                      <a:pt x="59935" y="26957"/>
                      <a:pt x="59777" y="27048"/>
                      <a:pt x="59619" y="27093"/>
                    </a:cubicBezTo>
                    <a:cubicBezTo>
                      <a:pt x="58646" y="27161"/>
                      <a:pt x="57674" y="27229"/>
                      <a:pt x="56702" y="27296"/>
                    </a:cubicBezTo>
                    <a:cubicBezTo>
                      <a:pt x="56335" y="27336"/>
                      <a:pt x="55967" y="27375"/>
                      <a:pt x="55605" y="27415"/>
                    </a:cubicBezTo>
                    <a:cubicBezTo>
                      <a:pt x="54707" y="27539"/>
                      <a:pt x="53802" y="27658"/>
                      <a:pt x="52903" y="27777"/>
                    </a:cubicBezTo>
                    <a:cubicBezTo>
                      <a:pt x="52547" y="27833"/>
                      <a:pt x="52191" y="27896"/>
                      <a:pt x="51829" y="27952"/>
                    </a:cubicBezTo>
                    <a:cubicBezTo>
                      <a:pt x="50976" y="28127"/>
                      <a:pt x="50117" y="28302"/>
                      <a:pt x="49263" y="28478"/>
                    </a:cubicBezTo>
                    <a:lnTo>
                      <a:pt x="49258" y="28478"/>
                    </a:lnTo>
                    <a:cubicBezTo>
                      <a:pt x="48975" y="28557"/>
                      <a:pt x="48698" y="28630"/>
                      <a:pt x="48421" y="28704"/>
                    </a:cubicBezTo>
                    <a:cubicBezTo>
                      <a:pt x="47890" y="28834"/>
                      <a:pt x="47353" y="28964"/>
                      <a:pt x="46821" y="29088"/>
                    </a:cubicBezTo>
                    <a:lnTo>
                      <a:pt x="45549" y="29467"/>
                    </a:lnTo>
                    <a:cubicBezTo>
                      <a:pt x="44933" y="29665"/>
                      <a:pt x="44317" y="29868"/>
                      <a:pt x="43701" y="30066"/>
                    </a:cubicBezTo>
                    <a:cubicBezTo>
                      <a:pt x="43633" y="30089"/>
                      <a:pt x="43560" y="30111"/>
                      <a:pt x="43486" y="30134"/>
                    </a:cubicBezTo>
                    <a:cubicBezTo>
                      <a:pt x="42616" y="30450"/>
                      <a:pt x="41740" y="30767"/>
                      <a:pt x="40869" y="31078"/>
                    </a:cubicBezTo>
                    <a:cubicBezTo>
                      <a:pt x="39264" y="31768"/>
                      <a:pt x="37658" y="32457"/>
                      <a:pt x="36047" y="33147"/>
                    </a:cubicBezTo>
                    <a:cubicBezTo>
                      <a:pt x="35838" y="33271"/>
                      <a:pt x="35623" y="33395"/>
                      <a:pt x="35409" y="33520"/>
                    </a:cubicBezTo>
                    <a:cubicBezTo>
                      <a:pt x="35228" y="33582"/>
                      <a:pt x="35024" y="33616"/>
                      <a:pt x="34860" y="33712"/>
                    </a:cubicBezTo>
                    <a:cubicBezTo>
                      <a:pt x="32577" y="35029"/>
                      <a:pt x="30282" y="36324"/>
                      <a:pt x="28026" y="37691"/>
                    </a:cubicBezTo>
                    <a:cubicBezTo>
                      <a:pt x="27077" y="38268"/>
                      <a:pt x="26212" y="38997"/>
                      <a:pt x="25313" y="39659"/>
                    </a:cubicBezTo>
                    <a:cubicBezTo>
                      <a:pt x="24256" y="40456"/>
                      <a:pt x="23188" y="41230"/>
                      <a:pt x="22153" y="42050"/>
                    </a:cubicBezTo>
                    <a:cubicBezTo>
                      <a:pt x="21481" y="42581"/>
                      <a:pt x="20848" y="43174"/>
                      <a:pt x="20198" y="43740"/>
                    </a:cubicBezTo>
                    <a:cubicBezTo>
                      <a:pt x="20452" y="42965"/>
                      <a:pt x="20848" y="42293"/>
                      <a:pt x="21192" y="41597"/>
                    </a:cubicBezTo>
                    <a:cubicBezTo>
                      <a:pt x="22329" y="39274"/>
                      <a:pt x="23470" y="36957"/>
                      <a:pt x="24573" y="34616"/>
                    </a:cubicBezTo>
                    <a:cubicBezTo>
                      <a:pt x="25070" y="33554"/>
                      <a:pt x="25477" y="32446"/>
                      <a:pt x="25924" y="31361"/>
                    </a:cubicBezTo>
                    <a:lnTo>
                      <a:pt x="25924" y="31361"/>
                    </a:lnTo>
                    <a:cubicBezTo>
                      <a:pt x="25846" y="31449"/>
                      <a:pt x="25772" y="31483"/>
                      <a:pt x="25704" y="31483"/>
                    </a:cubicBezTo>
                    <a:cubicBezTo>
                      <a:pt x="25588" y="31483"/>
                      <a:pt x="25487" y="31386"/>
                      <a:pt x="25398" y="31287"/>
                    </a:cubicBezTo>
                    <a:cubicBezTo>
                      <a:pt x="25296" y="31168"/>
                      <a:pt x="25234" y="31016"/>
                      <a:pt x="25155" y="30880"/>
                    </a:cubicBezTo>
                    <a:cubicBezTo>
                      <a:pt x="24567" y="32022"/>
                      <a:pt x="23968" y="33164"/>
                      <a:pt x="23386" y="34311"/>
                    </a:cubicBezTo>
                    <a:cubicBezTo>
                      <a:pt x="22594" y="35888"/>
                      <a:pt x="21820" y="37471"/>
                      <a:pt x="21017" y="39042"/>
                    </a:cubicBezTo>
                    <a:cubicBezTo>
                      <a:pt x="20361" y="40309"/>
                      <a:pt x="19683" y="41563"/>
                      <a:pt x="19016" y="42824"/>
                    </a:cubicBezTo>
                    <a:cubicBezTo>
                      <a:pt x="18909" y="43118"/>
                      <a:pt x="18801" y="43412"/>
                      <a:pt x="18660" y="43796"/>
                    </a:cubicBezTo>
                    <a:cubicBezTo>
                      <a:pt x="18298" y="43316"/>
                      <a:pt x="18762" y="43135"/>
                      <a:pt x="18784" y="42852"/>
                    </a:cubicBezTo>
                    <a:lnTo>
                      <a:pt x="18343" y="42332"/>
                    </a:lnTo>
                    <a:cubicBezTo>
                      <a:pt x="18366" y="41965"/>
                      <a:pt x="18389" y="41597"/>
                      <a:pt x="18417" y="41230"/>
                    </a:cubicBezTo>
                    <a:cubicBezTo>
                      <a:pt x="18473" y="40393"/>
                      <a:pt x="18598" y="39557"/>
                      <a:pt x="18570" y="38726"/>
                    </a:cubicBezTo>
                    <a:cubicBezTo>
                      <a:pt x="18519" y="36962"/>
                      <a:pt x="18394" y="35199"/>
                      <a:pt x="18298" y="33435"/>
                    </a:cubicBezTo>
                    <a:cubicBezTo>
                      <a:pt x="18236" y="32740"/>
                      <a:pt x="18208" y="32045"/>
                      <a:pt x="18106" y="31355"/>
                    </a:cubicBezTo>
                    <a:cubicBezTo>
                      <a:pt x="17948" y="30264"/>
                      <a:pt x="17739" y="29184"/>
                      <a:pt x="17546" y="28099"/>
                    </a:cubicBezTo>
                    <a:cubicBezTo>
                      <a:pt x="17518" y="27941"/>
                      <a:pt x="17484" y="27788"/>
                      <a:pt x="17456" y="27635"/>
                    </a:cubicBezTo>
                    <a:cubicBezTo>
                      <a:pt x="17620" y="27025"/>
                      <a:pt x="17236" y="26539"/>
                      <a:pt x="17089" y="26002"/>
                    </a:cubicBezTo>
                    <a:cubicBezTo>
                      <a:pt x="16919" y="25227"/>
                      <a:pt x="16749" y="24447"/>
                      <a:pt x="16580" y="23673"/>
                    </a:cubicBezTo>
                    <a:cubicBezTo>
                      <a:pt x="16495" y="23402"/>
                      <a:pt x="16416" y="23130"/>
                      <a:pt x="16331" y="22859"/>
                    </a:cubicBezTo>
                    <a:cubicBezTo>
                      <a:pt x="16184" y="22356"/>
                      <a:pt x="16043" y="21859"/>
                      <a:pt x="15896" y="21355"/>
                    </a:cubicBezTo>
                    <a:cubicBezTo>
                      <a:pt x="15687" y="20751"/>
                      <a:pt x="15478" y="20140"/>
                      <a:pt x="15268" y="19535"/>
                    </a:cubicBezTo>
                    <a:cubicBezTo>
                      <a:pt x="15020" y="18670"/>
                      <a:pt x="14754" y="17817"/>
                      <a:pt x="14234" y="17071"/>
                    </a:cubicBezTo>
                    <a:cubicBezTo>
                      <a:pt x="14087" y="16686"/>
                      <a:pt x="13940" y="16308"/>
                      <a:pt x="13793" y="15923"/>
                    </a:cubicBezTo>
                    <a:cubicBezTo>
                      <a:pt x="13448" y="15166"/>
                      <a:pt x="13137" y="14391"/>
                      <a:pt x="12759" y="13645"/>
                    </a:cubicBezTo>
                    <a:cubicBezTo>
                      <a:pt x="12369" y="12888"/>
                      <a:pt x="11916" y="12159"/>
                      <a:pt x="11493" y="11413"/>
                    </a:cubicBezTo>
                    <a:cubicBezTo>
                      <a:pt x="8858" y="6404"/>
                      <a:pt x="5015" y="2617"/>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675" name="Google Shape;4675;p7"/>
          <p:cNvGrpSpPr/>
          <p:nvPr/>
        </p:nvGrpSpPr>
        <p:grpSpPr>
          <a:xfrm>
            <a:off x="8028373" y="330420"/>
            <a:ext cx="740011" cy="636065"/>
            <a:chOff x="7615940" y="361497"/>
            <a:chExt cx="960305" cy="825415"/>
          </a:xfrm>
        </p:grpSpPr>
        <p:sp>
          <p:nvSpPr>
            <p:cNvPr id="4676" name="Google Shape;4676;p7"/>
            <p:cNvSpPr/>
            <p:nvPr/>
          </p:nvSpPr>
          <p:spPr>
            <a:xfrm rot="-9249779">
              <a:off x="7918451" y="727295"/>
              <a:ext cx="345988" cy="292382"/>
            </a:xfrm>
            <a:custGeom>
              <a:avLst/>
              <a:gdLst/>
              <a:ahLst/>
              <a:cxnLst/>
              <a:rect l="l" t="t" r="r" b="b"/>
              <a:pathLst>
                <a:path w="32497" h="27462" extrusionOk="0">
                  <a:moveTo>
                    <a:pt x="20749" y="4439"/>
                  </a:moveTo>
                  <a:cubicBezTo>
                    <a:pt x="20236" y="4682"/>
                    <a:pt x="20231" y="4727"/>
                    <a:pt x="20615" y="5173"/>
                  </a:cubicBezTo>
                  <a:cubicBezTo>
                    <a:pt x="20226" y="4727"/>
                    <a:pt x="20236" y="4682"/>
                    <a:pt x="20749" y="4439"/>
                  </a:cubicBezTo>
                  <a:close/>
                  <a:moveTo>
                    <a:pt x="18066" y="10297"/>
                  </a:moveTo>
                  <a:cubicBezTo>
                    <a:pt x="18049" y="10493"/>
                    <a:pt x="18043" y="10629"/>
                    <a:pt x="18032" y="10758"/>
                  </a:cubicBezTo>
                  <a:cubicBezTo>
                    <a:pt x="18043" y="10623"/>
                    <a:pt x="18049" y="10493"/>
                    <a:pt x="18066" y="10297"/>
                  </a:cubicBezTo>
                  <a:close/>
                  <a:moveTo>
                    <a:pt x="8728" y="17253"/>
                  </a:moveTo>
                  <a:cubicBezTo>
                    <a:pt x="8660" y="17456"/>
                    <a:pt x="8586" y="17660"/>
                    <a:pt x="8513" y="17863"/>
                  </a:cubicBezTo>
                  <a:cubicBezTo>
                    <a:pt x="8586" y="17660"/>
                    <a:pt x="8654" y="17456"/>
                    <a:pt x="8728" y="17253"/>
                  </a:cubicBezTo>
                  <a:close/>
                  <a:moveTo>
                    <a:pt x="16097" y="20979"/>
                  </a:moveTo>
                  <a:cubicBezTo>
                    <a:pt x="15555" y="21443"/>
                    <a:pt x="15013" y="21906"/>
                    <a:pt x="14465" y="22374"/>
                  </a:cubicBezTo>
                  <a:cubicBezTo>
                    <a:pt x="15007" y="21906"/>
                    <a:pt x="15555" y="21443"/>
                    <a:pt x="16097" y="20979"/>
                  </a:cubicBezTo>
                  <a:close/>
                  <a:moveTo>
                    <a:pt x="6676" y="23533"/>
                  </a:moveTo>
                  <a:cubicBezTo>
                    <a:pt x="6704" y="23533"/>
                    <a:pt x="6727" y="23544"/>
                    <a:pt x="6749" y="23556"/>
                  </a:cubicBezTo>
                  <a:cubicBezTo>
                    <a:pt x="6727" y="23544"/>
                    <a:pt x="6704" y="23539"/>
                    <a:pt x="6676" y="23533"/>
                  </a:cubicBezTo>
                  <a:close/>
                  <a:moveTo>
                    <a:pt x="6354" y="23929"/>
                  </a:moveTo>
                  <a:cubicBezTo>
                    <a:pt x="6405" y="24093"/>
                    <a:pt x="6438" y="24223"/>
                    <a:pt x="6461" y="24324"/>
                  </a:cubicBezTo>
                  <a:cubicBezTo>
                    <a:pt x="6438" y="24223"/>
                    <a:pt x="6405" y="24098"/>
                    <a:pt x="6354" y="23929"/>
                  </a:cubicBezTo>
                  <a:close/>
                  <a:moveTo>
                    <a:pt x="12730" y="26026"/>
                  </a:moveTo>
                  <a:cubicBezTo>
                    <a:pt x="12521" y="26144"/>
                    <a:pt x="12306" y="26263"/>
                    <a:pt x="12091" y="26376"/>
                  </a:cubicBezTo>
                  <a:cubicBezTo>
                    <a:pt x="12306" y="26263"/>
                    <a:pt x="12515" y="26144"/>
                    <a:pt x="12730" y="26026"/>
                  </a:cubicBezTo>
                  <a:close/>
                  <a:moveTo>
                    <a:pt x="19658" y="0"/>
                  </a:moveTo>
                  <a:cubicBezTo>
                    <a:pt x="19518" y="0"/>
                    <a:pt x="19360" y="45"/>
                    <a:pt x="19174" y="131"/>
                  </a:cubicBezTo>
                  <a:cubicBezTo>
                    <a:pt x="18518" y="437"/>
                    <a:pt x="17891" y="793"/>
                    <a:pt x="17258" y="1126"/>
                  </a:cubicBezTo>
                  <a:cubicBezTo>
                    <a:pt x="16540" y="1595"/>
                    <a:pt x="15827" y="2064"/>
                    <a:pt x="15115" y="2534"/>
                  </a:cubicBezTo>
                  <a:cubicBezTo>
                    <a:pt x="14833" y="2748"/>
                    <a:pt x="14556" y="2958"/>
                    <a:pt x="14273" y="3172"/>
                  </a:cubicBezTo>
                  <a:cubicBezTo>
                    <a:pt x="14132" y="3291"/>
                    <a:pt x="13996" y="3404"/>
                    <a:pt x="13855" y="3523"/>
                  </a:cubicBezTo>
                  <a:cubicBezTo>
                    <a:pt x="13713" y="3636"/>
                    <a:pt x="13572" y="3749"/>
                    <a:pt x="13431" y="3868"/>
                  </a:cubicBezTo>
                  <a:cubicBezTo>
                    <a:pt x="13193" y="4049"/>
                    <a:pt x="12956" y="4224"/>
                    <a:pt x="12719" y="4405"/>
                  </a:cubicBezTo>
                  <a:cubicBezTo>
                    <a:pt x="12295" y="4744"/>
                    <a:pt x="11865" y="5083"/>
                    <a:pt x="11441" y="5416"/>
                  </a:cubicBezTo>
                  <a:cubicBezTo>
                    <a:pt x="10486" y="3947"/>
                    <a:pt x="9186" y="2839"/>
                    <a:pt x="7750" y="1872"/>
                  </a:cubicBezTo>
                  <a:cubicBezTo>
                    <a:pt x="6110" y="776"/>
                    <a:pt x="4334" y="309"/>
                    <a:pt x="2462" y="309"/>
                  </a:cubicBezTo>
                  <a:cubicBezTo>
                    <a:pt x="1941" y="309"/>
                    <a:pt x="1412" y="345"/>
                    <a:pt x="876" y="414"/>
                  </a:cubicBezTo>
                  <a:cubicBezTo>
                    <a:pt x="712" y="437"/>
                    <a:pt x="543" y="470"/>
                    <a:pt x="390" y="544"/>
                  </a:cubicBezTo>
                  <a:cubicBezTo>
                    <a:pt x="51" y="714"/>
                    <a:pt x="0" y="1007"/>
                    <a:pt x="260" y="1301"/>
                  </a:cubicBezTo>
                  <a:cubicBezTo>
                    <a:pt x="396" y="1443"/>
                    <a:pt x="565" y="1550"/>
                    <a:pt x="712" y="1686"/>
                  </a:cubicBezTo>
                  <a:cubicBezTo>
                    <a:pt x="1752" y="2607"/>
                    <a:pt x="2510" y="3692"/>
                    <a:pt x="2730" y="5100"/>
                  </a:cubicBezTo>
                  <a:cubicBezTo>
                    <a:pt x="2968" y="6620"/>
                    <a:pt x="2979" y="8124"/>
                    <a:pt x="2617" y="9633"/>
                  </a:cubicBezTo>
                  <a:cubicBezTo>
                    <a:pt x="2267" y="11114"/>
                    <a:pt x="1928" y="12595"/>
                    <a:pt x="1622" y="14088"/>
                  </a:cubicBezTo>
                  <a:cubicBezTo>
                    <a:pt x="1046" y="16914"/>
                    <a:pt x="1374" y="19638"/>
                    <a:pt x="2646" y="22233"/>
                  </a:cubicBezTo>
                  <a:cubicBezTo>
                    <a:pt x="2877" y="22696"/>
                    <a:pt x="3239" y="23092"/>
                    <a:pt x="3539" y="23522"/>
                  </a:cubicBezTo>
                  <a:cubicBezTo>
                    <a:pt x="3680" y="23539"/>
                    <a:pt x="3816" y="23556"/>
                    <a:pt x="3957" y="23573"/>
                  </a:cubicBezTo>
                  <a:cubicBezTo>
                    <a:pt x="4059" y="23714"/>
                    <a:pt x="4160" y="23850"/>
                    <a:pt x="4375" y="24138"/>
                  </a:cubicBezTo>
                  <a:cubicBezTo>
                    <a:pt x="4081" y="24025"/>
                    <a:pt x="3968" y="23985"/>
                    <a:pt x="3850" y="23940"/>
                  </a:cubicBezTo>
                  <a:lnTo>
                    <a:pt x="3850" y="23940"/>
                  </a:lnTo>
                  <a:cubicBezTo>
                    <a:pt x="4449" y="24539"/>
                    <a:pt x="5048" y="25138"/>
                    <a:pt x="5641" y="25738"/>
                  </a:cubicBezTo>
                  <a:cubicBezTo>
                    <a:pt x="5901" y="25907"/>
                    <a:pt x="6161" y="26082"/>
                    <a:pt x="6416" y="26252"/>
                  </a:cubicBezTo>
                  <a:cubicBezTo>
                    <a:pt x="7433" y="26755"/>
                    <a:pt x="8490" y="27151"/>
                    <a:pt x="9627" y="27281"/>
                  </a:cubicBezTo>
                  <a:cubicBezTo>
                    <a:pt x="10140" y="27405"/>
                    <a:pt x="10639" y="27462"/>
                    <a:pt x="11124" y="27462"/>
                  </a:cubicBezTo>
                  <a:cubicBezTo>
                    <a:pt x="12741" y="27462"/>
                    <a:pt x="14210" y="26824"/>
                    <a:pt x="15601" y="25884"/>
                  </a:cubicBezTo>
                  <a:cubicBezTo>
                    <a:pt x="17732" y="24454"/>
                    <a:pt x="19332" y="22482"/>
                    <a:pt x="20971" y="20548"/>
                  </a:cubicBezTo>
                  <a:cubicBezTo>
                    <a:pt x="22062" y="19265"/>
                    <a:pt x="23193" y="18005"/>
                    <a:pt x="24397" y="16829"/>
                  </a:cubicBezTo>
                  <a:cubicBezTo>
                    <a:pt x="25759" y="15501"/>
                    <a:pt x="27359" y="14483"/>
                    <a:pt x="29224" y="13991"/>
                  </a:cubicBezTo>
                  <a:cubicBezTo>
                    <a:pt x="29976" y="13799"/>
                    <a:pt x="30767" y="13737"/>
                    <a:pt x="31547" y="13675"/>
                  </a:cubicBezTo>
                  <a:cubicBezTo>
                    <a:pt x="31566" y="13674"/>
                    <a:pt x="31584" y="13673"/>
                    <a:pt x="31603" y="13673"/>
                  </a:cubicBezTo>
                  <a:cubicBezTo>
                    <a:pt x="31709" y="13673"/>
                    <a:pt x="31818" y="13689"/>
                    <a:pt x="31921" y="13689"/>
                  </a:cubicBezTo>
                  <a:cubicBezTo>
                    <a:pt x="32069" y="13689"/>
                    <a:pt x="32205" y="13656"/>
                    <a:pt x="32305" y="13494"/>
                  </a:cubicBezTo>
                  <a:cubicBezTo>
                    <a:pt x="32497" y="13183"/>
                    <a:pt x="32373" y="12895"/>
                    <a:pt x="32146" y="12652"/>
                  </a:cubicBezTo>
                  <a:cubicBezTo>
                    <a:pt x="31779" y="12262"/>
                    <a:pt x="31423" y="11860"/>
                    <a:pt x="31022" y="11510"/>
                  </a:cubicBezTo>
                  <a:cubicBezTo>
                    <a:pt x="28963" y="9728"/>
                    <a:pt x="26641" y="8864"/>
                    <a:pt x="24073" y="8864"/>
                  </a:cubicBezTo>
                  <a:cubicBezTo>
                    <a:pt x="23448" y="8864"/>
                    <a:pt x="22807" y="8915"/>
                    <a:pt x="22153" y="9017"/>
                  </a:cubicBezTo>
                  <a:cubicBezTo>
                    <a:pt x="21717" y="8763"/>
                    <a:pt x="22085" y="8305"/>
                    <a:pt x="21893" y="7983"/>
                  </a:cubicBezTo>
                  <a:cubicBezTo>
                    <a:pt x="21881" y="7491"/>
                    <a:pt x="21870" y="7005"/>
                    <a:pt x="21859" y="6513"/>
                  </a:cubicBezTo>
                  <a:cubicBezTo>
                    <a:pt x="21751" y="5727"/>
                    <a:pt x="21650" y="4947"/>
                    <a:pt x="21548" y="4162"/>
                  </a:cubicBezTo>
                  <a:lnTo>
                    <a:pt x="21152" y="2635"/>
                  </a:lnTo>
                  <a:cubicBezTo>
                    <a:pt x="21050" y="2375"/>
                    <a:pt x="20954" y="2110"/>
                    <a:pt x="20858" y="1850"/>
                  </a:cubicBezTo>
                  <a:cubicBezTo>
                    <a:pt x="20672" y="1392"/>
                    <a:pt x="20530" y="906"/>
                    <a:pt x="20293" y="476"/>
                  </a:cubicBezTo>
                  <a:cubicBezTo>
                    <a:pt x="20107" y="151"/>
                    <a:pt x="19913" y="0"/>
                    <a:pt x="1965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677" name="Google Shape;4677;p7"/>
            <p:cNvGrpSpPr/>
            <p:nvPr/>
          </p:nvGrpSpPr>
          <p:grpSpPr>
            <a:xfrm rot="-9249779">
              <a:off x="7689258" y="512655"/>
              <a:ext cx="813669" cy="523098"/>
              <a:chOff x="1832825" y="-1358775"/>
              <a:chExt cx="1910600" cy="1228300"/>
            </a:xfrm>
          </p:grpSpPr>
          <p:sp>
            <p:nvSpPr>
              <p:cNvPr id="4678" name="Google Shape;4678;p7"/>
              <p:cNvSpPr/>
              <p:nvPr/>
            </p:nvSpPr>
            <p:spPr>
              <a:xfrm>
                <a:off x="2461825" y="-664650"/>
                <a:ext cx="53150" cy="92925"/>
              </a:xfrm>
              <a:custGeom>
                <a:avLst/>
                <a:gdLst/>
                <a:ahLst/>
                <a:cxnLst/>
                <a:rect l="l" t="t" r="r" b="b"/>
                <a:pathLst>
                  <a:path w="2126" h="3717" extrusionOk="0">
                    <a:moveTo>
                      <a:pt x="1351" y="1"/>
                    </a:moveTo>
                    <a:cubicBezTo>
                      <a:pt x="1289" y="187"/>
                      <a:pt x="1227" y="368"/>
                      <a:pt x="1148" y="549"/>
                    </a:cubicBezTo>
                    <a:cubicBezTo>
                      <a:pt x="769" y="1402"/>
                      <a:pt x="385" y="2256"/>
                      <a:pt x="0" y="3109"/>
                    </a:cubicBezTo>
                    <a:cubicBezTo>
                      <a:pt x="80" y="3251"/>
                      <a:pt x="136" y="3403"/>
                      <a:pt x="238" y="3522"/>
                    </a:cubicBezTo>
                    <a:cubicBezTo>
                      <a:pt x="326" y="3621"/>
                      <a:pt x="427" y="3717"/>
                      <a:pt x="541" y="3717"/>
                    </a:cubicBezTo>
                    <a:cubicBezTo>
                      <a:pt x="611" y="3717"/>
                      <a:pt x="685" y="3682"/>
                      <a:pt x="764" y="3590"/>
                    </a:cubicBezTo>
                    <a:cubicBezTo>
                      <a:pt x="792" y="3460"/>
                      <a:pt x="798" y="3313"/>
                      <a:pt x="854" y="3194"/>
                    </a:cubicBezTo>
                    <a:cubicBezTo>
                      <a:pt x="1272" y="2295"/>
                      <a:pt x="1702" y="1408"/>
                      <a:pt x="2126" y="515"/>
                    </a:cubicBezTo>
                    <a:cubicBezTo>
                      <a:pt x="1871" y="345"/>
                      <a:pt x="1611" y="176"/>
                      <a:pt x="135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9" name="Google Shape;4679;p7"/>
              <p:cNvSpPr/>
              <p:nvPr/>
            </p:nvSpPr>
            <p:spPr>
              <a:xfrm>
                <a:off x="1832825" y="-1358775"/>
                <a:ext cx="1910600" cy="1228300"/>
              </a:xfrm>
              <a:custGeom>
                <a:avLst/>
                <a:gdLst/>
                <a:ahLst/>
                <a:cxnLst/>
                <a:rect l="l" t="t" r="r" b="b"/>
                <a:pathLst>
                  <a:path w="76424" h="49132" extrusionOk="0">
                    <a:moveTo>
                      <a:pt x="16263" y="23656"/>
                    </a:moveTo>
                    <a:lnTo>
                      <a:pt x="16263" y="23656"/>
                    </a:lnTo>
                    <a:cubicBezTo>
                      <a:pt x="16297" y="23667"/>
                      <a:pt x="16337" y="23684"/>
                      <a:pt x="16376" y="23701"/>
                    </a:cubicBezTo>
                    <a:cubicBezTo>
                      <a:pt x="16337" y="23690"/>
                      <a:pt x="16297" y="23673"/>
                      <a:pt x="16263" y="23656"/>
                    </a:cubicBezTo>
                    <a:close/>
                    <a:moveTo>
                      <a:pt x="12900" y="26838"/>
                    </a:moveTo>
                    <a:cubicBezTo>
                      <a:pt x="12777" y="27041"/>
                      <a:pt x="12648" y="27125"/>
                      <a:pt x="12504" y="27125"/>
                    </a:cubicBezTo>
                    <a:cubicBezTo>
                      <a:pt x="12404" y="27125"/>
                      <a:pt x="12295" y="27084"/>
                      <a:pt x="12176" y="27014"/>
                    </a:cubicBezTo>
                    <a:cubicBezTo>
                      <a:pt x="12176" y="27014"/>
                      <a:pt x="12171" y="27008"/>
                      <a:pt x="12171" y="27008"/>
                    </a:cubicBezTo>
                    <a:lnTo>
                      <a:pt x="12171" y="27008"/>
                    </a:lnTo>
                    <a:cubicBezTo>
                      <a:pt x="12295" y="27079"/>
                      <a:pt x="12404" y="27119"/>
                      <a:pt x="12505" y="27119"/>
                    </a:cubicBezTo>
                    <a:cubicBezTo>
                      <a:pt x="12652" y="27119"/>
                      <a:pt x="12779" y="27033"/>
                      <a:pt x="12900" y="26838"/>
                    </a:cubicBezTo>
                    <a:close/>
                    <a:moveTo>
                      <a:pt x="2936" y="29580"/>
                    </a:moveTo>
                    <a:lnTo>
                      <a:pt x="2936" y="29580"/>
                    </a:lnTo>
                    <a:cubicBezTo>
                      <a:pt x="3631" y="29755"/>
                      <a:pt x="4184" y="29891"/>
                      <a:pt x="4732" y="30021"/>
                    </a:cubicBezTo>
                    <a:cubicBezTo>
                      <a:pt x="4732" y="30027"/>
                      <a:pt x="4732" y="30027"/>
                      <a:pt x="4732" y="30027"/>
                    </a:cubicBezTo>
                    <a:cubicBezTo>
                      <a:pt x="4179" y="29891"/>
                      <a:pt x="3631" y="29755"/>
                      <a:pt x="2936" y="29580"/>
                    </a:cubicBezTo>
                    <a:close/>
                    <a:moveTo>
                      <a:pt x="43561" y="30979"/>
                    </a:moveTo>
                    <a:lnTo>
                      <a:pt x="43561" y="30979"/>
                    </a:lnTo>
                    <a:cubicBezTo>
                      <a:pt x="43605" y="31057"/>
                      <a:pt x="43628" y="31130"/>
                      <a:pt x="43633" y="31191"/>
                    </a:cubicBezTo>
                    <a:cubicBezTo>
                      <a:pt x="43661" y="31163"/>
                      <a:pt x="43695" y="31140"/>
                      <a:pt x="43718" y="31117"/>
                    </a:cubicBezTo>
                    <a:cubicBezTo>
                      <a:pt x="43828" y="31233"/>
                      <a:pt x="43938" y="31353"/>
                      <a:pt x="44093" y="31518"/>
                    </a:cubicBezTo>
                    <a:lnTo>
                      <a:pt x="44093" y="31518"/>
                    </a:lnTo>
                    <a:cubicBezTo>
                      <a:pt x="43975" y="31394"/>
                      <a:pt x="43876" y="31306"/>
                      <a:pt x="43714" y="31306"/>
                    </a:cubicBezTo>
                    <a:cubicBezTo>
                      <a:pt x="43684" y="31306"/>
                      <a:pt x="43652" y="31309"/>
                      <a:pt x="43616" y="31315"/>
                    </a:cubicBezTo>
                    <a:cubicBezTo>
                      <a:pt x="43605" y="31349"/>
                      <a:pt x="43588" y="31372"/>
                      <a:pt x="43565" y="31389"/>
                    </a:cubicBezTo>
                    <a:cubicBezTo>
                      <a:pt x="43582" y="31366"/>
                      <a:pt x="43594" y="31344"/>
                      <a:pt x="43605" y="31315"/>
                    </a:cubicBezTo>
                    <a:lnTo>
                      <a:pt x="43616" y="31315"/>
                    </a:lnTo>
                    <a:cubicBezTo>
                      <a:pt x="43628" y="31281"/>
                      <a:pt x="43633" y="31242"/>
                      <a:pt x="43633" y="31191"/>
                    </a:cubicBezTo>
                    <a:lnTo>
                      <a:pt x="43633" y="31191"/>
                    </a:lnTo>
                    <a:cubicBezTo>
                      <a:pt x="43628" y="31191"/>
                      <a:pt x="43628" y="31197"/>
                      <a:pt x="43628" y="31197"/>
                    </a:cubicBezTo>
                    <a:cubicBezTo>
                      <a:pt x="43628" y="31130"/>
                      <a:pt x="43605" y="31057"/>
                      <a:pt x="43561" y="30979"/>
                    </a:cubicBezTo>
                    <a:close/>
                    <a:moveTo>
                      <a:pt x="56663" y="31870"/>
                    </a:moveTo>
                    <a:cubicBezTo>
                      <a:pt x="56781" y="32107"/>
                      <a:pt x="56906" y="32350"/>
                      <a:pt x="57013" y="32570"/>
                    </a:cubicBezTo>
                    <a:cubicBezTo>
                      <a:pt x="56900" y="32350"/>
                      <a:pt x="56781" y="32107"/>
                      <a:pt x="56663" y="31870"/>
                    </a:cubicBezTo>
                    <a:close/>
                    <a:moveTo>
                      <a:pt x="41932" y="31615"/>
                    </a:moveTo>
                    <a:cubicBezTo>
                      <a:pt x="41920" y="31694"/>
                      <a:pt x="41971" y="31756"/>
                      <a:pt x="42168" y="31812"/>
                    </a:cubicBezTo>
                    <a:lnTo>
                      <a:pt x="42168" y="31812"/>
                    </a:lnTo>
                    <a:cubicBezTo>
                      <a:pt x="42163" y="31844"/>
                      <a:pt x="42158" y="31871"/>
                      <a:pt x="42152" y="31898"/>
                    </a:cubicBezTo>
                    <a:cubicBezTo>
                      <a:pt x="42157" y="31881"/>
                      <a:pt x="42161" y="31865"/>
                      <a:pt x="42163" y="31851"/>
                    </a:cubicBezTo>
                    <a:lnTo>
                      <a:pt x="42163" y="31851"/>
                    </a:lnTo>
                    <a:cubicBezTo>
                      <a:pt x="42099" y="32275"/>
                      <a:pt x="42055" y="32627"/>
                      <a:pt x="42005" y="33028"/>
                    </a:cubicBezTo>
                    <a:cubicBezTo>
                      <a:pt x="42056" y="32615"/>
                      <a:pt x="42101" y="32254"/>
                      <a:pt x="42147" y="31898"/>
                    </a:cubicBezTo>
                    <a:cubicBezTo>
                      <a:pt x="41949" y="31801"/>
                      <a:pt x="41909" y="31711"/>
                      <a:pt x="41932" y="31615"/>
                    </a:cubicBezTo>
                    <a:close/>
                    <a:moveTo>
                      <a:pt x="2782" y="33373"/>
                    </a:moveTo>
                    <a:cubicBezTo>
                      <a:pt x="2720" y="33401"/>
                      <a:pt x="2663" y="33441"/>
                      <a:pt x="2607" y="33480"/>
                    </a:cubicBezTo>
                    <a:cubicBezTo>
                      <a:pt x="2663" y="33435"/>
                      <a:pt x="2720" y="33401"/>
                      <a:pt x="2782" y="33373"/>
                    </a:cubicBezTo>
                    <a:close/>
                    <a:moveTo>
                      <a:pt x="6264" y="7733"/>
                    </a:moveTo>
                    <a:cubicBezTo>
                      <a:pt x="7027" y="8897"/>
                      <a:pt x="7796" y="10056"/>
                      <a:pt x="8548" y="11226"/>
                    </a:cubicBezTo>
                    <a:cubicBezTo>
                      <a:pt x="8847" y="11695"/>
                      <a:pt x="9101" y="12193"/>
                      <a:pt x="9378" y="12673"/>
                    </a:cubicBezTo>
                    <a:cubicBezTo>
                      <a:pt x="9944" y="13911"/>
                      <a:pt x="10515" y="15149"/>
                      <a:pt x="11080" y="16387"/>
                    </a:cubicBezTo>
                    <a:cubicBezTo>
                      <a:pt x="11232" y="16754"/>
                      <a:pt x="11379" y="17127"/>
                      <a:pt x="11526" y="17495"/>
                    </a:cubicBezTo>
                    <a:cubicBezTo>
                      <a:pt x="12007" y="18902"/>
                      <a:pt x="12487" y="20310"/>
                      <a:pt x="12968" y="21712"/>
                    </a:cubicBezTo>
                    <a:cubicBezTo>
                      <a:pt x="13132" y="22288"/>
                      <a:pt x="13296" y="22865"/>
                      <a:pt x="13460" y="23441"/>
                    </a:cubicBezTo>
                    <a:cubicBezTo>
                      <a:pt x="13578" y="23910"/>
                      <a:pt x="13697" y="24380"/>
                      <a:pt x="13810" y="24849"/>
                    </a:cubicBezTo>
                    <a:cubicBezTo>
                      <a:pt x="14031" y="25736"/>
                      <a:pt x="14245" y="26629"/>
                      <a:pt x="14460" y="27517"/>
                    </a:cubicBezTo>
                    <a:cubicBezTo>
                      <a:pt x="14731" y="28970"/>
                      <a:pt x="14997" y="30422"/>
                      <a:pt x="15268" y="31869"/>
                    </a:cubicBezTo>
                    <a:lnTo>
                      <a:pt x="15314" y="32107"/>
                    </a:lnTo>
                    <a:cubicBezTo>
                      <a:pt x="15370" y="32418"/>
                      <a:pt x="15421" y="32728"/>
                      <a:pt x="15478" y="33034"/>
                    </a:cubicBezTo>
                    <a:cubicBezTo>
                      <a:pt x="15562" y="33672"/>
                      <a:pt x="15653" y="34311"/>
                      <a:pt x="15721" y="34950"/>
                    </a:cubicBezTo>
                    <a:cubicBezTo>
                      <a:pt x="15766" y="35391"/>
                      <a:pt x="15783" y="35837"/>
                      <a:pt x="15811" y="36278"/>
                    </a:cubicBezTo>
                    <a:cubicBezTo>
                      <a:pt x="15721" y="36295"/>
                      <a:pt x="15636" y="36312"/>
                      <a:pt x="15545" y="36329"/>
                    </a:cubicBezTo>
                    <a:cubicBezTo>
                      <a:pt x="15512" y="36301"/>
                      <a:pt x="15472" y="36267"/>
                      <a:pt x="15432" y="36239"/>
                    </a:cubicBezTo>
                    <a:lnTo>
                      <a:pt x="15427" y="36233"/>
                    </a:lnTo>
                    <a:cubicBezTo>
                      <a:pt x="15093" y="34645"/>
                      <a:pt x="14777" y="33051"/>
                      <a:pt x="14421" y="31468"/>
                    </a:cubicBezTo>
                    <a:cubicBezTo>
                      <a:pt x="14155" y="30292"/>
                      <a:pt x="13850" y="29128"/>
                      <a:pt x="13561" y="27958"/>
                    </a:cubicBezTo>
                    <a:cubicBezTo>
                      <a:pt x="13522" y="27845"/>
                      <a:pt x="13488" y="27737"/>
                      <a:pt x="13448" y="27624"/>
                    </a:cubicBezTo>
                    <a:cubicBezTo>
                      <a:pt x="13200" y="26646"/>
                      <a:pt x="12945" y="25674"/>
                      <a:pt x="12697" y="24696"/>
                    </a:cubicBezTo>
                    <a:cubicBezTo>
                      <a:pt x="12680" y="24628"/>
                      <a:pt x="12663" y="24555"/>
                      <a:pt x="12651" y="24481"/>
                    </a:cubicBezTo>
                    <a:cubicBezTo>
                      <a:pt x="12544" y="24131"/>
                      <a:pt x="12436" y="23780"/>
                      <a:pt x="12329" y="23424"/>
                    </a:cubicBezTo>
                    <a:cubicBezTo>
                      <a:pt x="12290" y="23277"/>
                      <a:pt x="12256" y="23125"/>
                      <a:pt x="12216" y="22972"/>
                    </a:cubicBezTo>
                    <a:cubicBezTo>
                      <a:pt x="12131" y="22712"/>
                      <a:pt x="12041" y="22446"/>
                      <a:pt x="11956" y="22186"/>
                    </a:cubicBezTo>
                    <a:cubicBezTo>
                      <a:pt x="11911" y="22028"/>
                      <a:pt x="11866" y="21876"/>
                      <a:pt x="11815" y="21717"/>
                    </a:cubicBezTo>
                    <a:cubicBezTo>
                      <a:pt x="11702" y="21378"/>
                      <a:pt x="11589" y="21033"/>
                      <a:pt x="11476" y="20688"/>
                    </a:cubicBezTo>
                    <a:cubicBezTo>
                      <a:pt x="11317" y="20197"/>
                      <a:pt x="11165" y="19699"/>
                      <a:pt x="10995" y="19207"/>
                    </a:cubicBezTo>
                    <a:cubicBezTo>
                      <a:pt x="10859" y="18829"/>
                      <a:pt x="10695" y="18456"/>
                      <a:pt x="10549" y="18083"/>
                    </a:cubicBezTo>
                    <a:cubicBezTo>
                      <a:pt x="10396" y="17698"/>
                      <a:pt x="10243" y="17320"/>
                      <a:pt x="10091" y="16935"/>
                    </a:cubicBezTo>
                    <a:cubicBezTo>
                      <a:pt x="9989" y="16675"/>
                      <a:pt x="9887" y="16415"/>
                      <a:pt x="9780" y="16155"/>
                    </a:cubicBezTo>
                    <a:cubicBezTo>
                      <a:pt x="9605" y="15709"/>
                      <a:pt x="9429" y="15262"/>
                      <a:pt x="9248" y="14821"/>
                    </a:cubicBezTo>
                    <a:cubicBezTo>
                      <a:pt x="8824" y="13832"/>
                      <a:pt x="8401" y="12848"/>
                      <a:pt x="7977" y="11865"/>
                    </a:cubicBezTo>
                    <a:cubicBezTo>
                      <a:pt x="7445" y="10779"/>
                      <a:pt x="6920" y="9694"/>
                      <a:pt x="6394" y="8609"/>
                    </a:cubicBezTo>
                    <a:cubicBezTo>
                      <a:pt x="6258" y="8332"/>
                      <a:pt x="6123" y="8055"/>
                      <a:pt x="5987" y="7778"/>
                    </a:cubicBezTo>
                    <a:cubicBezTo>
                      <a:pt x="6077" y="7761"/>
                      <a:pt x="6173" y="7744"/>
                      <a:pt x="6264" y="7733"/>
                    </a:cubicBezTo>
                    <a:close/>
                    <a:moveTo>
                      <a:pt x="51309" y="39534"/>
                    </a:moveTo>
                    <a:lnTo>
                      <a:pt x="51309" y="39534"/>
                    </a:lnTo>
                    <a:cubicBezTo>
                      <a:pt x="51321" y="39642"/>
                      <a:pt x="51389" y="39760"/>
                      <a:pt x="51468" y="39890"/>
                    </a:cubicBezTo>
                    <a:cubicBezTo>
                      <a:pt x="51479" y="39873"/>
                      <a:pt x="51490" y="39862"/>
                      <a:pt x="51502" y="39851"/>
                    </a:cubicBezTo>
                    <a:lnTo>
                      <a:pt x="51634" y="40077"/>
                    </a:lnTo>
                    <a:lnTo>
                      <a:pt x="51634" y="40077"/>
                    </a:lnTo>
                    <a:cubicBezTo>
                      <a:pt x="51587" y="40003"/>
                      <a:pt x="51534" y="39937"/>
                      <a:pt x="51468" y="39890"/>
                    </a:cubicBezTo>
                    <a:cubicBezTo>
                      <a:pt x="51451" y="39890"/>
                      <a:pt x="51439" y="39896"/>
                      <a:pt x="51422" y="39902"/>
                    </a:cubicBezTo>
                    <a:cubicBezTo>
                      <a:pt x="51377" y="39749"/>
                      <a:pt x="51315" y="39636"/>
                      <a:pt x="51309" y="39534"/>
                    </a:cubicBezTo>
                    <a:close/>
                    <a:moveTo>
                      <a:pt x="65462" y="29669"/>
                    </a:moveTo>
                    <a:cubicBezTo>
                      <a:pt x="65594" y="29669"/>
                      <a:pt x="65731" y="29708"/>
                      <a:pt x="65876" y="29783"/>
                    </a:cubicBezTo>
                    <a:cubicBezTo>
                      <a:pt x="64604" y="30405"/>
                      <a:pt x="63185" y="30394"/>
                      <a:pt x="61868" y="30784"/>
                    </a:cubicBezTo>
                    <a:cubicBezTo>
                      <a:pt x="60602" y="31044"/>
                      <a:pt x="59336" y="31310"/>
                      <a:pt x="58064" y="31570"/>
                    </a:cubicBezTo>
                    <a:cubicBezTo>
                      <a:pt x="58002" y="31581"/>
                      <a:pt x="57940" y="31598"/>
                      <a:pt x="57878" y="31615"/>
                    </a:cubicBezTo>
                    <a:cubicBezTo>
                      <a:pt x="57471" y="31700"/>
                      <a:pt x="57069" y="31784"/>
                      <a:pt x="56662" y="31869"/>
                    </a:cubicBezTo>
                    <a:cubicBezTo>
                      <a:pt x="55735" y="32084"/>
                      <a:pt x="54808" y="32305"/>
                      <a:pt x="53881" y="32519"/>
                    </a:cubicBezTo>
                    <a:cubicBezTo>
                      <a:pt x="53881" y="32519"/>
                      <a:pt x="53881" y="32519"/>
                      <a:pt x="53881" y="32519"/>
                    </a:cubicBezTo>
                    <a:lnTo>
                      <a:pt x="53881" y="32519"/>
                    </a:lnTo>
                    <a:cubicBezTo>
                      <a:pt x="53537" y="32610"/>
                      <a:pt x="53192" y="32700"/>
                      <a:pt x="52847" y="32791"/>
                    </a:cubicBezTo>
                    <a:cubicBezTo>
                      <a:pt x="52310" y="32932"/>
                      <a:pt x="51779" y="33073"/>
                      <a:pt x="51247" y="33215"/>
                    </a:cubicBezTo>
                    <a:cubicBezTo>
                      <a:pt x="51129" y="33254"/>
                      <a:pt x="51010" y="33294"/>
                      <a:pt x="50891" y="33339"/>
                    </a:cubicBezTo>
                    <a:cubicBezTo>
                      <a:pt x="50733" y="33373"/>
                      <a:pt x="50580" y="33412"/>
                      <a:pt x="50422" y="33452"/>
                    </a:cubicBezTo>
                    <a:cubicBezTo>
                      <a:pt x="49269" y="33774"/>
                      <a:pt x="48116" y="34102"/>
                      <a:pt x="46957" y="34424"/>
                    </a:cubicBezTo>
                    <a:cubicBezTo>
                      <a:pt x="46194" y="34656"/>
                      <a:pt x="45431" y="34882"/>
                      <a:pt x="44668" y="35108"/>
                    </a:cubicBezTo>
                    <a:cubicBezTo>
                      <a:pt x="43198" y="35583"/>
                      <a:pt x="41723" y="36041"/>
                      <a:pt x="40259" y="36527"/>
                    </a:cubicBezTo>
                    <a:cubicBezTo>
                      <a:pt x="38122" y="37239"/>
                      <a:pt x="35997" y="37963"/>
                      <a:pt x="33865" y="38692"/>
                    </a:cubicBezTo>
                    <a:cubicBezTo>
                      <a:pt x="32616" y="39122"/>
                      <a:pt x="31378" y="39585"/>
                      <a:pt x="30135" y="40026"/>
                    </a:cubicBezTo>
                    <a:cubicBezTo>
                      <a:pt x="29863" y="40122"/>
                      <a:pt x="29575" y="40179"/>
                      <a:pt x="29298" y="40252"/>
                    </a:cubicBezTo>
                    <a:cubicBezTo>
                      <a:pt x="29276" y="40190"/>
                      <a:pt x="29247" y="40122"/>
                      <a:pt x="29225" y="40060"/>
                    </a:cubicBezTo>
                    <a:cubicBezTo>
                      <a:pt x="29649" y="39811"/>
                      <a:pt x="30056" y="39529"/>
                      <a:pt x="30502" y="39314"/>
                    </a:cubicBezTo>
                    <a:cubicBezTo>
                      <a:pt x="33685" y="37748"/>
                      <a:pt x="36963" y="36414"/>
                      <a:pt x="40315" y="35250"/>
                    </a:cubicBezTo>
                    <a:cubicBezTo>
                      <a:pt x="41485" y="34843"/>
                      <a:pt x="42650" y="34419"/>
                      <a:pt x="43814" y="34000"/>
                    </a:cubicBezTo>
                    <a:cubicBezTo>
                      <a:pt x="43888" y="33978"/>
                      <a:pt x="43967" y="33961"/>
                      <a:pt x="44046" y="33938"/>
                    </a:cubicBezTo>
                    <a:cubicBezTo>
                      <a:pt x="45041" y="33650"/>
                      <a:pt x="46036" y="33362"/>
                      <a:pt x="47030" y="33073"/>
                    </a:cubicBezTo>
                    <a:cubicBezTo>
                      <a:pt x="47313" y="32994"/>
                      <a:pt x="47596" y="32915"/>
                      <a:pt x="47873" y="32830"/>
                    </a:cubicBezTo>
                    <a:cubicBezTo>
                      <a:pt x="48794" y="32621"/>
                      <a:pt x="49721" y="32412"/>
                      <a:pt x="50642" y="32203"/>
                    </a:cubicBezTo>
                    <a:lnTo>
                      <a:pt x="53231" y="31683"/>
                    </a:lnTo>
                    <a:cubicBezTo>
                      <a:pt x="54249" y="31485"/>
                      <a:pt x="55266" y="31281"/>
                      <a:pt x="56284" y="31078"/>
                    </a:cubicBezTo>
                    <a:cubicBezTo>
                      <a:pt x="56368" y="31067"/>
                      <a:pt x="56448" y="31055"/>
                      <a:pt x="56532" y="31038"/>
                    </a:cubicBezTo>
                    <a:cubicBezTo>
                      <a:pt x="56792" y="30631"/>
                      <a:pt x="56764" y="30168"/>
                      <a:pt x="56809" y="29727"/>
                    </a:cubicBezTo>
                    <a:lnTo>
                      <a:pt x="56809" y="29727"/>
                    </a:lnTo>
                    <a:cubicBezTo>
                      <a:pt x="56770" y="30168"/>
                      <a:pt x="56792" y="30631"/>
                      <a:pt x="56532" y="31038"/>
                    </a:cubicBezTo>
                    <a:lnTo>
                      <a:pt x="59924" y="30405"/>
                    </a:lnTo>
                    <a:cubicBezTo>
                      <a:pt x="60947" y="30247"/>
                      <a:pt x="61970" y="30083"/>
                      <a:pt x="62993" y="29942"/>
                    </a:cubicBezTo>
                    <a:cubicBezTo>
                      <a:pt x="63796" y="29834"/>
                      <a:pt x="64604" y="29755"/>
                      <a:pt x="65413" y="29670"/>
                    </a:cubicBezTo>
                    <a:cubicBezTo>
                      <a:pt x="65429" y="29669"/>
                      <a:pt x="65446" y="29669"/>
                      <a:pt x="65462" y="29669"/>
                    </a:cubicBezTo>
                    <a:close/>
                    <a:moveTo>
                      <a:pt x="37947" y="41089"/>
                    </a:moveTo>
                    <a:cubicBezTo>
                      <a:pt x="37947" y="41094"/>
                      <a:pt x="37947" y="41100"/>
                      <a:pt x="37947" y="41106"/>
                    </a:cubicBezTo>
                    <a:cubicBezTo>
                      <a:pt x="37958" y="41106"/>
                      <a:pt x="37975" y="41111"/>
                      <a:pt x="37986" y="41111"/>
                    </a:cubicBezTo>
                    <a:cubicBezTo>
                      <a:pt x="38020" y="41190"/>
                      <a:pt x="38054" y="41258"/>
                      <a:pt x="38094" y="41315"/>
                    </a:cubicBezTo>
                    <a:cubicBezTo>
                      <a:pt x="38037" y="41241"/>
                      <a:pt x="37986" y="41168"/>
                      <a:pt x="37930" y="41094"/>
                    </a:cubicBezTo>
                    <a:cubicBezTo>
                      <a:pt x="37935" y="41089"/>
                      <a:pt x="37941" y="41089"/>
                      <a:pt x="37947" y="41089"/>
                    </a:cubicBezTo>
                    <a:close/>
                    <a:moveTo>
                      <a:pt x="18306" y="42382"/>
                    </a:moveTo>
                    <a:cubicBezTo>
                      <a:pt x="18242" y="42470"/>
                      <a:pt x="18188" y="42566"/>
                      <a:pt x="18174" y="42694"/>
                    </a:cubicBezTo>
                    <a:cubicBezTo>
                      <a:pt x="18174" y="42700"/>
                      <a:pt x="18174" y="42705"/>
                      <a:pt x="18174" y="42717"/>
                    </a:cubicBezTo>
                    <a:cubicBezTo>
                      <a:pt x="17942" y="42615"/>
                      <a:pt x="17773" y="42536"/>
                      <a:pt x="17603" y="42462"/>
                    </a:cubicBezTo>
                    <a:lnTo>
                      <a:pt x="17603" y="42462"/>
                    </a:lnTo>
                    <a:cubicBezTo>
                      <a:pt x="17790" y="42541"/>
                      <a:pt x="17970" y="42626"/>
                      <a:pt x="18174" y="42694"/>
                    </a:cubicBezTo>
                    <a:lnTo>
                      <a:pt x="18129" y="42626"/>
                    </a:lnTo>
                    <a:cubicBezTo>
                      <a:pt x="18190" y="42542"/>
                      <a:pt x="18246" y="42462"/>
                      <a:pt x="18306" y="42382"/>
                    </a:cubicBezTo>
                    <a:close/>
                    <a:moveTo>
                      <a:pt x="1" y="0"/>
                    </a:moveTo>
                    <a:lnTo>
                      <a:pt x="1" y="0"/>
                    </a:lnTo>
                    <a:cubicBezTo>
                      <a:pt x="69" y="232"/>
                      <a:pt x="199" y="407"/>
                      <a:pt x="289" y="605"/>
                    </a:cubicBezTo>
                    <a:cubicBezTo>
                      <a:pt x="594" y="1300"/>
                      <a:pt x="1018" y="1973"/>
                      <a:pt x="1160" y="2702"/>
                    </a:cubicBezTo>
                    <a:cubicBezTo>
                      <a:pt x="1555" y="4748"/>
                      <a:pt x="1747" y="6817"/>
                      <a:pt x="1177" y="8880"/>
                    </a:cubicBezTo>
                    <a:cubicBezTo>
                      <a:pt x="1080" y="9231"/>
                      <a:pt x="984" y="9587"/>
                      <a:pt x="917" y="9943"/>
                    </a:cubicBezTo>
                    <a:cubicBezTo>
                      <a:pt x="640" y="11407"/>
                      <a:pt x="323" y="12865"/>
                      <a:pt x="125" y="14341"/>
                    </a:cubicBezTo>
                    <a:cubicBezTo>
                      <a:pt x="1" y="15285"/>
                      <a:pt x="86" y="16257"/>
                      <a:pt x="662" y="17093"/>
                    </a:cubicBezTo>
                    <a:cubicBezTo>
                      <a:pt x="1182" y="18060"/>
                      <a:pt x="1940" y="18772"/>
                      <a:pt x="2963" y="19185"/>
                    </a:cubicBezTo>
                    <a:lnTo>
                      <a:pt x="4913" y="20462"/>
                    </a:lnTo>
                    <a:cubicBezTo>
                      <a:pt x="5032" y="20598"/>
                      <a:pt x="5145" y="20739"/>
                      <a:pt x="5258" y="20875"/>
                    </a:cubicBezTo>
                    <a:cubicBezTo>
                      <a:pt x="5320" y="21107"/>
                      <a:pt x="5376" y="21339"/>
                      <a:pt x="5439" y="21570"/>
                    </a:cubicBezTo>
                    <a:cubicBezTo>
                      <a:pt x="5456" y="21853"/>
                      <a:pt x="5472" y="22141"/>
                      <a:pt x="5484" y="22429"/>
                    </a:cubicBezTo>
                    <a:cubicBezTo>
                      <a:pt x="5099" y="23323"/>
                      <a:pt x="4715" y="24221"/>
                      <a:pt x="4331" y="25114"/>
                    </a:cubicBezTo>
                    <a:cubicBezTo>
                      <a:pt x="4093" y="25572"/>
                      <a:pt x="3850" y="26030"/>
                      <a:pt x="3607" y="26488"/>
                    </a:cubicBezTo>
                    <a:lnTo>
                      <a:pt x="3455" y="26759"/>
                    </a:lnTo>
                    <a:cubicBezTo>
                      <a:pt x="3336" y="27025"/>
                      <a:pt x="3217" y="27291"/>
                      <a:pt x="3104" y="27556"/>
                    </a:cubicBezTo>
                    <a:cubicBezTo>
                      <a:pt x="3070" y="27596"/>
                      <a:pt x="3048" y="27647"/>
                      <a:pt x="3031" y="27698"/>
                    </a:cubicBezTo>
                    <a:cubicBezTo>
                      <a:pt x="2918" y="27963"/>
                      <a:pt x="2810" y="28229"/>
                      <a:pt x="2697" y="28495"/>
                    </a:cubicBezTo>
                    <a:cubicBezTo>
                      <a:pt x="2663" y="28540"/>
                      <a:pt x="2635" y="28585"/>
                      <a:pt x="2618" y="28642"/>
                    </a:cubicBezTo>
                    <a:cubicBezTo>
                      <a:pt x="1974" y="29880"/>
                      <a:pt x="1781" y="31208"/>
                      <a:pt x="1860" y="32587"/>
                    </a:cubicBezTo>
                    <a:cubicBezTo>
                      <a:pt x="1900" y="32615"/>
                      <a:pt x="1940" y="32649"/>
                      <a:pt x="1974" y="32678"/>
                    </a:cubicBezTo>
                    <a:cubicBezTo>
                      <a:pt x="1990" y="32881"/>
                      <a:pt x="2007" y="33079"/>
                      <a:pt x="2024" y="33282"/>
                    </a:cubicBezTo>
                    <a:cubicBezTo>
                      <a:pt x="2115" y="33429"/>
                      <a:pt x="2211" y="33582"/>
                      <a:pt x="2301" y="33729"/>
                    </a:cubicBezTo>
                    <a:cubicBezTo>
                      <a:pt x="2330" y="33797"/>
                      <a:pt x="2358" y="33870"/>
                      <a:pt x="2386" y="33938"/>
                    </a:cubicBezTo>
                    <a:cubicBezTo>
                      <a:pt x="2776" y="34684"/>
                      <a:pt x="3353" y="35250"/>
                      <a:pt x="4088" y="35657"/>
                    </a:cubicBezTo>
                    <a:cubicBezTo>
                      <a:pt x="4184" y="35724"/>
                      <a:pt x="4274" y="35787"/>
                      <a:pt x="4370" y="35849"/>
                    </a:cubicBezTo>
                    <a:cubicBezTo>
                      <a:pt x="4562" y="35967"/>
                      <a:pt x="4749" y="36086"/>
                      <a:pt x="4936" y="36205"/>
                    </a:cubicBezTo>
                    <a:cubicBezTo>
                      <a:pt x="4986" y="36239"/>
                      <a:pt x="5037" y="36273"/>
                      <a:pt x="5088" y="36307"/>
                    </a:cubicBezTo>
                    <a:cubicBezTo>
                      <a:pt x="5258" y="36408"/>
                      <a:pt x="5416" y="36521"/>
                      <a:pt x="5591" y="36612"/>
                    </a:cubicBezTo>
                    <a:cubicBezTo>
                      <a:pt x="7021" y="37358"/>
                      <a:pt x="8451" y="38098"/>
                      <a:pt x="9882" y="38845"/>
                    </a:cubicBezTo>
                    <a:cubicBezTo>
                      <a:pt x="10803" y="39523"/>
                      <a:pt x="11753" y="40167"/>
                      <a:pt x="12646" y="40885"/>
                    </a:cubicBezTo>
                    <a:cubicBezTo>
                      <a:pt x="14093" y="42055"/>
                      <a:pt x="14946" y="43593"/>
                      <a:pt x="15263" y="45430"/>
                    </a:cubicBezTo>
                    <a:lnTo>
                      <a:pt x="15263" y="45441"/>
                    </a:lnTo>
                    <a:cubicBezTo>
                      <a:pt x="15365" y="46323"/>
                      <a:pt x="15495" y="47205"/>
                      <a:pt x="15551" y="48092"/>
                    </a:cubicBezTo>
                    <a:cubicBezTo>
                      <a:pt x="15574" y="48488"/>
                      <a:pt x="15658" y="48827"/>
                      <a:pt x="15975" y="49036"/>
                    </a:cubicBezTo>
                    <a:cubicBezTo>
                      <a:pt x="16076" y="49104"/>
                      <a:pt x="16174" y="49131"/>
                      <a:pt x="16269" y="49131"/>
                    </a:cubicBezTo>
                    <a:cubicBezTo>
                      <a:pt x="16491" y="49131"/>
                      <a:pt x="16695" y="48979"/>
                      <a:pt x="16885" y="48833"/>
                    </a:cubicBezTo>
                    <a:cubicBezTo>
                      <a:pt x="16908" y="48816"/>
                      <a:pt x="16930" y="48793"/>
                      <a:pt x="16953" y="48782"/>
                    </a:cubicBezTo>
                    <a:cubicBezTo>
                      <a:pt x="18835" y="47572"/>
                      <a:pt x="20791" y="46504"/>
                      <a:pt x="22899" y="45729"/>
                    </a:cubicBezTo>
                    <a:cubicBezTo>
                      <a:pt x="23131" y="45645"/>
                      <a:pt x="23352" y="45515"/>
                      <a:pt x="23578" y="45407"/>
                    </a:cubicBezTo>
                    <a:cubicBezTo>
                      <a:pt x="24397" y="45255"/>
                      <a:pt x="25228" y="45119"/>
                      <a:pt x="26042" y="44938"/>
                    </a:cubicBezTo>
                    <a:cubicBezTo>
                      <a:pt x="27241" y="44678"/>
                      <a:pt x="28440" y="44489"/>
                      <a:pt x="29647" y="44489"/>
                    </a:cubicBezTo>
                    <a:cubicBezTo>
                      <a:pt x="30278" y="44489"/>
                      <a:pt x="30911" y="44541"/>
                      <a:pt x="31548" y="44661"/>
                    </a:cubicBezTo>
                    <a:cubicBezTo>
                      <a:pt x="32458" y="44831"/>
                      <a:pt x="33368" y="44989"/>
                      <a:pt x="34278" y="45153"/>
                    </a:cubicBezTo>
                    <a:cubicBezTo>
                      <a:pt x="35708" y="45571"/>
                      <a:pt x="37127" y="46012"/>
                      <a:pt x="38563" y="46402"/>
                    </a:cubicBezTo>
                    <a:cubicBezTo>
                      <a:pt x="39586" y="46685"/>
                      <a:pt x="40626" y="46905"/>
                      <a:pt x="41660" y="47154"/>
                    </a:cubicBezTo>
                    <a:lnTo>
                      <a:pt x="44283" y="47453"/>
                    </a:lnTo>
                    <a:cubicBezTo>
                      <a:pt x="44769" y="47436"/>
                      <a:pt x="45255" y="47420"/>
                      <a:pt x="45742" y="47408"/>
                    </a:cubicBezTo>
                    <a:cubicBezTo>
                      <a:pt x="46414" y="47301"/>
                      <a:pt x="47081" y="47205"/>
                      <a:pt x="47754" y="47097"/>
                    </a:cubicBezTo>
                    <a:cubicBezTo>
                      <a:pt x="47957" y="47018"/>
                      <a:pt x="48178" y="46956"/>
                      <a:pt x="48370" y="46849"/>
                    </a:cubicBezTo>
                    <a:cubicBezTo>
                      <a:pt x="49625" y="46148"/>
                      <a:pt x="50484" y="45192"/>
                      <a:pt x="50411" y="43644"/>
                    </a:cubicBezTo>
                    <a:cubicBezTo>
                      <a:pt x="50405" y="43474"/>
                      <a:pt x="50388" y="43304"/>
                      <a:pt x="50377" y="43141"/>
                    </a:cubicBezTo>
                    <a:cubicBezTo>
                      <a:pt x="50394" y="42892"/>
                      <a:pt x="50416" y="42637"/>
                      <a:pt x="50433" y="42389"/>
                    </a:cubicBezTo>
                    <a:cubicBezTo>
                      <a:pt x="50507" y="41965"/>
                      <a:pt x="50580" y="41535"/>
                      <a:pt x="50654" y="41106"/>
                    </a:cubicBezTo>
                    <a:cubicBezTo>
                      <a:pt x="51004" y="40800"/>
                      <a:pt x="51349" y="40489"/>
                      <a:pt x="51694" y="40179"/>
                    </a:cubicBezTo>
                    <a:cubicBezTo>
                      <a:pt x="51818" y="40184"/>
                      <a:pt x="51942" y="40190"/>
                      <a:pt x="52067" y="40196"/>
                    </a:cubicBezTo>
                    <a:cubicBezTo>
                      <a:pt x="52146" y="40184"/>
                      <a:pt x="52219" y="40173"/>
                      <a:pt x="52293" y="40162"/>
                    </a:cubicBezTo>
                    <a:cubicBezTo>
                      <a:pt x="52615" y="40111"/>
                      <a:pt x="52937" y="40066"/>
                      <a:pt x="53254" y="40020"/>
                    </a:cubicBezTo>
                    <a:cubicBezTo>
                      <a:pt x="54164" y="40071"/>
                      <a:pt x="55074" y="40122"/>
                      <a:pt x="55984" y="40173"/>
                    </a:cubicBezTo>
                    <a:cubicBezTo>
                      <a:pt x="56387" y="40180"/>
                      <a:pt x="56795" y="40220"/>
                      <a:pt x="57196" y="40220"/>
                    </a:cubicBezTo>
                    <a:cubicBezTo>
                      <a:pt x="57403" y="40220"/>
                      <a:pt x="57608" y="40209"/>
                      <a:pt x="57810" y="40179"/>
                    </a:cubicBezTo>
                    <a:cubicBezTo>
                      <a:pt x="59879" y="39879"/>
                      <a:pt x="61575" y="38850"/>
                      <a:pt x="63016" y="37369"/>
                    </a:cubicBezTo>
                    <a:cubicBezTo>
                      <a:pt x="63717" y="36651"/>
                      <a:pt x="64384" y="35905"/>
                      <a:pt x="65068" y="35170"/>
                    </a:cubicBezTo>
                    <a:lnTo>
                      <a:pt x="65068" y="35165"/>
                    </a:lnTo>
                    <a:cubicBezTo>
                      <a:pt x="65769" y="34136"/>
                      <a:pt x="66543" y="33175"/>
                      <a:pt x="67600" y="32485"/>
                    </a:cubicBezTo>
                    <a:cubicBezTo>
                      <a:pt x="68318" y="32005"/>
                      <a:pt x="69042" y="31519"/>
                      <a:pt x="69810" y="31129"/>
                    </a:cubicBezTo>
                    <a:cubicBezTo>
                      <a:pt x="70579" y="30744"/>
                      <a:pt x="71393" y="30411"/>
                      <a:pt x="72218" y="30174"/>
                    </a:cubicBezTo>
                    <a:cubicBezTo>
                      <a:pt x="73315" y="29851"/>
                      <a:pt x="74445" y="29637"/>
                      <a:pt x="75565" y="29382"/>
                    </a:cubicBezTo>
                    <a:cubicBezTo>
                      <a:pt x="75853" y="29348"/>
                      <a:pt x="76136" y="29314"/>
                      <a:pt x="76424" y="29280"/>
                    </a:cubicBezTo>
                    <a:cubicBezTo>
                      <a:pt x="76407" y="29196"/>
                      <a:pt x="76390" y="29111"/>
                      <a:pt x="76373" y="29026"/>
                    </a:cubicBezTo>
                    <a:cubicBezTo>
                      <a:pt x="76198" y="28975"/>
                      <a:pt x="76023" y="28919"/>
                      <a:pt x="75847" y="28868"/>
                    </a:cubicBezTo>
                    <a:cubicBezTo>
                      <a:pt x="75531" y="28749"/>
                      <a:pt x="75226" y="28591"/>
                      <a:pt x="74898" y="28523"/>
                    </a:cubicBezTo>
                    <a:cubicBezTo>
                      <a:pt x="73694" y="28246"/>
                      <a:pt x="72490" y="27929"/>
                      <a:pt x="71263" y="27766"/>
                    </a:cubicBezTo>
                    <a:cubicBezTo>
                      <a:pt x="69008" y="27460"/>
                      <a:pt x="66741" y="27200"/>
                      <a:pt x="64474" y="27019"/>
                    </a:cubicBezTo>
                    <a:cubicBezTo>
                      <a:pt x="63728" y="26961"/>
                      <a:pt x="62979" y="26948"/>
                      <a:pt x="62229" y="26948"/>
                    </a:cubicBezTo>
                    <a:cubicBezTo>
                      <a:pt x="61591" y="26948"/>
                      <a:pt x="60952" y="26958"/>
                      <a:pt x="60314" y="26958"/>
                    </a:cubicBezTo>
                    <a:cubicBezTo>
                      <a:pt x="60240" y="26958"/>
                      <a:pt x="60167" y="26957"/>
                      <a:pt x="60094" y="26957"/>
                    </a:cubicBezTo>
                    <a:cubicBezTo>
                      <a:pt x="59935" y="26957"/>
                      <a:pt x="59777" y="27048"/>
                      <a:pt x="59619" y="27093"/>
                    </a:cubicBezTo>
                    <a:cubicBezTo>
                      <a:pt x="58646" y="27161"/>
                      <a:pt x="57674" y="27229"/>
                      <a:pt x="56702" y="27296"/>
                    </a:cubicBezTo>
                    <a:cubicBezTo>
                      <a:pt x="56335" y="27336"/>
                      <a:pt x="55967" y="27375"/>
                      <a:pt x="55605" y="27415"/>
                    </a:cubicBezTo>
                    <a:cubicBezTo>
                      <a:pt x="54707" y="27539"/>
                      <a:pt x="53802" y="27658"/>
                      <a:pt x="52903" y="27777"/>
                    </a:cubicBezTo>
                    <a:cubicBezTo>
                      <a:pt x="52547" y="27833"/>
                      <a:pt x="52191" y="27896"/>
                      <a:pt x="51829" y="27952"/>
                    </a:cubicBezTo>
                    <a:cubicBezTo>
                      <a:pt x="50976" y="28127"/>
                      <a:pt x="50117" y="28302"/>
                      <a:pt x="49263" y="28478"/>
                    </a:cubicBezTo>
                    <a:lnTo>
                      <a:pt x="49258" y="28478"/>
                    </a:lnTo>
                    <a:cubicBezTo>
                      <a:pt x="48975" y="28557"/>
                      <a:pt x="48698" y="28630"/>
                      <a:pt x="48421" y="28704"/>
                    </a:cubicBezTo>
                    <a:cubicBezTo>
                      <a:pt x="47890" y="28834"/>
                      <a:pt x="47353" y="28964"/>
                      <a:pt x="46821" y="29088"/>
                    </a:cubicBezTo>
                    <a:lnTo>
                      <a:pt x="45549" y="29467"/>
                    </a:lnTo>
                    <a:cubicBezTo>
                      <a:pt x="44933" y="29665"/>
                      <a:pt x="44317" y="29868"/>
                      <a:pt x="43701" y="30066"/>
                    </a:cubicBezTo>
                    <a:cubicBezTo>
                      <a:pt x="43633" y="30089"/>
                      <a:pt x="43560" y="30111"/>
                      <a:pt x="43486" y="30134"/>
                    </a:cubicBezTo>
                    <a:cubicBezTo>
                      <a:pt x="42616" y="30450"/>
                      <a:pt x="41740" y="30767"/>
                      <a:pt x="40869" y="31078"/>
                    </a:cubicBezTo>
                    <a:cubicBezTo>
                      <a:pt x="39264" y="31768"/>
                      <a:pt x="37658" y="32457"/>
                      <a:pt x="36047" y="33147"/>
                    </a:cubicBezTo>
                    <a:cubicBezTo>
                      <a:pt x="35838" y="33271"/>
                      <a:pt x="35623" y="33395"/>
                      <a:pt x="35409" y="33520"/>
                    </a:cubicBezTo>
                    <a:cubicBezTo>
                      <a:pt x="35228" y="33582"/>
                      <a:pt x="35024" y="33616"/>
                      <a:pt x="34860" y="33712"/>
                    </a:cubicBezTo>
                    <a:cubicBezTo>
                      <a:pt x="32577" y="35029"/>
                      <a:pt x="30282" y="36324"/>
                      <a:pt x="28026" y="37691"/>
                    </a:cubicBezTo>
                    <a:cubicBezTo>
                      <a:pt x="27077" y="38268"/>
                      <a:pt x="26212" y="38997"/>
                      <a:pt x="25313" y="39659"/>
                    </a:cubicBezTo>
                    <a:cubicBezTo>
                      <a:pt x="24256" y="40456"/>
                      <a:pt x="23188" y="41230"/>
                      <a:pt x="22153" y="42050"/>
                    </a:cubicBezTo>
                    <a:cubicBezTo>
                      <a:pt x="21481" y="42581"/>
                      <a:pt x="20848" y="43174"/>
                      <a:pt x="20198" y="43740"/>
                    </a:cubicBezTo>
                    <a:cubicBezTo>
                      <a:pt x="20452" y="42965"/>
                      <a:pt x="20848" y="42293"/>
                      <a:pt x="21192" y="41597"/>
                    </a:cubicBezTo>
                    <a:cubicBezTo>
                      <a:pt x="22329" y="39274"/>
                      <a:pt x="23470" y="36957"/>
                      <a:pt x="24573" y="34616"/>
                    </a:cubicBezTo>
                    <a:cubicBezTo>
                      <a:pt x="25070" y="33554"/>
                      <a:pt x="25477" y="32446"/>
                      <a:pt x="25924" y="31361"/>
                    </a:cubicBezTo>
                    <a:lnTo>
                      <a:pt x="25924" y="31361"/>
                    </a:lnTo>
                    <a:cubicBezTo>
                      <a:pt x="25846" y="31449"/>
                      <a:pt x="25772" y="31483"/>
                      <a:pt x="25704" y="31483"/>
                    </a:cubicBezTo>
                    <a:cubicBezTo>
                      <a:pt x="25588" y="31483"/>
                      <a:pt x="25487" y="31386"/>
                      <a:pt x="25398" y="31287"/>
                    </a:cubicBezTo>
                    <a:cubicBezTo>
                      <a:pt x="25296" y="31168"/>
                      <a:pt x="25234" y="31016"/>
                      <a:pt x="25155" y="30880"/>
                    </a:cubicBezTo>
                    <a:cubicBezTo>
                      <a:pt x="24567" y="32022"/>
                      <a:pt x="23968" y="33164"/>
                      <a:pt x="23386" y="34311"/>
                    </a:cubicBezTo>
                    <a:cubicBezTo>
                      <a:pt x="22594" y="35888"/>
                      <a:pt x="21820" y="37471"/>
                      <a:pt x="21017" y="39042"/>
                    </a:cubicBezTo>
                    <a:cubicBezTo>
                      <a:pt x="20361" y="40309"/>
                      <a:pt x="19683" y="41563"/>
                      <a:pt x="19016" y="42824"/>
                    </a:cubicBezTo>
                    <a:cubicBezTo>
                      <a:pt x="18909" y="43118"/>
                      <a:pt x="18801" y="43412"/>
                      <a:pt x="18660" y="43796"/>
                    </a:cubicBezTo>
                    <a:cubicBezTo>
                      <a:pt x="18298" y="43316"/>
                      <a:pt x="18762" y="43135"/>
                      <a:pt x="18784" y="42852"/>
                    </a:cubicBezTo>
                    <a:lnTo>
                      <a:pt x="18343" y="42332"/>
                    </a:lnTo>
                    <a:cubicBezTo>
                      <a:pt x="18366" y="41965"/>
                      <a:pt x="18389" y="41597"/>
                      <a:pt x="18417" y="41230"/>
                    </a:cubicBezTo>
                    <a:cubicBezTo>
                      <a:pt x="18473" y="40393"/>
                      <a:pt x="18598" y="39557"/>
                      <a:pt x="18570" y="38726"/>
                    </a:cubicBezTo>
                    <a:cubicBezTo>
                      <a:pt x="18519" y="36962"/>
                      <a:pt x="18394" y="35199"/>
                      <a:pt x="18298" y="33435"/>
                    </a:cubicBezTo>
                    <a:cubicBezTo>
                      <a:pt x="18236" y="32740"/>
                      <a:pt x="18208" y="32045"/>
                      <a:pt x="18106" y="31355"/>
                    </a:cubicBezTo>
                    <a:cubicBezTo>
                      <a:pt x="17948" y="30264"/>
                      <a:pt x="17739" y="29184"/>
                      <a:pt x="17546" y="28099"/>
                    </a:cubicBezTo>
                    <a:cubicBezTo>
                      <a:pt x="17518" y="27941"/>
                      <a:pt x="17484" y="27788"/>
                      <a:pt x="17456" y="27635"/>
                    </a:cubicBezTo>
                    <a:cubicBezTo>
                      <a:pt x="17620" y="27025"/>
                      <a:pt x="17236" y="26539"/>
                      <a:pt x="17089" y="26002"/>
                    </a:cubicBezTo>
                    <a:cubicBezTo>
                      <a:pt x="16919" y="25227"/>
                      <a:pt x="16749" y="24447"/>
                      <a:pt x="16580" y="23673"/>
                    </a:cubicBezTo>
                    <a:cubicBezTo>
                      <a:pt x="16495" y="23402"/>
                      <a:pt x="16416" y="23130"/>
                      <a:pt x="16331" y="22859"/>
                    </a:cubicBezTo>
                    <a:cubicBezTo>
                      <a:pt x="16184" y="22356"/>
                      <a:pt x="16043" y="21859"/>
                      <a:pt x="15896" y="21355"/>
                    </a:cubicBezTo>
                    <a:cubicBezTo>
                      <a:pt x="15687" y="20751"/>
                      <a:pt x="15478" y="20140"/>
                      <a:pt x="15268" y="19535"/>
                    </a:cubicBezTo>
                    <a:cubicBezTo>
                      <a:pt x="15020" y="18670"/>
                      <a:pt x="14754" y="17817"/>
                      <a:pt x="14234" y="17071"/>
                    </a:cubicBezTo>
                    <a:cubicBezTo>
                      <a:pt x="14087" y="16686"/>
                      <a:pt x="13940" y="16308"/>
                      <a:pt x="13793" y="15923"/>
                    </a:cubicBezTo>
                    <a:cubicBezTo>
                      <a:pt x="13448" y="15166"/>
                      <a:pt x="13137" y="14391"/>
                      <a:pt x="12759" y="13645"/>
                    </a:cubicBezTo>
                    <a:cubicBezTo>
                      <a:pt x="12369" y="12888"/>
                      <a:pt x="11916" y="12159"/>
                      <a:pt x="11493" y="11413"/>
                    </a:cubicBezTo>
                    <a:cubicBezTo>
                      <a:pt x="8858" y="6404"/>
                      <a:pt x="5015" y="2617"/>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680" name="Google Shape;4680;p7"/>
          <p:cNvGrpSpPr/>
          <p:nvPr/>
        </p:nvGrpSpPr>
        <p:grpSpPr>
          <a:xfrm rot="10800000" flipH="1">
            <a:off x="8028373" y="4146170"/>
            <a:ext cx="740011" cy="636065"/>
            <a:chOff x="7615940" y="361497"/>
            <a:chExt cx="960305" cy="825415"/>
          </a:xfrm>
        </p:grpSpPr>
        <p:sp>
          <p:nvSpPr>
            <p:cNvPr id="4681" name="Google Shape;4681;p7"/>
            <p:cNvSpPr/>
            <p:nvPr/>
          </p:nvSpPr>
          <p:spPr>
            <a:xfrm rot="-9249779">
              <a:off x="7918451" y="727295"/>
              <a:ext cx="345988" cy="292382"/>
            </a:xfrm>
            <a:custGeom>
              <a:avLst/>
              <a:gdLst/>
              <a:ahLst/>
              <a:cxnLst/>
              <a:rect l="l" t="t" r="r" b="b"/>
              <a:pathLst>
                <a:path w="32497" h="27462" extrusionOk="0">
                  <a:moveTo>
                    <a:pt x="20749" y="4439"/>
                  </a:moveTo>
                  <a:cubicBezTo>
                    <a:pt x="20236" y="4682"/>
                    <a:pt x="20231" y="4727"/>
                    <a:pt x="20615" y="5173"/>
                  </a:cubicBezTo>
                  <a:cubicBezTo>
                    <a:pt x="20226" y="4727"/>
                    <a:pt x="20236" y="4682"/>
                    <a:pt x="20749" y="4439"/>
                  </a:cubicBezTo>
                  <a:close/>
                  <a:moveTo>
                    <a:pt x="18066" y="10297"/>
                  </a:moveTo>
                  <a:cubicBezTo>
                    <a:pt x="18049" y="10493"/>
                    <a:pt x="18043" y="10629"/>
                    <a:pt x="18032" y="10758"/>
                  </a:cubicBezTo>
                  <a:cubicBezTo>
                    <a:pt x="18043" y="10623"/>
                    <a:pt x="18049" y="10493"/>
                    <a:pt x="18066" y="10297"/>
                  </a:cubicBezTo>
                  <a:close/>
                  <a:moveTo>
                    <a:pt x="8728" y="17253"/>
                  </a:moveTo>
                  <a:cubicBezTo>
                    <a:pt x="8660" y="17456"/>
                    <a:pt x="8586" y="17660"/>
                    <a:pt x="8513" y="17863"/>
                  </a:cubicBezTo>
                  <a:cubicBezTo>
                    <a:pt x="8586" y="17660"/>
                    <a:pt x="8654" y="17456"/>
                    <a:pt x="8728" y="17253"/>
                  </a:cubicBezTo>
                  <a:close/>
                  <a:moveTo>
                    <a:pt x="16097" y="20979"/>
                  </a:moveTo>
                  <a:cubicBezTo>
                    <a:pt x="15555" y="21443"/>
                    <a:pt x="15013" y="21906"/>
                    <a:pt x="14465" y="22374"/>
                  </a:cubicBezTo>
                  <a:cubicBezTo>
                    <a:pt x="15007" y="21906"/>
                    <a:pt x="15555" y="21443"/>
                    <a:pt x="16097" y="20979"/>
                  </a:cubicBezTo>
                  <a:close/>
                  <a:moveTo>
                    <a:pt x="6676" y="23533"/>
                  </a:moveTo>
                  <a:cubicBezTo>
                    <a:pt x="6704" y="23533"/>
                    <a:pt x="6727" y="23544"/>
                    <a:pt x="6749" y="23556"/>
                  </a:cubicBezTo>
                  <a:cubicBezTo>
                    <a:pt x="6727" y="23544"/>
                    <a:pt x="6704" y="23539"/>
                    <a:pt x="6676" y="23533"/>
                  </a:cubicBezTo>
                  <a:close/>
                  <a:moveTo>
                    <a:pt x="6354" y="23929"/>
                  </a:moveTo>
                  <a:cubicBezTo>
                    <a:pt x="6405" y="24093"/>
                    <a:pt x="6438" y="24223"/>
                    <a:pt x="6461" y="24324"/>
                  </a:cubicBezTo>
                  <a:cubicBezTo>
                    <a:pt x="6438" y="24223"/>
                    <a:pt x="6405" y="24098"/>
                    <a:pt x="6354" y="23929"/>
                  </a:cubicBezTo>
                  <a:close/>
                  <a:moveTo>
                    <a:pt x="12730" y="26026"/>
                  </a:moveTo>
                  <a:cubicBezTo>
                    <a:pt x="12521" y="26144"/>
                    <a:pt x="12306" y="26263"/>
                    <a:pt x="12091" y="26376"/>
                  </a:cubicBezTo>
                  <a:cubicBezTo>
                    <a:pt x="12306" y="26263"/>
                    <a:pt x="12515" y="26144"/>
                    <a:pt x="12730" y="26026"/>
                  </a:cubicBezTo>
                  <a:close/>
                  <a:moveTo>
                    <a:pt x="19658" y="0"/>
                  </a:moveTo>
                  <a:cubicBezTo>
                    <a:pt x="19518" y="0"/>
                    <a:pt x="19360" y="45"/>
                    <a:pt x="19174" y="131"/>
                  </a:cubicBezTo>
                  <a:cubicBezTo>
                    <a:pt x="18518" y="437"/>
                    <a:pt x="17891" y="793"/>
                    <a:pt x="17258" y="1126"/>
                  </a:cubicBezTo>
                  <a:cubicBezTo>
                    <a:pt x="16540" y="1595"/>
                    <a:pt x="15827" y="2064"/>
                    <a:pt x="15115" y="2534"/>
                  </a:cubicBezTo>
                  <a:cubicBezTo>
                    <a:pt x="14833" y="2748"/>
                    <a:pt x="14556" y="2958"/>
                    <a:pt x="14273" y="3172"/>
                  </a:cubicBezTo>
                  <a:cubicBezTo>
                    <a:pt x="14132" y="3291"/>
                    <a:pt x="13996" y="3404"/>
                    <a:pt x="13855" y="3523"/>
                  </a:cubicBezTo>
                  <a:cubicBezTo>
                    <a:pt x="13713" y="3636"/>
                    <a:pt x="13572" y="3749"/>
                    <a:pt x="13431" y="3868"/>
                  </a:cubicBezTo>
                  <a:cubicBezTo>
                    <a:pt x="13193" y="4049"/>
                    <a:pt x="12956" y="4224"/>
                    <a:pt x="12719" y="4405"/>
                  </a:cubicBezTo>
                  <a:cubicBezTo>
                    <a:pt x="12295" y="4744"/>
                    <a:pt x="11865" y="5083"/>
                    <a:pt x="11441" y="5416"/>
                  </a:cubicBezTo>
                  <a:cubicBezTo>
                    <a:pt x="10486" y="3947"/>
                    <a:pt x="9186" y="2839"/>
                    <a:pt x="7750" y="1872"/>
                  </a:cubicBezTo>
                  <a:cubicBezTo>
                    <a:pt x="6110" y="776"/>
                    <a:pt x="4334" y="309"/>
                    <a:pt x="2462" y="309"/>
                  </a:cubicBezTo>
                  <a:cubicBezTo>
                    <a:pt x="1941" y="309"/>
                    <a:pt x="1412" y="345"/>
                    <a:pt x="876" y="414"/>
                  </a:cubicBezTo>
                  <a:cubicBezTo>
                    <a:pt x="712" y="437"/>
                    <a:pt x="543" y="470"/>
                    <a:pt x="390" y="544"/>
                  </a:cubicBezTo>
                  <a:cubicBezTo>
                    <a:pt x="51" y="714"/>
                    <a:pt x="0" y="1007"/>
                    <a:pt x="260" y="1301"/>
                  </a:cubicBezTo>
                  <a:cubicBezTo>
                    <a:pt x="396" y="1443"/>
                    <a:pt x="565" y="1550"/>
                    <a:pt x="712" y="1686"/>
                  </a:cubicBezTo>
                  <a:cubicBezTo>
                    <a:pt x="1752" y="2607"/>
                    <a:pt x="2510" y="3692"/>
                    <a:pt x="2730" y="5100"/>
                  </a:cubicBezTo>
                  <a:cubicBezTo>
                    <a:pt x="2968" y="6620"/>
                    <a:pt x="2979" y="8124"/>
                    <a:pt x="2617" y="9633"/>
                  </a:cubicBezTo>
                  <a:cubicBezTo>
                    <a:pt x="2267" y="11114"/>
                    <a:pt x="1928" y="12595"/>
                    <a:pt x="1622" y="14088"/>
                  </a:cubicBezTo>
                  <a:cubicBezTo>
                    <a:pt x="1046" y="16914"/>
                    <a:pt x="1374" y="19638"/>
                    <a:pt x="2646" y="22233"/>
                  </a:cubicBezTo>
                  <a:cubicBezTo>
                    <a:pt x="2877" y="22696"/>
                    <a:pt x="3239" y="23092"/>
                    <a:pt x="3539" y="23522"/>
                  </a:cubicBezTo>
                  <a:cubicBezTo>
                    <a:pt x="3680" y="23539"/>
                    <a:pt x="3816" y="23556"/>
                    <a:pt x="3957" y="23573"/>
                  </a:cubicBezTo>
                  <a:cubicBezTo>
                    <a:pt x="4059" y="23714"/>
                    <a:pt x="4160" y="23850"/>
                    <a:pt x="4375" y="24138"/>
                  </a:cubicBezTo>
                  <a:cubicBezTo>
                    <a:pt x="4081" y="24025"/>
                    <a:pt x="3968" y="23985"/>
                    <a:pt x="3850" y="23940"/>
                  </a:cubicBezTo>
                  <a:lnTo>
                    <a:pt x="3850" y="23940"/>
                  </a:lnTo>
                  <a:cubicBezTo>
                    <a:pt x="4449" y="24539"/>
                    <a:pt x="5048" y="25138"/>
                    <a:pt x="5641" y="25738"/>
                  </a:cubicBezTo>
                  <a:cubicBezTo>
                    <a:pt x="5901" y="25907"/>
                    <a:pt x="6161" y="26082"/>
                    <a:pt x="6416" y="26252"/>
                  </a:cubicBezTo>
                  <a:cubicBezTo>
                    <a:pt x="7433" y="26755"/>
                    <a:pt x="8490" y="27151"/>
                    <a:pt x="9627" y="27281"/>
                  </a:cubicBezTo>
                  <a:cubicBezTo>
                    <a:pt x="10140" y="27405"/>
                    <a:pt x="10639" y="27462"/>
                    <a:pt x="11124" y="27462"/>
                  </a:cubicBezTo>
                  <a:cubicBezTo>
                    <a:pt x="12741" y="27462"/>
                    <a:pt x="14210" y="26824"/>
                    <a:pt x="15601" y="25884"/>
                  </a:cubicBezTo>
                  <a:cubicBezTo>
                    <a:pt x="17732" y="24454"/>
                    <a:pt x="19332" y="22482"/>
                    <a:pt x="20971" y="20548"/>
                  </a:cubicBezTo>
                  <a:cubicBezTo>
                    <a:pt x="22062" y="19265"/>
                    <a:pt x="23193" y="18005"/>
                    <a:pt x="24397" y="16829"/>
                  </a:cubicBezTo>
                  <a:cubicBezTo>
                    <a:pt x="25759" y="15501"/>
                    <a:pt x="27359" y="14483"/>
                    <a:pt x="29224" y="13991"/>
                  </a:cubicBezTo>
                  <a:cubicBezTo>
                    <a:pt x="29976" y="13799"/>
                    <a:pt x="30767" y="13737"/>
                    <a:pt x="31547" y="13675"/>
                  </a:cubicBezTo>
                  <a:cubicBezTo>
                    <a:pt x="31566" y="13674"/>
                    <a:pt x="31584" y="13673"/>
                    <a:pt x="31603" y="13673"/>
                  </a:cubicBezTo>
                  <a:cubicBezTo>
                    <a:pt x="31709" y="13673"/>
                    <a:pt x="31818" y="13689"/>
                    <a:pt x="31921" y="13689"/>
                  </a:cubicBezTo>
                  <a:cubicBezTo>
                    <a:pt x="32069" y="13689"/>
                    <a:pt x="32205" y="13656"/>
                    <a:pt x="32305" y="13494"/>
                  </a:cubicBezTo>
                  <a:cubicBezTo>
                    <a:pt x="32497" y="13183"/>
                    <a:pt x="32373" y="12895"/>
                    <a:pt x="32146" y="12652"/>
                  </a:cubicBezTo>
                  <a:cubicBezTo>
                    <a:pt x="31779" y="12262"/>
                    <a:pt x="31423" y="11860"/>
                    <a:pt x="31022" y="11510"/>
                  </a:cubicBezTo>
                  <a:cubicBezTo>
                    <a:pt x="28963" y="9728"/>
                    <a:pt x="26641" y="8864"/>
                    <a:pt x="24073" y="8864"/>
                  </a:cubicBezTo>
                  <a:cubicBezTo>
                    <a:pt x="23448" y="8864"/>
                    <a:pt x="22807" y="8915"/>
                    <a:pt x="22153" y="9017"/>
                  </a:cubicBezTo>
                  <a:cubicBezTo>
                    <a:pt x="21717" y="8763"/>
                    <a:pt x="22085" y="8305"/>
                    <a:pt x="21893" y="7983"/>
                  </a:cubicBezTo>
                  <a:cubicBezTo>
                    <a:pt x="21881" y="7491"/>
                    <a:pt x="21870" y="7005"/>
                    <a:pt x="21859" y="6513"/>
                  </a:cubicBezTo>
                  <a:cubicBezTo>
                    <a:pt x="21751" y="5727"/>
                    <a:pt x="21650" y="4947"/>
                    <a:pt x="21548" y="4162"/>
                  </a:cubicBezTo>
                  <a:lnTo>
                    <a:pt x="21152" y="2635"/>
                  </a:lnTo>
                  <a:cubicBezTo>
                    <a:pt x="21050" y="2375"/>
                    <a:pt x="20954" y="2110"/>
                    <a:pt x="20858" y="1850"/>
                  </a:cubicBezTo>
                  <a:cubicBezTo>
                    <a:pt x="20672" y="1392"/>
                    <a:pt x="20530" y="906"/>
                    <a:pt x="20293" y="476"/>
                  </a:cubicBezTo>
                  <a:cubicBezTo>
                    <a:pt x="20107" y="151"/>
                    <a:pt x="19913" y="0"/>
                    <a:pt x="1965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682" name="Google Shape;4682;p7"/>
            <p:cNvGrpSpPr/>
            <p:nvPr/>
          </p:nvGrpSpPr>
          <p:grpSpPr>
            <a:xfrm rot="-9249779">
              <a:off x="7689258" y="512655"/>
              <a:ext cx="813669" cy="523098"/>
              <a:chOff x="1832825" y="-1358775"/>
              <a:chExt cx="1910600" cy="1228300"/>
            </a:xfrm>
          </p:grpSpPr>
          <p:sp>
            <p:nvSpPr>
              <p:cNvPr id="4683" name="Google Shape;4683;p7"/>
              <p:cNvSpPr/>
              <p:nvPr/>
            </p:nvSpPr>
            <p:spPr>
              <a:xfrm>
                <a:off x="2461825" y="-664650"/>
                <a:ext cx="53150" cy="92925"/>
              </a:xfrm>
              <a:custGeom>
                <a:avLst/>
                <a:gdLst/>
                <a:ahLst/>
                <a:cxnLst/>
                <a:rect l="l" t="t" r="r" b="b"/>
                <a:pathLst>
                  <a:path w="2126" h="3717" extrusionOk="0">
                    <a:moveTo>
                      <a:pt x="1351" y="1"/>
                    </a:moveTo>
                    <a:cubicBezTo>
                      <a:pt x="1289" y="187"/>
                      <a:pt x="1227" y="368"/>
                      <a:pt x="1148" y="549"/>
                    </a:cubicBezTo>
                    <a:cubicBezTo>
                      <a:pt x="769" y="1402"/>
                      <a:pt x="385" y="2256"/>
                      <a:pt x="0" y="3109"/>
                    </a:cubicBezTo>
                    <a:cubicBezTo>
                      <a:pt x="80" y="3251"/>
                      <a:pt x="136" y="3403"/>
                      <a:pt x="238" y="3522"/>
                    </a:cubicBezTo>
                    <a:cubicBezTo>
                      <a:pt x="326" y="3621"/>
                      <a:pt x="427" y="3717"/>
                      <a:pt x="541" y="3717"/>
                    </a:cubicBezTo>
                    <a:cubicBezTo>
                      <a:pt x="611" y="3717"/>
                      <a:pt x="685" y="3682"/>
                      <a:pt x="764" y="3590"/>
                    </a:cubicBezTo>
                    <a:cubicBezTo>
                      <a:pt x="792" y="3460"/>
                      <a:pt x="798" y="3313"/>
                      <a:pt x="854" y="3194"/>
                    </a:cubicBezTo>
                    <a:cubicBezTo>
                      <a:pt x="1272" y="2295"/>
                      <a:pt x="1702" y="1408"/>
                      <a:pt x="2126" y="515"/>
                    </a:cubicBezTo>
                    <a:cubicBezTo>
                      <a:pt x="1871" y="345"/>
                      <a:pt x="1611" y="176"/>
                      <a:pt x="135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4" name="Google Shape;4684;p7"/>
              <p:cNvSpPr/>
              <p:nvPr/>
            </p:nvSpPr>
            <p:spPr>
              <a:xfrm>
                <a:off x="1832825" y="-1358775"/>
                <a:ext cx="1910600" cy="1228300"/>
              </a:xfrm>
              <a:custGeom>
                <a:avLst/>
                <a:gdLst/>
                <a:ahLst/>
                <a:cxnLst/>
                <a:rect l="l" t="t" r="r" b="b"/>
                <a:pathLst>
                  <a:path w="76424" h="49132" extrusionOk="0">
                    <a:moveTo>
                      <a:pt x="16263" y="23656"/>
                    </a:moveTo>
                    <a:lnTo>
                      <a:pt x="16263" y="23656"/>
                    </a:lnTo>
                    <a:cubicBezTo>
                      <a:pt x="16297" y="23667"/>
                      <a:pt x="16337" y="23684"/>
                      <a:pt x="16376" y="23701"/>
                    </a:cubicBezTo>
                    <a:cubicBezTo>
                      <a:pt x="16337" y="23690"/>
                      <a:pt x="16297" y="23673"/>
                      <a:pt x="16263" y="23656"/>
                    </a:cubicBezTo>
                    <a:close/>
                    <a:moveTo>
                      <a:pt x="12900" y="26838"/>
                    </a:moveTo>
                    <a:cubicBezTo>
                      <a:pt x="12777" y="27041"/>
                      <a:pt x="12648" y="27125"/>
                      <a:pt x="12504" y="27125"/>
                    </a:cubicBezTo>
                    <a:cubicBezTo>
                      <a:pt x="12404" y="27125"/>
                      <a:pt x="12295" y="27084"/>
                      <a:pt x="12176" y="27014"/>
                    </a:cubicBezTo>
                    <a:cubicBezTo>
                      <a:pt x="12176" y="27014"/>
                      <a:pt x="12171" y="27008"/>
                      <a:pt x="12171" y="27008"/>
                    </a:cubicBezTo>
                    <a:lnTo>
                      <a:pt x="12171" y="27008"/>
                    </a:lnTo>
                    <a:cubicBezTo>
                      <a:pt x="12295" y="27079"/>
                      <a:pt x="12404" y="27119"/>
                      <a:pt x="12505" y="27119"/>
                    </a:cubicBezTo>
                    <a:cubicBezTo>
                      <a:pt x="12652" y="27119"/>
                      <a:pt x="12779" y="27033"/>
                      <a:pt x="12900" y="26838"/>
                    </a:cubicBezTo>
                    <a:close/>
                    <a:moveTo>
                      <a:pt x="2936" y="29580"/>
                    </a:moveTo>
                    <a:lnTo>
                      <a:pt x="2936" y="29580"/>
                    </a:lnTo>
                    <a:cubicBezTo>
                      <a:pt x="3631" y="29755"/>
                      <a:pt x="4184" y="29891"/>
                      <a:pt x="4732" y="30021"/>
                    </a:cubicBezTo>
                    <a:cubicBezTo>
                      <a:pt x="4732" y="30027"/>
                      <a:pt x="4732" y="30027"/>
                      <a:pt x="4732" y="30027"/>
                    </a:cubicBezTo>
                    <a:cubicBezTo>
                      <a:pt x="4179" y="29891"/>
                      <a:pt x="3631" y="29755"/>
                      <a:pt x="2936" y="29580"/>
                    </a:cubicBezTo>
                    <a:close/>
                    <a:moveTo>
                      <a:pt x="43561" y="30979"/>
                    </a:moveTo>
                    <a:lnTo>
                      <a:pt x="43561" y="30979"/>
                    </a:lnTo>
                    <a:cubicBezTo>
                      <a:pt x="43605" y="31057"/>
                      <a:pt x="43628" y="31130"/>
                      <a:pt x="43633" y="31191"/>
                    </a:cubicBezTo>
                    <a:cubicBezTo>
                      <a:pt x="43661" y="31163"/>
                      <a:pt x="43695" y="31140"/>
                      <a:pt x="43718" y="31117"/>
                    </a:cubicBezTo>
                    <a:cubicBezTo>
                      <a:pt x="43828" y="31233"/>
                      <a:pt x="43938" y="31353"/>
                      <a:pt x="44093" y="31518"/>
                    </a:cubicBezTo>
                    <a:lnTo>
                      <a:pt x="44093" y="31518"/>
                    </a:lnTo>
                    <a:cubicBezTo>
                      <a:pt x="43975" y="31394"/>
                      <a:pt x="43876" y="31306"/>
                      <a:pt x="43714" y="31306"/>
                    </a:cubicBezTo>
                    <a:cubicBezTo>
                      <a:pt x="43684" y="31306"/>
                      <a:pt x="43652" y="31309"/>
                      <a:pt x="43616" y="31315"/>
                    </a:cubicBezTo>
                    <a:cubicBezTo>
                      <a:pt x="43605" y="31349"/>
                      <a:pt x="43588" y="31372"/>
                      <a:pt x="43565" y="31389"/>
                    </a:cubicBezTo>
                    <a:cubicBezTo>
                      <a:pt x="43582" y="31366"/>
                      <a:pt x="43594" y="31344"/>
                      <a:pt x="43605" y="31315"/>
                    </a:cubicBezTo>
                    <a:lnTo>
                      <a:pt x="43616" y="31315"/>
                    </a:lnTo>
                    <a:cubicBezTo>
                      <a:pt x="43628" y="31281"/>
                      <a:pt x="43633" y="31242"/>
                      <a:pt x="43633" y="31191"/>
                    </a:cubicBezTo>
                    <a:lnTo>
                      <a:pt x="43633" y="31191"/>
                    </a:lnTo>
                    <a:cubicBezTo>
                      <a:pt x="43628" y="31191"/>
                      <a:pt x="43628" y="31197"/>
                      <a:pt x="43628" y="31197"/>
                    </a:cubicBezTo>
                    <a:cubicBezTo>
                      <a:pt x="43628" y="31130"/>
                      <a:pt x="43605" y="31057"/>
                      <a:pt x="43561" y="30979"/>
                    </a:cubicBezTo>
                    <a:close/>
                    <a:moveTo>
                      <a:pt x="56663" y="31870"/>
                    </a:moveTo>
                    <a:cubicBezTo>
                      <a:pt x="56781" y="32107"/>
                      <a:pt x="56906" y="32350"/>
                      <a:pt x="57013" y="32570"/>
                    </a:cubicBezTo>
                    <a:cubicBezTo>
                      <a:pt x="56900" y="32350"/>
                      <a:pt x="56781" y="32107"/>
                      <a:pt x="56663" y="31870"/>
                    </a:cubicBezTo>
                    <a:close/>
                    <a:moveTo>
                      <a:pt x="41932" y="31615"/>
                    </a:moveTo>
                    <a:cubicBezTo>
                      <a:pt x="41920" y="31694"/>
                      <a:pt x="41971" y="31756"/>
                      <a:pt x="42168" y="31812"/>
                    </a:cubicBezTo>
                    <a:lnTo>
                      <a:pt x="42168" y="31812"/>
                    </a:lnTo>
                    <a:cubicBezTo>
                      <a:pt x="42163" y="31844"/>
                      <a:pt x="42158" y="31871"/>
                      <a:pt x="42152" y="31898"/>
                    </a:cubicBezTo>
                    <a:cubicBezTo>
                      <a:pt x="42157" y="31881"/>
                      <a:pt x="42161" y="31865"/>
                      <a:pt x="42163" y="31851"/>
                    </a:cubicBezTo>
                    <a:lnTo>
                      <a:pt x="42163" y="31851"/>
                    </a:lnTo>
                    <a:cubicBezTo>
                      <a:pt x="42099" y="32275"/>
                      <a:pt x="42055" y="32627"/>
                      <a:pt x="42005" y="33028"/>
                    </a:cubicBezTo>
                    <a:cubicBezTo>
                      <a:pt x="42056" y="32615"/>
                      <a:pt x="42101" y="32254"/>
                      <a:pt x="42147" y="31898"/>
                    </a:cubicBezTo>
                    <a:cubicBezTo>
                      <a:pt x="41949" y="31801"/>
                      <a:pt x="41909" y="31711"/>
                      <a:pt x="41932" y="31615"/>
                    </a:cubicBezTo>
                    <a:close/>
                    <a:moveTo>
                      <a:pt x="2782" y="33373"/>
                    </a:moveTo>
                    <a:cubicBezTo>
                      <a:pt x="2720" y="33401"/>
                      <a:pt x="2663" y="33441"/>
                      <a:pt x="2607" y="33480"/>
                    </a:cubicBezTo>
                    <a:cubicBezTo>
                      <a:pt x="2663" y="33435"/>
                      <a:pt x="2720" y="33401"/>
                      <a:pt x="2782" y="33373"/>
                    </a:cubicBezTo>
                    <a:close/>
                    <a:moveTo>
                      <a:pt x="6264" y="7733"/>
                    </a:moveTo>
                    <a:cubicBezTo>
                      <a:pt x="7027" y="8897"/>
                      <a:pt x="7796" y="10056"/>
                      <a:pt x="8548" y="11226"/>
                    </a:cubicBezTo>
                    <a:cubicBezTo>
                      <a:pt x="8847" y="11695"/>
                      <a:pt x="9101" y="12193"/>
                      <a:pt x="9378" y="12673"/>
                    </a:cubicBezTo>
                    <a:cubicBezTo>
                      <a:pt x="9944" y="13911"/>
                      <a:pt x="10515" y="15149"/>
                      <a:pt x="11080" y="16387"/>
                    </a:cubicBezTo>
                    <a:cubicBezTo>
                      <a:pt x="11232" y="16754"/>
                      <a:pt x="11379" y="17127"/>
                      <a:pt x="11526" y="17495"/>
                    </a:cubicBezTo>
                    <a:cubicBezTo>
                      <a:pt x="12007" y="18902"/>
                      <a:pt x="12487" y="20310"/>
                      <a:pt x="12968" y="21712"/>
                    </a:cubicBezTo>
                    <a:cubicBezTo>
                      <a:pt x="13132" y="22288"/>
                      <a:pt x="13296" y="22865"/>
                      <a:pt x="13460" y="23441"/>
                    </a:cubicBezTo>
                    <a:cubicBezTo>
                      <a:pt x="13578" y="23910"/>
                      <a:pt x="13697" y="24380"/>
                      <a:pt x="13810" y="24849"/>
                    </a:cubicBezTo>
                    <a:cubicBezTo>
                      <a:pt x="14031" y="25736"/>
                      <a:pt x="14245" y="26629"/>
                      <a:pt x="14460" y="27517"/>
                    </a:cubicBezTo>
                    <a:cubicBezTo>
                      <a:pt x="14731" y="28970"/>
                      <a:pt x="14997" y="30422"/>
                      <a:pt x="15268" y="31869"/>
                    </a:cubicBezTo>
                    <a:lnTo>
                      <a:pt x="15314" y="32107"/>
                    </a:lnTo>
                    <a:cubicBezTo>
                      <a:pt x="15370" y="32418"/>
                      <a:pt x="15421" y="32728"/>
                      <a:pt x="15478" y="33034"/>
                    </a:cubicBezTo>
                    <a:cubicBezTo>
                      <a:pt x="15562" y="33672"/>
                      <a:pt x="15653" y="34311"/>
                      <a:pt x="15721" y="34950"/>
                    </a:cubicBezTo>
                    <a:cubicBezTo>
                      <a:pt x="15766" y="35391"/>
                      <a:pt x="15783" y="35837"/>
                      <a:pt x="15811" y="36278"/>
                    </a:cubicBezTo>
                    <a:cubicBezTo>
                      <a:pt x="15721" y="36295"/>
                      <a:pt x="15636" y="36312"/>
                      <a:pt x="15545" y="36329"/>
                    </a:cubicBezTo>
                    <a:cubicBezTo>
                      <a:pt x="15512" y="36301"/>
                      <a:pt x="15472" y="36267"/>
                      <a:pt x="15432" y="36239"/>
                    </a:cubicBezTo>
                    <a:lnTo>
                      <a:pt x="15427" y="36233"/>
                    </a:lnTo>
                    <a:cubicBezTo>
                      <a:pt x="15093" y="34645"/>
                      <a:pt x="14777" y="33051"/>
                      <a:pt x="14421" y="31468"/>
                    </a:cubicBezTo>
                    <a:cubicBezTo>
                      <a:pt x="14155" y="30292"/>
                      <a:pt x="13850" y="29128"/>
                      <a:pt x="13561" y="27958"/>
                    </a:cubicBezTo>
                    <a:cubicBezTo>
                      <a:pt x="13522" y="27845"/>
                      <a:pt x="13488" y="27737"/>
                      <a:pt x="13448" y="27624"/>
                    </a:cubicBezTo>
                    <a:cubicBezTo>
                      <a:pt x="13200" y="26646"/>
                      <a:pt x="12945" y="25674"/>
                      <a:pt x="12697" y="24696"/>
                    </a:cubicBezTo>
                    <a:cubicBezTo>
                      <a:pt x="12680" y="24628"/>
                      <a:pt x="12663" y="24555"/>
                      <a:pt x="12651" y="24481"/>
                    </a:cubicBezTo>
                    <a:cubicBezTo>
                      <a:pt x="12544" y="24131"/>
                      <a:pt x="12436" y="23780"/>
                      <a:pt x="12329" y="23424"/>
                    </a:cubicBezTo>
                    <a:cubicBezTo>
                      <a:pt x="12290" y="23277"/>
                      <a:pt x="12256" y="23125"/>
                      <a:pt x="12216" y="22972"/>
                    </a:cubicBezTo>
                    <a:cubicBezTo>
                      <a:pt x="12131" y="22712"/>
                      <a:pt x="12041" y="22446"/>
                      <a:pt x="11956" y="22186"/>
                    </a:cubicBezTo>
                    <a:cubicBezTo>
                      <a:pt x="11911" y="22028"/>
                      <a:pt x="11866" y="21876"/>
                      <a:pt x="11815" y="21717"/>
                    </a:cubicBezTo>
                    <a:cubicBezTo>
                      <a:pt x="11702" y="21378"/>
                      <a:pt x="11589" y="21033"/>
                      <a:pt x="11476" y="20688"/>
                    </a:cubicBezTo>
                    <a:cubicBezTo>
                      <a:pt x="11317" y="20197"/>
                      <a:pt x="11165" y="19699"/>
                      <a:pt x="10995" y="19207"/>
                    </a:cubicBezTo>
                    <a:cubicBezTo>
                      <a:pt x="10859" y="18829"/>
                      <a:pt x="10695" y="18456"/>
                      <a:pt x="10549" y="18083"/>
                    </a:cubicBezTo>
                    <a:cubicBezTo>
                      <a:pt x="10396" y="17698"/>
                      <a:pt x="10243" y="17320"/>
                      <a:pt x="10091" y="16935"/>
                    </a:cubicBezTo>
                    <a:cubicBezTo>
                      <a:pt x="9989" y="16675"/>
                      <a:pt x="9887" y="16415"/>
                      <a:pt x="9780" y="16155"/>
                    </a:cubicBezTo>
                    <a:cubicBezTo>
                      <a:pt x="9605" y="15709"/>
                      <a:pt x="9429" y="15262"/>
                      <a:pt x="9248" y="14821"/>
                    </a:cubicBezTo>
                    <a:cubicBezTo>
                      <a:pt x="8824" y="13832"/>
                      <a:pt x="8401" y="12848"/>
                      <a:pt x="7977" y="11865"/>
                    </a:cubicBezTo>
                    <a:cubicBezTo>
                      <a:pt x="7445" y="10779"/>
                      <a:pt x="6920" y="9694"/>
                      <a:pt x="6394" y="8609"/>
                    </a:cubicBezTo>
                    <a:cubicBezTo>
                      <a:pt x="6258" y="8332"/>
                      <a:pt x="6123" y="8055"/>
                      <a:pt x="5987" y="7778"/>
                    </a:cubicBezTo>
                    <a:cubicBezTo>
                      <a:pt x="6077" y="7761"/>
                      <a:pt x="6173" y="7744"/>
                      <a:pt x="6264" y="7733"/>
                    </a:cubicBezTo>
                    <a:close/>
                    <a:moveTo>
                      <a:pt x="51309" y="39534"/>
                    </a:moveTo>
                    <a:lnTo>
                      <a:pt x="51309" y="39534"/>
                    </a:lnTo>
                    <a:cubicBezTo>
                      <a:pt x="51321" y="39642"/>
                      <a:pt x="51389" y="39760"/>
                      <a:pt x="51468" y="39890"/>
                    </a:cubicBezTo>
                    <a:cubicBezTo>
                      <a:pt x="51479" y="39873"/>
                      <a:pt x="51490" y="39862"/>
                      <a:pt x="51502" y="39851"/>
                    </a:cubicBezTo>
                    <a:lnTo>
                      <a:pt x="51634" y="40077"/>
                    </a:lnTo>
                    <a:lnTo>
                      <a:pt x="51634" y="40077"/>
                    </a:lnTo>
                    <a:cubicBezTo>
                      <a:pt x="51587" y="40003"/>
                      <a:pt x="51534" y="39937"/>
                      <a:pt x="51468" y="39890"/>
                    </a:cubicBezTo>
                    <a:cubicBezTo>
                      <a:pt x="51451" y="39890"/>
                      <a:pt x="51439" y="39896"/>
                      <a:pt x="51422" y="39902"/>
                    </a:cubicBezTo>
                    <a:cubicBezTo>
                      <a:pt x="51377" y="39749"/>
                      <a:pt x="51315" y="39636"/>
                      <a:pt x="51309" y="39534"/>
                    </a:cubicBezTo>
                    <a:close/>
                    <a:moveTo>
                      <a:pt x="65462" y="29669"/>
                    </a:moveTo>
                    <a:cubicBezTo>
                      <a:pt x="65594" y="29669"/>
                      <a:pt x="65731" y="29708"/>
                      <a:pt x="65876" y="29783"/>
                    </a:cubicBezTo>
                    <a:cubicBezTo>
                      <a:pt x="64604" y="30405"/>
                      <a:pt x="63185" y="30394"/>
                      <a:pt x="61868" y="30784"/>
                    </a:cubicBezTo>
                    <a:cubicBezTo>
                      <a:pt x="60602" y="31044"/>
                      <a:pt x="59336" y="31310"/>
                      <a:pt x="58064" y="31570"/>
                    </a:cubicBezTo>
                    <a:cubicBezTo>
                      <a:pt x="58002" y="31581"/>
                      <a:pt x="57940" y="31598"/>
                      <a:pt x="57878" y="31615"/>
                    </a:cubicBezTo>
                    <a:cubicBezTo>
                      <a:pt x="57471" y="31700"/>
                      <a:pt x="57069" y="31784"/>
                      <a:pt x="56662" y="31869"/>
                    </a:cubicBezTo>
                    <a:cubicBezTo>
                      <a:pt x="55735" y="32084"/>
                      <a:pt x="54808" y="32305"/>
                      <a:pt x="53881" y="32519"/>
                    </a:cubicBezTo>
                    <a:cubicBezTo>
                      <a:pt x="53881" y="32519"/>
                      <a:pt x="53881" y="32519"/>
                      <a:pt x="53881" y="32519"/>
                    </a:cubicBezTo>
                    <a:lnTo>
                      <a:pt x="53881" y="32519"/>
                    </a:lnTo>
                    <a:cubicBezTo>
                      <a:pt x="53537" y="32610"/>
                      <a:pt x="53192" y="32700"/>
                      <a:pt x="52847" y="32791"/>
                    </a:cubicBezTo>
                    <a:cubicBezTo>
                      <a:pt x="52310" y="32932"/>
                      <a:pt x="51779" y="33073"/>
                      <a:pt x="51247" y="33215"/>
                    </a:cubicBezTo>
                    <a:cubicBezTo>
                      <a:pt x="51129" y="33254"/>
                      <a:pt x="51010" y="33294"/>
                      <a:pt x="50891" y="33339"/>
                    </a:cubicBezTo>
                    <a:cubicBezTo>
                      <a:pt x="50733" y="33373"/>
                      <a:pt x="50580" y="33412"/>
                      <a:pt x="50422" y="33452"/>
                    </a:cubicBezTo>
                    <a:cubicBezTo>
                      <a:pt x="49269" y="33774"/>
                      <a:pt x="48116" y="34102"/>
                      <a:pt x="46957" y="34424"/>
                    </a:cubicBezTo>
                    <a:cubicBezTo>
                      <a:pt x="46194" y="34656"/>
                      <a:pt x="45431" y="34882"/>
                      <a:pt x="44668" y="35108"/>
                    </a:cubicBezTo>
                    <a:cubicBezTo>
                      <a:pt x="43198" y="35583"/>
                      <a:pt x="41723" y="36041"/>
                      <a:pt x="40259" y="36527"/>
                    </a:cubicBezTo>
                    <a:cubicBezTo>
                      <a:pt x="38122" y="37239"/>
                      <a:pt x="35997" y="37963"/>
                      <a:pt x="33865" y="38692"/>
                    </a:cubicBezTo>
                    <a:cubicBezTo>
                      <a:pt x="32616" y="39122"/>
                      <a:pt x="31378" y="39585"/>
                      <a:pt x="30135" y="40026"/>
                    </a:cubicBezTo>
                    <a:cubicBezTo>
                      <a:pt x="29863" y="40122"/>
                      <a:pt x="29575" y="40179"/>
                      <a:pt x="29298" y="40252"/>
                    </a:cubicBezTo>
                    <a:cubicBezTo>
                      <a:pt x="29276" y="40190"/>
                      <a:pt x="29247" y="40122"/>
                      <a:pt x="29225" y="40060"/>
                    </a:cubicBezTo>
                    <a:cubicBezTo>
                      <a:pt x="29649" y="39811"/>
                      <a:pt x="30056" y="39529"/>
                      <a:pt x="30502" y="39314"/>
                    </a:cubicBezTo>
                    <a:cubicBezTo>
                      <a:pt x="33685" y="37748"/>
                      <a:pt x="36963" y="36414"/>
                      <a:pt x="40315" y="35250"/>
                    </a:cubicBezTo>
                    <a:cubicBezTo>
                      <a:pt x="41485" y="34843"/>
                      <a:pt x="42650" y="34419"/>
                      <a:pt x="43814" y="34000"/>
                    </a:cubicBezTo>
                    <a:cubicBezTo>
                      <a:pt x="43888" y="33978"/>
                      <a:pt x="43967" y="33961"/>
                      <a:pt x="44046" y="33938"/>
                    </a:cubicBezTo>
                    <a:cubicBezTo>
                      <a:pt x="45041" y="33650"/>
                      <a:pt x="46036" y="33362"/>
                      <a:pt x="47030" y="33073"/>
                    </a:cubicBezTo>
                    <a:cubicBezTo>
                      <a:pt x="47313" y="32994"/>
                      <a:pt x="47596" y="32915"/>
                      <a:pt x="47873" y="32830"/>
                    </a:cubicBezTo>
                    <a:cubicBezTo>
                      <a:pt x="48794" y="32621"/>
                      <a:pt x="49721" y="32412"/>
                      <a:pt x="50642" y="32203"/>
                    </a:cubicBezTo>
                    <a:lnTo>
                      <a:pt x="53231" y="31683"/>
                    </a:lnTo>
                    <a:cubicBezTo>
                      <a:pt x="54249" y="31485"/>
                      <a:pt x="55266" y="31281"/>
                      <a:pt x="56284" y="31078"/>
                    </a:cubicBezTo>
                    <a:cubicBezTo>
                      <a:pt x="56368" y="31067"/>
                      <a:pt x="56448" y="31055"/>
                      <a:pt x="56532" y="31038"/>
                    </a:cubicBezTo>
                    <a:cubicBezTo>
                      <a:pt x="56792" y="30631"/>
                      <a:pt x="56764" y="30168"/>
                      <a:pt x="56809" y="29727"/>
                    </a:cubicBezTo>
                    <a:lnTo>
                      <a:pt x="56809" y="29727"/>
                    </a:lnTo>
                    <a:cubicBezTo>
                      <a:pt x="56770" y="30168"/>
                      <a:pt x="56792" y="30631"/>
                      <a:pt x="56532" y="31038"/>
                    </a:cubicBezTo>
                    <a:lnTo>
                      <a:pt x="59924" y="30405"/>
                    </a:lnTo>
                    <a:cubicBezTo>
                      <a:pt x="60947" y="30247"/>
                      <a:pt x="61970" y="30083"/>
                      <a:pt x="62993" y="29942"/>
                    </a:cubicBezTo>
                    <a:cubicBezTo>
                      <a:pt x="63796" y="29834"/>
                      <a:pt x="64604" y="29755"/>
                      <a:pt x="65413" y="29670"/>
                    </a:cubicBezTo>
                    <a:cubicBezTo>
                      <a:pt x="65429" y="29669"/>
                      <a:pt x="65446" y="29669"/>
                      <a:pt x="65462" y="29669"/>
                    </a:cubicBezTo>
                    <a:close/>
                    <a:moveTo>
                      <a:pt x="37947" y="41089"/>
                    </a:moveTo>
                    <a:cubicBezTo>
                      <a:pt x="37947" y="41094"/>
                      <a:pt x="37947" y="41100"/>
                      <a:pt x="37947" y="41106"/>
                    </a:cubicBezTo>
                    <a:cubicBezTo>
                      <a:pt x="37958" y="41106"/>
                      <a:pt x="37975" y="41111"/>
                      <a:pt x="37986" y="41111"/>
                    </a:cubicBezTo>
                    <a:cubicBezTo>
                      <a:pt x="38020" y="41190"/>
                      <a:pt x="38054" y="41258"/>
                      <a:pt x="38094" y="41315"/>
                    </a:cubicBezTo>
                    <a:cubicBezTo>
                      <a:pt x="38037" y="41241"/>
                      <a:pt x="37986" y="41168"/>
                      <a:pt x="37930" y="41094"/>
                    </a:cubicBezTo>
                    <a:cubicBezTo>
                      <a:pt x="37935" y="41089"/>
                      <a:pt x="37941" y="41089"/>
                      <a:pt x="37947" y="41089"/>
                    </a:cubicBezTo>
                    <a:close/>
                    <a:moveTo>
                      <a:pt x="18306" y="42382"/>
                    </a:moveTo>
                    <a:cubicBezTo>
                      <a:pt x="18242" y="42470"/>
                      <a:pt x="18188" y="42566"/>
                      <a:pt x="18174" y="42694"/>
                    </a:cubicBezTo>
                    <a:cubicBezTo>
                      <a:pt x="18174" y="42700"/>
                      <a:pt x="18174" y="42705"/>
                      <a:pt x="18174" y="42717"/>
                    </a:cubicBezTo>
                    <a:cubicBezTo>
                      <a:pt x="17942" y="42615"/>
                      <a:pt x="17773" y="42536"/>
                      <a:pt x="17603" y="42462"/>
                    </a:cubicBezTo>
                    <a:lnTo>
                      <a:pt x="17603" y="42462"/>
                    </a:lnTo>
                    <a:cubicBezTo>
                      <a:pt x="17790" y="42541"/>
                      <a:pt x="17970" y="42626"/>
                      <a:pt x="18174" y="42694"/>
                    </a:cubicBezTo>
                    <a:lnTo>
                      <a:pt x="18129" y="42626"/>
                    </a:lnTo>
                    <a:cubicBezTo>
                      <a:pt x="18190" y="42542"/>
                      <a:pt x="18246" y="42462"/>
                      <a:pt x="18306" y="42382"/>
                    </a:cubicBezTo>
                    <a:close/>
                    <a:moveTo>
                      <a:pt x="1" y="0"/>
                    </a:moveTo>
                    <a:lnTo>
                      <a:pt x="1" y="0"/>
                    </a:lnTo>
                    <a:cubicBezTo>
                      <a:pt x="69" y="232"/>
                      <a:pt x="199" y="407"/>
                      <a:pt x="289" y="605"/>
                    </a:cubicBezTo>
                    <a:cubicBezTo>
                      <a:pt x="594" y="1300"/>
                      <a:pt x="1018" y="1973"/>
                      <a:pt x="1160" y="2702"/>
                    </a:cubicBezTo>
                    <a:cubicBezTo>
                      <a:pt x="1555" y="4748"/>
                      <a:pt x="1747" y="6817"/>
                      <a:pt x="1177" y="8880"/>
                    </a:cubicBezTo>
                    <a:cubicBezTo>
                      <a:pt x="1080" y="9231"/>
                      <a:pt x="984" y="9587"/>
                      <a:pt x="917" y="9943"/>
                    </a:cubicBezTo>
                    <a:cubicBezTo>
                      <a:pt x="640" y="11407"/>
                      <a:pt x="323" y="12865"/>
                      <a:pt x="125" y="14341"/>
                    </a:cubicBezTo>
                    <a:cubicBezTo>
                      <a:pt x="1" y="15285"/>
                      <a:pt x="86" y="16257"/>
                      <a:pt x="662" y="17093"/>
                    </a:cubicBezTo>
                    <a:cubicBezTo>
                      <a:pt x="1182" y="18060"/>
                      <a:pt x="1940" y="18772"/>
                      <a:pt x="2963" y="19185"/>
                    </a:cubicBezTo>
                    <a:lnTo>
                      <a:pt x="4913" y="20462"/>
                    </a:lnTo>
                    <a:cubicBezTo>
                      <a:pt x="5032" y="20598"/>
                      <a:pt x="5145" y="20739"/>
                      <a:pt x="5258" y="20875"/>
                    </a:cubicBezTo>
                    <a:cubicBezTo>
                      <a:pt x="5320" y="21107"/>
                      <a:pt x="5376" y="21339"/>
                      <a:pt x="5439" y="21570"/>
                    </a:cubicBezTo>
                    <a:cubicBezTo>
                      <a:pt x="5456" y="21853"/>
                      <a:pt x="5472" y="22141"/>
                      <a:pt x="5484" y="22429"/>
                    </a:cubicBezTo>
                    <a:cubicBezTo>
                      <a:pt x="5099" y="23323"/>
                      <a:pt x="4715" y="24221"/>
                      <a:pt x="4331" y="25114"/>
                    </a:cubicBezTo>
                    <a:cubicBezTo>
                      <a:pt x="4093" y="25572"/>
                      <a:pt x="3850" y="26030"/>
                      <a:pt x="3607" y="26488"/>
                    </a:cubicBezTo>
                    <a:lnTo>
                      <a:pt x="3455" y="26759"/>
                    </a:lnTo>
                    <a:cubicBezTo>
                      <a:pt x="3336" y="27025"/>
                      <a:pt x="3217" y="27291"/>
                      <a:pt x="3104" y="27556"/>
                    </a:cubicBezTo>
                    <a:cubicBezTo>
                      <a:pt x="3070" y="27596"/>
                      <a:pt x="3048" y="27647"/>
                      <a:pt x="3031" y="27698"/>
                    </a:cubicBezTo>
                    <a:cubicBezTo>
                      <a:pt x="2918" y="27963"/>
                      <a:pt x="2810" y="28229"/>
                      <a:pt x="2697" y="28495"/>
                    </a:cubicBezTo>
                    <a:cubicBezTo>
                      <a:pt x="2663" y="28540"/>
                      <a:pt x="2635" y="28585"/>
                      <a:pt x="2618" y="28642"/>
                    </a:cubicBezTo>
                    <a:cubicBezTo>
                      <a:pt x="1974" y="29880"/>
                      <a:pt x="1781" y="31208"/>
                      <a:pt x="1860" y="32587"/>
                    </a:cubicBezTo>
                    <a:cubicBezTo>
                      <a:pt x="1900" y="32615"/>
                      <a:pt x="1940" y="32649"/>
                      <a:pt x="1974" y="32678"/>
                    </a:cubicBezTo>
                    <a:cubicBezTo>
                      <a:pt x="1990" y="32881"/>
                      <a:pt x="2007" y="33079"/>
                      <a:pt x="2024" y="33282"/>
                    </a:cubicBezTo>
                    <a:cubicBezTo>
                      <a:pt x="2115" y="33429"/>
                      <a:pt x="2211" y="33582"/>
                      <a:pt x="2301" y="33729"/>
                    </a:cubicBezTo>
                    <a:cubicBezTo>
                      <a:pt x="2330" y="33797"/>
                      <a:pt x="2358" y="33870"/>
                      <a:pt x="2386" y="33938"/>
                    </a:cubicBezTo>
                    <a:cubicBezTo>
                      <a:pt x="2776" y="34684"/>
                      <a:pt x="3353" y="35250"/>
                      <a:pt x="4088" y="35657"/>
                    </a:cubicBezTo>
                    <a:cubicBezTo>
                      <a:pt x="4184" y="35724"/>
                      <a:pt x="4274" y="35787"/>
                      <a:pt x="4370" y="35849"/>
                    </a:cubicBezTo>
                    <a:cubicBezTo>
                      <a:pt x="4562" y="35967"/>
                      <a:pt x="4749" y="36086"/>
                      <a:pt x="4936" y="36205"/>
                    </a:cubicBezTo>
                    <a:cubicBezTo>
                      <a:pt x="4986" y="36239"/>
                      <a:pt x="5037" y="36273"/>
                      <a:pt x="5088" y="36307"/>
                    </a:cubicBezTo>
                    <a:cubicBezTo>
                      <a:pt x="5258" y="36408"/>
                      <a:pt x="5416" y="36521"/>
                      <a:pt x="5591" y="36612"/>
                    </a:cubicBezTo>
                    <a:cubicBezTo>
                      <a:pt x="7021" y="37358"/>
                      <a:pt x="8451" y="38098"/>
                      <a:pt x="9882" y="38845"/>
                    </a:cubicBezTo>
                    <a:cubicBezTo>
                      <a:pt x="10803" y="39523"/>
                      <a:pt x="11753" y="40167"/>
                      <a:pt x="12646" y="40885"/>
                    </a:cubicBezTo>
                    <a:cubicBezTo>
                      <a:pt x="14093" y="42055"/>
                      <a:pt x="14946" y="43593"/>
                      <a:pt x="15263" y="45430"/>
                    </a:cubicBezTo>
                    <a:lnTo>
                      <a:pt x="15263" y="45441"/>
                    </a:lnTo>
                    <a:cubicBezTo>
                      <a:pt x="15365" y="46323"/>
                      <a:pt x="15495" y="47205"/>
                      <a:pt x="15551" y="48092"/>
                    </a:cubicBezTo>
                    <a:cubicBezTo>
                      <a:pt x="15574" y="48488"/>
                      <a:pt x="15658" y="48827"/>
                      <a:pt x="15975" y="49036"/>
                    </a:cubicBezTo>
                    <a:cubicBezTo>
                      <a:pt x="16076" y="49104"/>
                      <a:pt x="16174" y="49131"/>
                      <a:pt x="16269" y="49131"/>
                    </a:cubicBezTo>
                    <a:cubicBezTo>
                      <a:pt x="16491" y="49131"/>
                      <a:pt x="16695" y="48979"/>
                      <a:pt x="16885" y="48833"/>
                    </a:cubicBezTo>
                    <a:cubicBezTo>
                      <a:pt x="16908" y="48816"/>
                      <a:pt x="16930" y="48793"/>
                      <a:pt x="16953" y="48782"/>
                    </a:cubicBezTo>
                    <a:cubicBezTo>
                      <a:pt x="18835" y="47572"/>
                      <a:pt x="20791" y="46504"/>
                      <a:pt x="22899" y="45729"/>
                    </a:cubicBezTo>
                    <a:cubicBezTo>
                      <a:pt x="23131" y="45645"/>
                      <a:pt x="23352" y="45515"/>
                      <a:pt x="23578" y="45407"/>
                    </a:cubicBezTo>
                    <a:cubicBezTo>
                      <a:pt x="24397" y="45255"/>
                      <a:pt x="25228" y="45119"/>
                      <a:pt x="26042" y="44938"/>
                    </a:cubicBezTo>
                    <a:cubicBezTo>
                      <a:pt x="27241" y="44678"/>
                      <a:pt x="28440" y="44489"/>
                      <a:pt x="29647" y="44489"/>
                    </a:cubicBezTo>
                    <a:cubicBezTo>
                      <a:pt x="30278" y="44489"/>
                      <a:pt x="30911" y="44541"/>
                      <a:pt x="31548" y="44661"/>
                    </a:cubicBezTo>
                    <a:cubicBezTo>
                      <a:pt x="32458" y="44831"/>
                      <a:pt x="33368" y="44989"/>
                      <a:pt x="34278" y="45153"/>
                    </a:cubicBezTo>
                    <a:cubicBezTo>
                      <a:pt x="35708" y="45571"/>
                      <a:pt x="37127" y="46012"/>
                      <a:pt x="38563" y="46402"/>
                    </a:cubicBezTo>
                    <a:cubicBezTo>
                      <a:pt x="39586" y="46685"/>
                      <a:pt x="40626" y="46905"/>
                      <a:pt x="41660" y="47154"/>
                    </a:cubicBezTo>
                    <a:lnTo>
                      <a:pt x="44283" y="47453"/>
                    </a:lnTo>
                    <a:cubicBezTo>
                      <a:pt x="44769" y="47436"/>
                      <a:pt x="45255" y="47420"/>
                      <a:pt x="45742" y="47408"/>
                    </a:cubicBezTo>
                    <a:cubicBezTo>
                      <a:pt x="46414" y="47301"/>
                      <a:pt x="47081" y="47205"/>
                      <a:pt x="47754" y="47097"/>
                    </a:cubicBezTo>
                    <a:cubicBezTo>
                      <a:pt x="47957" y="47018"/>
                      <a:pt x="48178" y="46956"/>
                      <a:pt x="48370" y="46849"/>
                    </a:cubicBezTo>
                    <a:cubicBezTo>
                      <a:pt x="49625" y="46148"/>
                      <a:pt x="50484" y="45192"/>
                      <a:pt x="50411" y="43644"/>
                    </a:cubicBezTo>
                    <a:cubicBezTo>
                      <a:pt x="50405" y="43474"/>
                      <a:pt x="50388" y="43304"/>
                      <a:pt x="50377" y="43141"/>
                    </a:cubicBezTo>
                    <a:cubicBezTo>
                      <a:pt x="50394" y="42892"/>
                      <a:pt x="50416" y="42637"/>
                      <a:pt x="50433" y="42389"/>
                    </a:cubicBezTo>
                    <a:cubicBezTo>
                      <a:pt x="50507" y="41965"/>
                      <a:pt x="50580" y="41535"/>
                      <a:pt x="50654" y="41106"/>
                    </a:cubicBezTo>
                    <a:cubicBezTo>
                      <a:pt x="51004" y="40800"/>
                      <a:pt x="51349" y="40489"/>
                      <a:pt x="51694" y="40179"/>
                    </a:cubicBezTo>
                    <a:cubicBezTo>
                      <a:pt x="51818" y="40184"/>
                      <a:pt x="51942" y="40190"/>
                      <a:pt x="52067" y="40196"/>
                    </a:cubicBezTo>
                    <a:cubicBezTo>
                      <a:pt x="52146" y="40184"/>
                      <a:pt x="52219" y="40173"/>
                      <a:pt x="52293" y="40162"/>
                    </a:cubicBezTo>
                    <a:cubicBezTo>
                      <a:pt x="52615" y="40111"/>
                      <a:pt x="52937" y="40066"/>
                      <a:pt x="53254" y="40020"/>
                    </a:cubicBezTo>
                    <a:cubicBezTo>
                      <a:pt x="54164" y="40071"/>
                      <a:pt x="55074" y="40122"/>
                      <a:pt x="55984" y="40173"/>
                    </a:cubicBezTo>
                    <a:cubicBezTo>
                      <a:pt x="56387" y="40180"/>
                      <a:pt x="56795" y="40220"/>
                      <a:pt x="57196" y="40220"/>
                    </a:cubicBezTo>
                    <a:cubicBezTo>
                      <a:pt x="57403" y="40220"/>
                      <a:pt x="57608" y="40209"/>
                      <a:pt x="57810" y="40179"/>
                    </a:cubicBezTo>
                    <a:cubicBezTo>
                      <a:pt x="59879" y="39879"/>
                      <a:pt x="61575" y="38850"/>
                      <a:pt x="63016" y="37369"/>
                    </a:cubicBezTo>
                    <a:cubicBezTo>
                      <a:pt x="63717" y="36651"/>
                      <a:pt x="64384" y="35905"/>
                      <a:pt x="65068" y="35170"/>
                    </a:cubicBezTo>
                    <a:lnTo>
                      <a:pt x="65068" y="35165"/>
                    </a:lnTo>
                    <a:cubicBezTo>
                      <a:pt x="65769" y="34136"/>
                      <a:pt x="66543" y="33175"/>
                      <a:pt x="67600" y="32485"/>
                    </a:cubicBezTo>
                    <a:cubicBezTo>
                      <a:pt x="68318" y="32005"/>
                      <a:pt x="69042" y="31519"/>
                      <a:pt x="69810" y="31129"/>
                    </a:cubicBezTo>
                    <a:cubicBezTo>
                      <a:pt x="70579" y="30744"/>
                      <a:pt x="71393" y="30411"/>
                      <a:pt x="72218" y="30174"/>
                    </a:cubicBezTo>
                    <a:cubicBezTo>
                      <a:pt x="73315" y="29851"/>
                      <a:pt x="74445" y="29637"/>
                      <a:pt x="75565" y="29382"/>
                    </a:cubicBezTo>
                    <a:cubicBezTo>
                      <a:pt x="75853" y="29348"/>
                      <a:pt x="76136" y="29314"/>
                      <a:pt x="76424" y="29280"/>
                    </a:cubicBezTo>
                    <a:cubicBezTo>
                      <a:pt x="76407" y="29196"/>
                      <a:pt x="76390" y="29111"/>
                      <a:pt x="76373" y="29026"/>
                    </a:cubicBezTo>
                    <a:cubicBezTo>
                      <a:pt x="76198" y="28975"/>
                      <a:pt x="76023" y="28919"/>
                      <a:pt x="75847" y="28868"/>
                    </a:cubicBezTo>
                    <a:cubicBezTo>
                      <a:pt x="75531" y="28749"/>
                      <a:pt x="75226" y="28591"/>
                      <a:pt x="74898" y="28523"/>
                    </a:cubicBezTo>
                    <a:cubicBezTo>
                      <a:pt x="73694" y="28246"/>
                      <a:pt x="72490" y="27929"/>
                      <a:pt x="71263" y="27766"/>
                    </a:cubicBezTo>
                    <a:cubicBezTo>
                      <a:pt x="69008" y="27460"/>
                      <a:pt x="66741" y="27200"/>
                      <a:pt x="64474" y="27019"/>
                    </a:cubicBezTo>
                    <a:cubicBezTo>
                      <a:pt x="63728" y="26961"/>
                      <a:pt x="62979" y="26948"/>
                      <a:pt x="62229" y="26948"/>
                    </a:cubicBezTo>
                    <a:cubicBezTo>
                      <a:pt x="61591" y="26948"/>
                      <a:pt x="60952" y="26958"/>
                      <a:pt x="60314" y="26958"/>
                    </a:cubicBezTo>
                    <a:cubicBezTo>
                      <a:pt x="60240" y="26958"/>
                      <a:pt x="60167" y="26957"/>
                      <a:pt x="60094" y="26957"/>
                    </a:cubicBezTo>
                    <a:cubicBezTo>
                      <a:pt x="59935" y="26957"/>
                      <a:pt x="59777" y="27048"/>
                      <a:pt x="59619" y="27093"/>
                    </a:cubicBezTo>
                    <a:cubicBezTo>
                      <a:pt x="58646" y="27161"/>
                      <a:pt x="57674" y="27229"/>
                      <a:pt x="56702" y="27296"/>
                    </a:cubicBezTo>
                    <a:cubicBezTo>
                      <a:pt x="56335" y="27336"/>
                      <a:pt x="55967" y="27375"/>
                      <a:pt x="55605" y="27415"/>
                    </a:cubicBezTo>
                    <a:cubicBezTo>
                      <a:pt x="54707" y="27539"/>
                      <a:pt x="53802" y="27658"/>
                      <a:pt x="52903" y="27777"/>
                    </a:cubicBezTo>
                    <a:cubicBezTo>
                      <a:pt x="52547" y="27833"/>
                      <a:pt x="52191" y="27896"/>
                      <a:pt x="51829" y="27952"/>
                    </a:cubicBezTo>
                    <a:cubicBezTo>
                      <a:pt x="50976" y="28127"/>
                      <a:pt x="50117" y="28302"/>
                      <a:pt x="49263" y="28478"/>
                    </a:cubicBezTo>
                    <a:lnTo>
                      <a:pt x="49258" y="28478"/>
                    </a:lnTo>
                    <a:cubicBezTo>
                      <a:pt x="48975" y="28557"/>
                      <a:pt x="48698" y="28630"/>
                      <a:pt x="48421" y="28704"/>
                    </a:cubicBezTo>
                    <a:cubicBezTo>
                      <a:pt x="47890" y="28834"/>
                      <a:pt x="47353" y="28964"/>
                      <a:pt x="46821" y="29088"/>
                    </a:cubicBezTo>
                    <a:lnTo>
                      <a:pt x="45549" y="29467"/>
                    </a:lnTo>
                    <a:cubicBezTo>
                      <a:pt x="44933" y="29665"/>
                      <a:pt x="44317" y="29868"/>
                      <a:pt x="43701" y="30066"/>
                    </a:cubicBezTo>
                    <a:cubicBezTo>
                      <a:pt x="43633" y="30089"/>
                      <a:pt x="43560" y="30111"/>
                      <a:pt x="43486" y="30134"/>
                    </a:cubicBezTo>
                    <a:cubicBezTo>
                      <a:pt x="42616" y="30450"/>
                      <a:pt x="41740" y="30767"/>
                      <a:pt x="40869" y="31078"/>
                    </a:cubicBezTo>
                    <a:cubicBezTo>
                      <a:pt x="39264" y="31768"/>
                      <a:pt x="37658" y="32457"/>
                      <a:pt x="36047" y="33147"/>
                    </a:cubicBezTo>
                    <a:cubicBezTo>
                      <a:pt x="35838" y="33271"/>
                      <a:pt x="35623" y="33395"/>
                      <a:pt x="35409" y="33520"/>
                    </a:cubicBezTo>
                    <a:cubicBezTo>
                      <a:pt x="35228" y="33582"/>
                      <a:pt x="35024" y="33616"/>
                      <a:pt x="34860" y="33712"/>
                    </a:cubicBezTo>
                    <a:cubicBezTo>
                      <a:pt x="32577" y="35029"/>
                      <a:pt x="30282" y="36324"/>
                      <a:pt x="28026" y="37691"/>
                    </a:cubicBezTo>
                    <a:cubicBezTo>
                      <a:pt x="27077" y="38268"/>
                      <a:pt x="26212" y="38997"/>
                      <a:pt x="25313" y="39659"/>
                    </a:cubicBezTo>
                    <a:cubicBezTo>
                      <a:pt x="24256" y="40456"/>
                      <a:pt x="23188" y="41230"/>
                      <a:pt x="22153" y="42050"/>
                    </a:cubicBezTo>
                    <a:cubicBezTo>
                      <a:pt x="21481" y="42581"/>
                      <a:pt x="20848" y="43174"/>
                      <a:pt x="20198" y="43740"/>
                    </a:cubicBezTo>
                    <a:cubicBezTo>
                      <a:pt x="20452" y="42965"/>
                      <a:pt x="20848" y="42293"/>
                      <a:pt x="21192" y="41597"/>
                    </a:cubicBezTo>
                    <a:cubicBezTo>
                      <a:pt x="22329" y="39274"/>
                      <a:pt x="23470" y="36957"/>
                      <a:pt x="24573" y="34616"/>
                    </a:cubicBezTo>
                    <a:cubicBezTo>
                      <a:pt x="25070" y="33554"/>
                      <a:pt x="25477" y="32446"/>
                      <a:pt x="25924" y="31361"/>
                    </a:cubicBezTo>
                    <a:lnTo>
                      <a:pt x="25924" y="31361"/>
                    </a:lnTo>
                    <a:cubicBezTo>
                      <a:pt x="25846" y="31449"/>
                      <a:pt x="25772" y="31483"/>
                      <a:pt x="25704" y="31483"/>
                    </a:cubicBezTo>
                    <a:cubicBezTo>
                      <a:pt x="25588" y="31483"/>
                      <a:pt x="25487" y="31386"/>
                      <a:pt x="25398" y="31287"/>
                    </a:cubicBezTo>
                    <a:cubicBezTo>
                      <a:pt x="25296" y="31168"/>
                      <a:pt x="25234" y="31016"/>
                      <a:pt x="25155" y="30880"/>
                    </a:cubicBezTo>
                    <a:cubicBezTo>
                      <a:pt x="24567" y="32022"/>
                      <a:pt x="23968" y="33164"/>
                      <a:pt x="23386" y="34311"/>
                    </a:cubicBezTo>
                    <a:cubicBezTo>
                      <a:pt x="22594" y="35888"/>
                      <a:pt x="21820" y="37471"/>
                      <a:pt x="21017" y="39042"/>
                    </a:cubicBezTo>
                    <a:cubicBezTo>
                      <a:pt x="20361" y="40309"/>
                      <a:pt x="19683" y="41563"/>
                      <a:pt x="19016" y="42824"/>
                    </a:cubicBezTo>
                    <a:cubicBezTo>
                      <a:pt x="18909" y="43118"/>
                      <a:pt x="18801" y="43412"/>
                      <a:pt x="18660" y="43796"/>
                    </a:cubicBezTo>
                    <a:cubicBezTo>
                      <a:pt x="18298" y="43316"/>
                      <a:pt x="18762" y="43135"/>
                      <a:pt x="18784" y="42852"/>
                    </a:cubicBezTo>
                    <a:lnTo>
                      <a:pt x="18343" y="42332"/>
                    </a:lnTo>
                    <a:cubicBezTo>
                      <a:pt x="18366" y="41965"/>
                      <a:pt x="18389" y="41597"/>
                      <a:pt x="18417" y="41230"/>
                    </a:cubicBezTo>
                    <a:cubicBezTo>
                      <a:pt x="18473" y="40393"/>
                      <a:pt x="18598" y="39557"/>
                      <a:pt x="18570" y="38726"/>
                    </a:cubicBezTo>
                    <a:cubicBezTo>
                      <a:pt x="18519" y="36962"/>
                      <a:pt x="18394" y="35199"/>
                      <a:pt x="18298" y="33435"/>
                    </a:cubicBezTo>
                    <a:cubicBezTo>
                      <a:pt x="18236" y="32740"/>
                      <a:pt x="18208" y="32045"/>
                      <a:pt x="18106" y="31355"/>
                    </a:cubicBezTo>
                    <a:cubicBezTo>
                      <a:pt x="17948" y="30264"/>
                      <a:pt x="17739" y="29184"/>
                      <a:pt x="17546" y="28099"/>
                    </a:cubicBezTo>
                    <a:cubicBezTo>
                      <a:pt x="17518" y="27941"/>
                      <a:pt x="17484" y="27788"/>
                      <a:pt x="17456" y="27635"/>
                    </a:cubicBezTo>
                    <a:cubicBezTo>
                      <a:pt x="17620" y="27025"/>
                      <a:pt x="17236" y="26539"/>
                      <a:pt x="17089" y="26002"/>
                    </a:cubicBezTo>
                    <a:cubicBezTo>
                      <a:pt x="16919" y="25227"/>
                      <a:pt x="16749" y="24447"/>
                      <a:pt x="16580" y="23673"/>
                    </a:cubicBezTo>
                    <a:cubicBezTo>
                      <a:pt x="16495" y="23402"/>
                      <a:pt x="16416" y="23130"/>
                      <a:pt x="16331" y="22859"/>
                    </a:cubicBezTo>
                    <a:cubicBezTo>
                      <a:pt x="16184" y="22356"/>
                      <a:pt x="16043" y="21859"/>
                      <a:pt x="15896" y="21355"/>
                    </a:cubicBezTo>
                    <a:cubicBezTo>
                      <a:pt x="15687" y="20751"/>
                      <a:pt x="15478" y="20140"/>
                      <a:pt x="15268" y="19535"/>
                    </a:cubicBezTo>
                    <a:cubicBezTo>
                      <a:pt x="15020" y="18670"/>
                      <a:pt x="14754" y="17817"/>
                      <a:pt x="14234" y="17071"/>
                    </a:cubicBezTo>
                    <a:cubicBezTo>
                      <a:pt x="14087" y="16686"/>
                      <a:pt x="13940" y="16308"/>
                      <a:pt x="13793" y="15923"/>
                    </a:cubicBezTo>
                    <a:cubicBezTo>
                      <a:pt x="13448" y="15166"/>
                      <a:pt x="13137" y="14391"/>
                      <a:pt x="12759" y="13645"/>
                    </a:cubicBezTo>
                    <a:cubicBezTo>
                      <a:pt x="12369" y="12888"/>
                      <a:pt x="11916" y="12159"/>
                      <a:pt x="11493" y="11413"/>
                    </a:cubicBezTo>
                    <a:cubicBezTo>
                      <a:pt x="8858" y="6404"/>
                      <a:pt x="5015" y="2617"/>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Main point">
  <p:cSld name="MAIN_POINT">
    <p:spTree>
      <p:nvGrpSpPr>
        <p:cNvPr id="1" name="Shape 4685"/>
        <p:cNvGrpSpPr/>
        <p:nvPr/>
      </p:nvGrpSpPr>
      <p:grpSpPr>
        <a:xfrm>
          <a:off x="0" y="0"/>
          <a:ext cx="0" cy="0"/>
          <a:chOff x="0" y="0"/>
          <a:chExt cx="0" cy="0"/>
        </a:xfrm>
      </p:grpSpPr>
      <p:grpSp>
        <p:nvGrpSpPr>
          <p:cNvPr id="4686" name="Google Shape;4686;p8"/>
          <p:cNvGrpSpPr/>
          <p:nvPr/>
        </p:nvGrpSpPr>
        <p:grpSpPr>
          <a:xfrm>
            <a:off x="194050" y="193895"/>
            <a:ext cx="8755889" cy="4755698"/>
            <a:chOff x="194050" y="193895"/>
            <a:chExt cx="8755889" cy="4755698"/>
          </a:xfrm>
        </p:grpSpPr>
        <p:sp>
          <p:nvSpPr>
            <p:cNvPr id="4687" name="Google Shape;4687;p8"/>
            <p:cNvSpPr/>
            <p:nvPr/>
          </p:nvSpPr>
          <p:spPr>
            <a:xfrm>
              <a:off x="374325" y="374100"/>
              <a:ext cx="8395200" cy="43953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688" name="Google Shape;4688;p8"/>
            <p:cNvGrpSpPr/>
            <p:nvPr/>
          </p:nvGrpSpPr>
          <p:grpSpPr>
            <a:xfrm>
              <a:off x="194061" y="193895"/>
              <a:ext cx="8755877" cy="99873"/>
              <a:chOff x="194061" y="193895"/>
              <a:chExt cx="8755877" cy="99873"/>
            </a:xfrm>
          </p:grpSpPr>
          <p:sp>
            <p:nvSpPr>
              <p:cNvPr id="4689" name="Google Shape;4689;p8"/>
              <p:cNvSpPr/>
              <p:nvPr/>
            </p:nvSpPr>
            <p:spPr>
              <a:xfrm>
                <a:off x="194061" y="193895"/>
                <a:ext cx="292904" cy="99873"/>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0" name="Google Shape;4690;p8"/>
              <p:cNvSpPr/>
              <p:nvPr/>
            </p:nvSpPr>
            <p:spPr>
              <a:xfrm>
                <a:off x="422085" y="241924"/>
                <a:ext cx="13730" cy="1028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1" name="Google Shape;4691;p8"/>
              <p:cNvSpPr/>
              <p:nvPr/>
            </p:nvSpPr>
            <p:spPr>
              <a:xfrm>
                <a:off x="243552" y="231044"/>
                <a:ext cx="13705" cy="1021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2" name="Google Shape;4692;p8"/>
              <p:cNvSpPr/>
              <p:nvPr/>
            </p:nvSpPr>
            <p:spPr>
              <a:xfrm>
                <a:off x="349274" y="206832"/>
                <a:ext cx="44485" cy="43592"/>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3" name="Google Shape;4693;p8"/>
              <p:cNvSpPr/>
              <p:nvPr/>
            </p:nvSpPr>
            <p:spPr>
              <a:xfrm>
                <a:off x="291060" y="222048"/>
                <a:ext cx="44807" cy="38537"/>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4" name="Google Shape;4694;p8"/>
              <p:cNvSpPr/>
              <p:nvPr/>
            </p:nvSpPr>
            <p:spPr>
              <a:xfrm>
                <a:off x="365779" y="227252"/>
                <a:ext cx="9368" cy="7460"/>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5" name="Google Shape;4695;p8"/>
              <p:cNvSpPr/>
              <p:nvPr/>
            </p:nvSpPr>
            <p:spPr>
              <a:xfrm>
                <a:off x="313340" y="235703"/>
                <a:ext cx="9293" cy="7435"/>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6" name="Google Shape;4696;p8"/>
              <p:cNvSpPr/>
              <p:nvPr/>
            </p:nvSpPr>
            <p:spPr>
              <a:xfrm flipH="1">
                <a:off x="461644" y="193895"/>
                <a:ext cx="292904" cy="99873"/>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7" name="Google Shape;4697;p8"/>
              <p:cNvSpPr/>
              <p:nvPr/>
            </p:nvSpPr>
            <p:spPr>
              <a:xfrm flipH="1">
                <a:off x="512795" y="241924"/>
                <a:ext cx="13730" cy="1028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8" name="Google Shape;4698;p8"/>
              <p:cNvSpPr/>
              <p:nvPr/>
            </p:nvSpPr>
            <p:spPr>
              <a:xfrm flipH="1">
                <a:off x="691353" y="231044"/>
                <a:ext cx="13705" cy="1021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9" name="Google Shape;4699;p8"/>
              <p:cNvSpPr/>
              <p:nvPr/>
            </p:nvSpPr>
            <p:spPr>
              <a:xfrm flipH="1">
                <a:off x="554851" y="206832"/>
                <a:ext cx="44485" cy="43592"/>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0" name="Google Shape;4700;p8"/>
              <p:cNvSpPr/>
              <p:nvPr/>
            </p:nvSpPr>
            <p:spPr>
              <a:xfrm flipH="1">
                <a:off x="612743" y="222048"/>
                <a:ext cx="44807" cy="38537"/>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1" name="Google Shape;4701;p8"/>
              <p:cNvSpPr/>
              <p:nvPr/>
            </p:nvSpPr>
            <p:spPr>
              <a:xfrm flipH="1">
                <a:off x="573462" y="227252"/>
                <a:ext cx="9368" cy="7460"/>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2" name="Google Shape;4702;p8"/>
              <p:cNvSpPr/>
              <p:nvPr/>
            </p:nvSpPr>
            <p:spPr>
              <a:xfrm flipH="1">
                <a:off x="625977" y="235703"/>
                <a:ext cx="9293" cy="7435"/>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3" name="Google Shape;4703;p8"/>
              <p:cNvSpPr/>
              <p:nvPr/>
            </p:nvSpPr>
            <p:spPr>
              <a:xfrm>
                <a:off x="739321" y="193895"/>
                <a:ext cx="292904" cy="99873"/>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4" name="Google Shape;4704;p8"/>
              <p:cNvSpPr/>
              <p:nvPr/>
            </p:nvSpPr>
            <p:spPr>
              <a:xfrm>
                <a:off x="967344" y="241924"/>
                <a:ext cx="13730" cy="1028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5" name="Google Shape;4705;p8"/>
              <p:cNvSpPr/>
              <p:nvPr/>
            </p:nvSpPr>
            <p:spPr>
              <a:xfrm>
                <a:off x="788811" y="231044"/>
                <a:ext cx="13705" cy="1021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6" name="Google Shape;4706;p8"/>
              <p:cNvSpPr/>
              <p:nvPr/>
            </p:nvSpPr>
            <p:spPr>
              <a:xfrm>
                <a:off x="894533" y="206832"/>
                <a:ext cx="44485" cy="43592"/>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7" name="Google Shape;4707;p8"/>
              <p:cNvSpPr/>
              <p:nvPr/>
            </p:nvSpPr>
            <p:spPr>
              <a:xfrm>
                <a:off x="836319" y="222048"/>
                <a:ext cx="44807" cy="38537"/>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8" name="Google Shape;4708;p8"/>
              <p:cNvSpPr/>
              <p:nvPr/>
            </p:nvSpPr>
            <p:spPr>
              <a:xfrm>
                <a:off x="911039" y="227252"/>
                <a:ext cx="9368" cy="7460"/>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9" name="Google Shape;4709;p8"/>
              <p:cNvSpPr/>
              <p:nvPr/>
            </p:nvSpPr>
            <p:spPr>
              <a:xfrm>
                <a:off x="858599" y="235703"/>
                <a:ext cx="9293" cy="7435"/>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0" name="Google Shape;4710;p8"/>
              <p:cNvSpPr/>
              <p:nvPr/>
            </p:nvSpPr>
            <p:spPr>
              <a:xfrm flipH="1">
                <a:off x="1006903" y="193895"/>
                <a:ext cx="292904" cy="99873"/>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1" name="Google Shape;4711;p8"/>
              <p:cNvSpPr/>
              <p:nvPr/>
            </p:nvSpPr>
            <p:spPr>
              <a:xfrm flipH="1">
                <a:off x="1058054" y="241924"/>
                <a:ext cx="13730" cy="1028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2" name="Google Shape;4712;p8"/>
              <p:cNvSpPr/>
              <p:nvPr/>
            </p:nvSpPr>
            <p:spPr>
              <a:xfrm flipH="1">
                <a:off x="1236612" y="231044"/>
                <a:ext cx="13705" cy="1021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3" name="Google Shape;4713;p8"/>
              <p:cNvSpPr/>
              <p:nvPr/>
            </p:nvSpPr>
            <p:spPr>
              <a:xfrm flipH="1">
                <a:off x="1100110" y="206832"/>
                <a:ext cx="44485" cy="43592"/>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4" name="Google Shape;4714;p8"/>
              <p:cNvSpPr/>
              <p:nvPr/>
            </p:nvSpPr>
            <p:spPr>
              <a:xfrm flipH="1">
                <a:off x="1158002" y="222048"/>
                <a:ext cx="44807" cy="38537"/>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5" name="Google Shape;4715;p8"/>
              <p:cNvSpPr/>
              <p:nvPr/>
            </p:nvSpPr>
            <p:spPr>
              <a:xfrm flipH="1">
                <a:off x="1118722" y="227252"/>
                <a:ext cx="9368" cy="7460"/>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6" name="Google Shape;4716;p8"/>
              <p:cNvSpPr/>
              <p:nvPr/>
            </p:nvSpPr>
            <p:spPr>
              <a:xfrm flipH="1">
                <a:off x="1171236" y="235703"/>
                <a:ext cx="9293" cy="7435"/>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7" name="Google Shape;4717;p8"/>
              <p:cNvSpPr/>
              <p:nvPr/>
            </p:nvSpPr>
            <p:spPr>
              <a:xfrm>
                <a:off x="1285164" y="193895"/>
                <a:ext cx="292904" cy="99873"/>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8" name="Google Shape;4718;p8"/>
              <p:cNvSpPr/>
              <p:nvPr/>
            </p:nvSpPr>
            <p:spPr>
              <a:xfrm>
                <a:off x="1513188" y="241924"/>
                <a:ext cx="13730" cy="1028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9" name="Google Shape;4719;p8"/>
              <p:cNvSpPr/>
              <p:nvPr/>
            </p:nvSpPr>
            <p:spPr>
              <a:xfrm>
                <a:off x="1334655" y="231044"/>
                <a:ext cx="13705" cy="1021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0" name="Google Shape;4720;p8"/>
              <p:cNvSpPr/>
              <p:nvPr/>
            </p:nvSpPr>
            <p:spPr>
              <a:xfrm>
                <a:off x="1440377" y="206832"/>
                <a:ext cx="44485" cy="43592"/>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1" name="Google Shape;4721;p8"/>
              <p:cNvSpPr/>
              <p:nvPr/>
            </p:nvSpPr>
            <p:spPr>
              <a:xfrm>
                <a:off x="1382163" y="222048"/>
                <a:ext cx="44807" cy="38537"/>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2" name="Google Shape;4722;p8"/>
              <p:cNvSpPr/>
              <p:nvPr/>
            </p:nvSpPr>
            <p:spPr>
              <a:xfrm>
                <a:off x="1456882" y="227252"/>
                <a:ext cx="9368" cy="7460"/>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3" name="Google Shape;4723;p8"/>
              <p:cNvSpPr/>
              <p:nvPr/>
            </p:nvSpPr>
            <p:spPr>
              <a:xfrm>
                <a:off x="1404442" y="235703"/>
                <a:ext cx="9293" cy="7435"/>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4" name="Google Shape;4724;p8"/>
              <p:cNvSpPr/>
              <p:nvPr/>
            </p:nvSpPr>
            <p:spPr>
              <a:xfrm flipH="1">
                <a:off x="1552746" y="193895"/>
                <a:ext cx="292904" cy="99873"/>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5" name="Google Shape;4725;p8"/>
              <p:cNvSpPr/>
              <p:nvPr/>
            </p:nvSpPr>
            <p:spPr>
              <a:xfrm flipH="1">
                <a:off x="1603897" y="241924"/>
                <a:ext cx="13730" cy="1028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6" name="Google Shape;4726;p8"/>
              <p:cNvSpPr/>
              <p:nvPr/>
            </p:nvSpPr>
            <p:spPr>
              <a:xfrm flipH="1">
                <a:off x="1782455" y="231044"/>
                <a:ext cx="13705" cy="1021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7" name="Google Shape;4727;p8"/>
              <p:cNvSpPr/>
              <p:nvPr/>
            </p:nvSpPr>
            <p:spPr>
              <a:xfrm flipH="1">
                <a:off x="1645953" y="206832"/>
                <a:ext cx="44485" cy="43592"/>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8" name="Google Shape;4728;p8"/>
              <p:cNvSpPr/>
              <p:nvPr/>
            </p:nvSpPr>
            <p:spPr>
              <a:xfrm flipH="1">
                <a:off x="1703845" y="222048"/>
                <a:ext cx="44807" cy="38537"/>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9" name="Google Shape;4729;p8"/>
              <p:cNvSpPr/>
              <p:nvPr/>
            </p:nvSpPr>
            <p:spPr>
              <a:xfrm flipH="1">
                <a:off x="1664565" y="227252"/>
                <a:ext cx="9368" cy="7460"/>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0" name="Google Shape;4730;p8"/>
              <p:cNvSpPr/>
              <p:nvPr/>
            </p:nvSpPr>
            <p:spPr>
              <a:xfrm flipH="1">
                <a:off x="1717079" y="235703"/>
                <a:ext cx="9293" cy="7435"/>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1" name="Google Shape;4731;p8"/>
              <p:cNvSpPr/>
              <p:nvPr/>
            </p:nvSpPr>
            <p:spPr>
              <a:xfrm>
                <a:off x="1831007" y="193895"/>
                <a:ext cx="292904" cy="99873"/>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2" name="Google Shape;4732;p8"/>
              <p:cNvSpPr/>
              <p:nvPr/>
            </p:nvSpPr>
            <p:spPr>
              <a:xfrm>
                <a:off x="2059031" y="241924"/>
                <a:ext cx="13730" cy="1028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3" name="Google Shape;4733;p8"/>
              <p:cNvSpPr/>
              <p:nvPr/>
            </p:nvSpPr>
            <p:spPr>
              <a:xfrm>
                <a:off x="1880498" y="231044"/>
                <a:ext cx="13705" cy="1021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4" name="Google Shape;4734;p8"/>
              <p:cNvSpPr/>
              <p:nvPr/>
            </p:nvSpPr>
            <p:spPr>
              <a:xfrm>
                <a:off x="1986220" y="206832"/>
                <a:ext cx="44485" cy="43592"/>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5" name="Google Shape;4735;p8"/>
              <p:cNvSpPr/>
              <p:nvPr/>
            </p:nvSpPr>
            <p:spPr>
              <a:xfrm>
                <a:off x="1928006" y="222048"/>
                <a:ext cx="44807" cy="38537"/>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6" name="Google Shape;4736;p8"/>
              <p:cNvSpPr/>
              <p:nvPr/>
            </p:nvSpPr>
            <p:spPr>
              <a:xfrm>
                <a:off x="2002725" y="227252"/>
                <a:ext cx="9368" cy="7460"/>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7" name="Google Shape;4737;p8"/>
              <p:cNvSpPr/>
              <p:nvPr/>
            </p:nvSpPr>
            <p:spPr>
              <a:xfrm>
                <a:off x="1950285" y="235703"/>
                <a:ext cx="9293" cy="7435"/>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8" name="Google Shape;4738;p8"/>
              <p:cNvSpPr/>
              <p:nvPr/>
            </p:nvSpPr>
            <p:spPr>
              <a:xfrm flipH="1">
                <a:off x="2098589" y="193895"/>
                <a:ext cx="292904" cy="99873"/>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9" name="Google Shape;4739;p8"/>
              <p:cNvSpPr/>
              <p:nvPr/>
            </p:nvSpPr>
            <p:spPr>
              <a:xfrm flipH="1">
                <a:off x="2149740" y="241924"/>
                <a:ext cx="13730" cy="1028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0" name="Google Shape;4740;p8"/>
              <p:cNvSpPr/>
              <p:nvPr/>
            </p:nvSpPr>
            <p:spPr>
              <a:xfrm flipH="1">
                <a:off x="2328298" y="231044"/>
                <a:ext cx="13705" cy="1021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1" name="Google Shape;4741;p8"/>
              <p:cNvSpPr/>
              <p:nvPr/>
            </p:nvSpPr>
            <p:spPr>
              <a:xfrm flipH="1">
                <a:off x="2191796" y="206832"/>
                <a:ext cx="44485" cy="43592"/>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2" name="Google Shape;4742;p8"/>
              <p:cNvSpPr/>
              <p:nvPr/>
            </p:nvSpPr>
            <p:spPr>
              <a:xfrm flipH="1">
                <a:off x="2249688" y="222048"/>
                <a:ext cx="44807" cy="38537"/>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3" name="Google Shape;4743;p8"/>
              <p:cNvSpPr/>
              <p:nvPr/>
            </p:nvSpPr>
            <p:spPr>
              <a:xfrm flipH="1">
                <a:off x="2210408" y="227252"/>
                <a:ext cx="9368" cy="7460"/>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4" name="Google Shape;4744;p8"/>
              <p:cNvSpPr/>
              <p:nvPr/>
            </p:nvSpPr>
            <p:spPr>
              <a:xfrm flipH="1">
                <a:off x="2262922" y="235703"/>
                <a:ext cx="9293" cy="7435"/>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5" name="Google Shape;4745;p8"/>
              <p:cNvSpPr/>
              <p:nvPr/>
            </p:nvSpPr>
            <p:spPr>
              <a:xfrm>
                <a:off x="2376850" y="193895"/>
                <a:ext cx="292904" cy="99873"/>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6" name="Google Shape;4746;p8"/>
              <p:cNvSpPr/>
              <p:nvPr/>
            </p:nvSpPr>
            <p:spPr>
              <a:xfrm>
                <a:off x="2604874" y="241924"/>
                <a:ext cx="13730" cy="1028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7" name="Google Shape;4747;p8"/>
              <p:cNvSpPr/>
              <p:nvPr/>
            </p:nvSpPr>
            <p:spPr>
              <a:xfrm>
                <a:off x="2426341" y="231044"/>
                <a:ext cx="13705" cy="1021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8" name="Google Shape;4748;p8"/>
              <p:cNvSpPr/>
              <p:nvPr/>
            </p:nvSpPr>
            <p:spPr>
              <a:xfrm>
                <a:off x="2532063" y="206832"/>
                <a:ext cx="44485" cy="43592"/>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9" name="Google Shape;4749;p8"/>
              <p:cNvSpPr/>
              <p:nvPr/>
            </p:nvSpPr>
            <p:spPr>
              <a:xfrm>
                <a:off x="2473849" y="222048"/>
                <a:ext cx="44807" cy="38537"/>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0" name="Google Shape;4750;p8"/>
              <p:cNvSpPr/>
              <p:nvPr/>
            </p:nvSpPr>
            <p:spPr>
              <a:xfrm>
                <a:off x="2548568" y="227252"/>
                <a:ext cx="9368" cy="7460"/>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1" name="Google Shape;4751;p8"/>
              <p:cNvSpPr/>
              <p:nvPr/>
            </p:nvSpPr>
            <p:spPr>
              <a:xfrm>
                <a:off x="2496128" y="235703"/>
                <a:ext cx="9293" cy="7435"/>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2" name="Google Shape;4752;p8"/>
              <p:cNvSpPr/>
              <p:nvPr/>
            </p:nvSpPr>
            <p:spPr>
              <a:xfrm flipH="1">
                <a:off x="2644433" y="193895"/>
                <a:ext cx="292904" cy="99873"/>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3" name="Google Shape;4753;p8"/>
              <p:cNvSpPr/>
              <p:nvPr/>
            </p:nvSpPr>
            <p:spPr>
              <a:xfrm flipH="1">
                <a:off x="2695584" y="241924"/>
                <a:ext cx="13730" cy="1028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4" name="Google Shape;4754;p8"/>
              <p:cNvSpPr/>
              <p:nvPr/>
            </p:nvSpPr>
            <p:spPr>
              <a:xfrm flipH="1">
                <a:off x="2874142" y="231044"/>
                <a:ext cx="13705" cy="1021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5" name="Google Shape;4755;p8"/>
              <p:cNvSpPr/>
              <p:nvPr/>
            </p:nvSpPr>
            <p:spPr>
              <a:xfrm flipH="1">
                <a:off x="2737640" y="206832"/>
                <a:ext cx="44485" cy="43592"/>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6" name="Google Shape;4756;p8"/>
              <p:cNvSpPr/>
              <p:nvPr/>
            </p:nvSpPr>
            <p:spPr>
              <a:xfrm flipH="1">
                <a:off x="2795531" y="222048"/>
                <a:ext cx="44807" cy="38537"/>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7" name="Google Shape;4757;p8"/>
              <p:cNvSpPr/>
              <p:nvPr/>
            </p:nvSpPr>
            <p:spPr>
              <a:xfrm flipH="1">
                <a:off x="2756251" y="227252"/>
                <a:ext cx="9368" cy="7460"/>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8" name="Google Shape;4758;p8"/>
              <p:cNvSpPr/>
              <p:nvPr/>
            </p:nvSpPr>
            <p:spPr>
              <a:xfrm flipH="1">
                <a:off x="2808765" y="235703"/>
                <a:ext cx="9293" cy="7435"/>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9" name="Google Shape;4759;p8"/>
              <p:cNvSpPr/>
              <p:nvPr/>
            </p:nvSpPr>
            <p:spPr>
              <a:xfrm>
                <a:off x="2922693" y="193895"/>
                <a:ext cx="292904" cy="99873"/>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0" name="Google Shape;4760;p8"/>
              <p:cNvSpPr/>
              <p:nvPr/>
            </p:nvSpPr>
            <p:spPr>
              <a:xfrm>
                <a:off x="3150717" y="241924"/>
                <a:ext cx="13730" cy="1028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1" name="Google Shape;4761;p8"/>
              <p:cNvSpPr/>
              <p:nvPr/>
            </p:nvSpPr>
            <p:spPr>
              <a:xfrm>
                <a:off x="2972184" y="231044"/>
                <a:ext cx="13705" cy="1021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2" name="Google Shape;4762;p8"/>
              <p:cNvSpPr/>
              <p:nvPr/>
            </p:nvSpPr>
            <p:spPr>
              <a:xfrm>
                <a:off x="3077906" y="206832"/>
                <a:ext cx="44485" cy="43592"/>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3" name="Google Shape;4763;p8"/>
              <p:cNvSpPr/>
              <p:nvPr/>
            </p:nvSpPr>
            <p:spPr>
              <a:xfrm>
                <a:off x="3019692" y="222048"/>
                <a:ext cx="44807" cy="38537"/>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4" name="Google Shape;4764;p8"/>
              <p:cNvSpPr/>
              <p:nvPr/>
            </p:nvSpPr>
            <p:spPr>
              <a:xfrm>
                <a:off x="3094411" y="227252"/>
                <a:ext cx="9368" cy="7460"/>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5" name="Google Shape;4765;p8"/>
              <p:cNvSpPr/>
              <p:nvPr/>
            </p:nvSpPr>
            <p:spPr>
              <a:xfrm>
                <a:off x="3041972" y="235703"/>
                <a:ext cx="9293" cy="7435"/>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6" name="Google Shape;4766;p8"/>
              <p:cNvSpPr/>
              <p:nvPr/>
            </p:nvSpPr>
            <p:spPr>
              <a:xfrm flipH="1">
                <a:off x="3190276" y="193895"/>
                <a:ext cx="292904" cy="99873"/>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7" name="Google Shape;4767;p8"/>
              <p:cNvSpPr/>
              <p:nvPr/>
            </p:nvSpPr>
            <p:spPr>
              <a:xfrm flipH="1">
                <a:off x="3241427" y="241924"/>
                <a:ext cx="13730" cy="1028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8" name="Google Shape;4768;p8"/>
              <p:cNvSpPr/>
              <p:nvPr/>
            </p:nvSpPr>
            <p:spPr>
              <a:xfrm flipH="1">
                <a:off x="3419985" y="231044"/>
                <a:ext cx="13705" cy="1021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9" name="Google Shape;4769;p8"/>
              <p:cNvSpPr/>
              <p:nvPr/>
            </p:nvSpPr>
            <p:spPr>
              <a:xfrm flipH="1">
                <a:off x="3283483" y="206832"/>
                <a:ext cx="44485" cy="43592"/>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0" name="Google Shape;4770;p8"/>
              <p:cNvSpPr/>
              <p:nvPr/>
            </p:nvSpPr>
            <p:spPr>
              <a:xfrm flipH="1">
                <a:off x="3341375" y="222048"/>
                <a:ext cx="44807" cy="38537"/>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1" name="Google Shape;4771;p8"/>
              <p:cNvSpPr/>
              <p:nvPr/>
            </p:nvSpPr>
            <p:spPr>
              <a:xfrm flipH="1">
                <a:off x="3302094" y="227252"/>
                <a:ext cx="9368" cy="7460"/>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2" name="Google Shape;4772;p8"/>
              <p:cNvSpPr/>
              <p:nvPr/>
            </p:nvSpPr>
            <p:spPr>
              <a:xfrm flipH="1">
                <a:off x="3354609" y="235703"/>
                <a:ext cx="9293" cy="7435"/>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3" name="Google Shape;4773;p8"/>
              <p:cNvSpPr/>
              <p:nvPr/>
            </p:nvSpPr>
            <p:spPr>
              <a:xfrm>
                <a:off x="3468537" y="193895"/>
                <a:ext cx="292904" cy="99873"/>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4" name="Google Shape;4774;p8"/>
              <p:cNvSpPr/>
              <p:nvPr/>
            </p:nvSpPr>
            <p:spPr>
              <a:xfrm>
                <a:off x="3696560" y="241924"/>
                <a:ext cx="13730" cy="1028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5" name="Google Shape;4775;p8"/>
              <p:cNvSpPr/>
              <p:nvPr/>
            </p:nvSpPr>
            <p:spPr>
              <a:xfrm>
                <a:off x="3518027" y="231044"/>
                <a:ext cx="13705" cy="1021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6" name="Google Shape;4776;p8"/>
              <p:cNvSpPr/>
              <p:nvPr/>
            </p:nvSpPr>
            <p:spPr>
              <a:xfrm>
                <a:off x="3623749" y="206832"/>
                <a:ext cx="44485" cy="43592"/>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7" name="Google Shape;4777;p8"/>
              <p:cNvSpPr/>
              <p:nvPr/>
            </p:nvSpPr>
            <p:spPr>
              <a:xfrm>
                <a:off x="3565535" y="222048"/>
                <a:ext cx="44807" cy="38537"/>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8" name="Google Shape;4778;p8"/>
              <p:cNvSpPr/>
              <p:nvPr/>
            </p:nvSpPr>
            <p:spPr>
              <a:xfrm>
                <a:off x="3640255" y="227252"/>
                <a:ext cx="9368" cy="7460"/>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9" name="Google Shape;4779;p8"/>
              <p:cNvSpPr/>
              <p:nvPr/>
            </p:nvSpPr>
            <p:spPr>
              <a:xfrm>
                <a:off x="3587815" y="235703"/>
                <a:ext cx="9293" cy="7435"/>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0" name="Google Shape;4780;p8"/>
              <p:cNvSpPr/>
              <p:nvPr/>
            </p:nvSpPr>
            <p:spPr>
              <a:xfrm flipH="1">
                <a:off x="3736119" y="193895"/>
                <a:ext cx="292904" cy="99873"/>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1" name="Google Shape;4781;p8"/>
              <p:cNvSpPr/>
              <p:nvPr/>
            </p:nvSpPr>
            <p:spPr>
              <a:xfrm flipH="1">
                <a:off x="3787270" y="241924"/>
                <a:ext cx="13730" cy="1028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2" name="Google Shape;4782;p8"/>
              <p:cNvSpPr/>
              <p:nvPr/>
            </p:nvSpPr>
            <p:spPr>
              <a:xfrm flipH="1">
                <a:off x="3965828" y="231044"/>
                <a:ext cx="13705" cy="1021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3" name="Google Shape;4783;p8"/>
              <p:cNvSpPr/>
              <p:nvPr/>
            </p:nvSpPr>
            <p:spPr>
              <a:xfrm flipH="1">
                <a:off x="3829326" y="206832"/>
                <a:ext cx="44485" cy="43592"/>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4" name="Google Shape;4784;p8"/>
              <p:cNvSpPr/>
              <p:nvPr/>
            </p:nvSpPr>
            <p:spPr>
              <a:xfrm flipH="1">
                <a:off x="3887218" y="222048"/>
                <a:ext cx="44807" cy="38537"/>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5" name="Google Shape;4785;p8"/>
              <p:cNvSpPr/>
              <p:nvPr/>
            </p:nvSpPr>
            <p:spPr>
              <a:xfrm flipH="1">
                <a:off x="3847938" y="227252"/>
                <a:ext cx="9368" cy="7460"/>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6" name="Google Shape;4786;p8"/>
              <p:cNvSpPr/>
              <p:nvPr/>
            </p:nvSpPr>
            <p:spPr>
              <a:xfrm flipH="1">
                <a:off x="3900452" y="235703"/>
                <a:ext cx="9293" cy="7435"/>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7" name="Google Shape;4787;p8"/>
              <p:cNvSpPr/>
              <p:nvPr/>
            </p:nvSpPr>
            <p:spPr>
              <a:xfrm>
                <a:off x="4014380" y="193895"/>
                <a:ext cx="292904" cy="99873"/>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8" name="Google Shape;4788;p8"/>
              <p:cNvSpPr/>
              <p:nvPr/>
            </p:nvSpPr>
            <p:spPr>
              <a:xfrm>
                <a:off x="4242404" y="241924"/>
                <a:ext cx="13730" cy="1028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9" name="Google Shape;4789;p8"/>
              <p:cNvSpPr/>
              <p:nvPr/>
            </p:nvSpPr>
            <p:spPr>
              <a:xfrm>
                <a:off x="4063870" y="231044"/>
                <a:ext cx="13705" cy="1021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0" name="Google Shape;4790;p8"/>
              <p:cNvSpPr/>
              <p:nvPr/>
            </p:nvSpPr>
            <p:spPr>
              <a:xfrm>
                <a:off x="4169593" y="206832"/>
                <a:ext cx="44485" cy="43592"/>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1" name="Google Shape;4791;p8"/>
              <p:cNvSpPr/>
              <p:nvPr/>
            </p:nvSpPr>
            <p:spPr>
              <a:xfrm>
                <a:off x="4111378" y="222048"/>
                <a:ext cx="44807" cy="38537"/>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2" name="Google Shape;4792;p8"/>
              <p:cNvSpPr/>
              <p:nvPr/>
            </p:nvSpPr>
            <p:spPr>
              <a:xfrm>
                <a:off x="4186098" y="227252"/>
                <a:ext cx="9368" cy="7460"/>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3" name="Google Shape;4793;p8"/>
              <p:cNvSpPr/>
              <p:nvPr/>
            </p:nvSpPr>
            <p:spPr>
              <a:xfrm>
                <a:off x="4133658" y="235703"/>
                <a:ext cx="9293" cy="7435"/>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4" name="Google Shape;4794;p8"/>
              <p:cNvSpPr/>
              <p:nvPr/>
            </p:nvSpPr>
            <p:spPr>
              <a:xfrm flipH="1">
                <a:off x="4281962" y="193895"/>
                <a:ext cx="292904" cy="99873"/>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5" name="Google Shape;4795;p8"/>
              <p:cNvSpPr/>
              <p:nvPr/>
            </p:nvSpPr>
            <p:spPr>
              <a:xfrm flipH="1">
                <a:off x="4333113" y="241924"/>
                <a:ext cx="13730" cy="1028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6" name="Google Shape;4796;p8"/>
              <p:cNvSpPr/>
              <p:nvPr/>
            </p:nvSpPr>
            <p:spPr>
              <a:xfrm flipH="1">
                <a:off x="4511671" y="231044"/>
                <a:ext cx="13705" cy="1021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7" name="Google Shape;4797;p8"/>
              <p:cNvSpPr/>
              <p:nvPr/>
            </p:nvSpPr>
            <p:spPr>
              <a:xfrm flipH="1">
                <a:off x="4375169" y="206832"/>
                <a:ext cx="44485" cy="43592"/>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8" name="Google Shape;4798;p8"/>
              <p:cNvSpPr/>
              <p:nvPr/>
            </p:nvSpPr>
            <p:spPr>
              <a:xfrm flipH="1">
                <a:off x="4433061" y="222048"/>
                <a:ext cx="44807" cy="38537"/>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9" name="Google Shape;4799;p8"/>
              <p:cNvSpPr/>
              <p:nvPr/>
            </p:nvSpPr>
            <p:spPr>
              <a:xfrm flipH="1">
                <a:off x="4393781" y="227252"/>
                <a:ext cx="9368" cy="7460"/>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0" name="Google Shape;4800;p8"/>
              <p:cNvSpPr/>
              <p:nvPr/>
            </p:nvSpPr>
            <p:spPr>
              <a:xfrm flipH="1">
                <a:off x="4446295" y="235703"/>
                <a:ext cx="9293" cy="7435"/>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1" name="Google Shape;4801;p8"/>
              <p:cNvSpPr/>
              <p:nvPr/>
            </p:nvSpPr>
            <p:spPr>
              <a:xfrm>
                <a:off x="4560223" y="193895"/>
                <a:ext cx="292904" cy="99873"/>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2" name="Google Shape;4802;p8"/>
              <p:cNvSpPr/>
              <p:nvPr/>
            </p:nvSpPr>
            <p:spPr>
              <a:xfrm>
                <a:off x="4788247" y="241924"/>
                <a:ext cx="13730" cy="1028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3" name="Google Shape;4803;p8"/>
              <p:cNvSpPr/>
              <p:nvPr/>
            </p:nvSpPr>
            <p:spPr>
              <a:xfrm>
                <a:off x="4609714" y="231044"/>
                <a:ext cx="13705" cy="1021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4" name="Google Shape;4804;p8"/>
              <p:cNvSpPr/>
              <p:nvPr/>
            </p:nvSpPr>
            <p:spPr>
              <a:xfrm>
                <a:off x="4715436" y="206832"/>
                <a:ext cx="44485" cy="43592"/>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5" name="Google Shape;4805;p8"/>
              <p:cNvSpPr/>
              <p:nvPr/>
            </p:nvSpPr>
            <p:spPr>
              <a:xfrm>
                <a:off x="4657222" y="222048"/>
                <a:ext cx="44807" cy="38537"/>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6" name="Google Shape;4806;p8"/>
              <p:cNvSpPr/>
              <p:nvPr/>
            </p:nvSpPr>
            <p:spPr>
              <a:xfrm>
                <a:off x="4731941" y="227252"/>
                <a:ext cx="9368" cy="7460"/>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7" name="Google Shape;4807;p8"/>
              <p:cNvSpPr/>
              <p:nvPr/>
            </p:nvSpPr>
            <p:spPr>
              <a:xfrm>
                <a:off x="4679501" y="235703"/>
                <a:ext cx="9293" cy="7435"/>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8" name="Google Shape;4808;p8"/>
              <p:cNvSpPr/>
              <p:nvPr/>
            </p:nvSpPr>
            <p:spPr>
              <a:xfrm flipH="1">
                <a:off x="4827805" y="193895"/>
                <a:ext cx="292904" cy="99873"/>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9" name="Google Shape;4809;p8"/>
              <p:cNvSpPr/>
              <p:nvPr/>
            </p:nvSpPr>
            <p:spPr>
              <a:xfrm flipH="1">
                <a:off x="4878956" y="241924"/>
                <a:ext cx="13730" cy="1028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0" name="Google Shape;4810;p8"/>
              <p:cNvSpPr/>
              <p:nvPr/>
            </p:nvSpPr>
            <p:spPr>
              <a:xfrm flipH="1">
                <a:off x="5057514" y="231044"/>
                <a:ext cx="13705" cy="1021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1" name="Google Shape;4811;p8"/>
              <p:cNvSpPr/>
              <p:nvPr/>
            </p:nvSpPr>
            <p:spPr>
              <a:xfrm flipH="1">
                <a:off x="4921012" y="206832"/>
                <a:ext cx="44485" cy="43592"/>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2" name="Google Shape;4812;p8"/>
              <p:cNvSpPr/>
              <p:nvPr/>
            </p:nvSpPr>
            <p:spPr>
              <a:xfrm flipH="1">
                <a:off x="4978904" y="222048"/>
                <a:ext cx="44807" cy="38537"/>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3" name="Google Shape;4813;p8"/>
              <p:cNvSpPr/>
              <p:nvPr/>
            </p:nvSpPr>
            <p:spPr>
              <a:xfrm flipH="1">
                <a:off x="4939624" y="227252"/>
                <a:ext cx="9368" cy="7460"/>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4" name="Google Shape;4814;p8"/>
              <p:cNvSpPr/>
              <p:nvPr/>
            </p:nvSpPr>
            <p:spPr>
              <a:xfrm flipH="1">
                <a:off x="4992138" y="235703"/>
                <a:ext cx="9293" cy="7435"/>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5" name="Google Shape;4815;p8"/>
              <p:cNvSpPr/>
              <p:nvPr/>
            </p:nvSpPr>
            <p:spPr>
              <a:xfrm>
                <a:off x="5107256" y="193895"/>
                <a:ext cx="292904" cy="99873"/>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6" name="Google Shape;4816;p8"/>
              <p:cNvSpPr/>
              <p:nvPr/>
            </p:nvSpPr>
            <p:spPr>
              <a:xfrm>
                <a:off x="5335279" y="241924"/>
                <a:ext cx="13730" cy="1028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7" name="Google Shape;4817;p8"/>
              <p:cNvSpPr/>
              <p:nvPr/>
            </p:nvSpPr>
            <p:spPr>
              <a:xfrm>
                <a:off x="5156746" y="231044"/>
                <a:ext cx="13705" cy="1021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8" name="Google Shape;4818;p8"/>
              <p:cNvSpPr/>
              <p:nvPr/>
            </p:nvSpPr>
            <p:spPr>
              <a:xfrm>
                <a:off x="5262468" y="206832"/>
                <a:ext cx="44485" cy="43592"/>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9" name="Google Shape;4819;p8"/>
              <p:cNvSpPr/>
              <p:nvPr/>
            </p:nvSpPr>
            <p:spPr>
              <a:xfrm>
                <a:off x="5204254" y="222048"/>
                <a:ext cx="44807" cy="38537"/>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0" name="Google Shape;4820;p8"/>
              <p:cNvSpPr/>
              <p:nvPr/>
            </p:nvSpPr>
            <p:spPr>
              <a:xfrm>
                <a:off x="5278974" y="227252"/>
                <a:ext cx="9368" cy="7460"/>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1" name="Google Shape;4821;p8"/>
              <p:cNvSpPr/>
              <p:nvPr/>
            </p:nvSpPr>
            <p:spPr>
              <a:xfrm>
                <a:off x="5226534" y="235703"/>
                <a:ext cx="9293" cy="7435"/>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2" name="Google Shape;4822;p8"/>
              <p:cNvSpPr/>
              <p:nvPr/>
            </p:nvSpPr>
            <p:spPr>
              <a:xfrm flipH="1">
                <a:off x="5374838" y="193895"/>
                <a:ext cx="292904" cy="99873"/>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3" name="Google Shape;4823;p8"/>
              <p:cNvSpPr/>
              <p:nvPr/>
            </p:nvSpPr>
            <p:spPr>
              <a:xfrm flipH="1">
                <a:off x="5425989" y="241924"/>
                <a:ext cx="13730" cy="1028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4" name="Google Shape;4824;p8"/>
              <p:cNvSpPr/>
              <p:nvPr/>
            </p:nvSpPr>
            <p:spPr>
              <a:xfrm flipH="1">
                <a:off x="5604547" y="231044"/>
                <a:ext cx="13705" cy="1021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5" name="Google Shape;4825;p8"/>
              <p:cNvSpPr/>
              <p:nvPr/>
            </p:nvSpPr>
            <p:spPr>
              <a:xfrm flipH="1">
                <a:off x="5468045" y="206832"/>
                <a:ext cx="44485" cy="43592"/>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6" name="Google Shape;4826;p8"/>
              <p:cNvSpPr/>
              <p:nvPr/>
            </p:nvSpPr>
            <p:spPr>
              <a:xfrm flipH="1">
                <a:off x="5525937" y="222048"/>
                <a:ext cx="44807" cy="38537"/>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7" name="Google Shape;4827;p8"/>
              <p:cNvSpPr/>
              <p:nvPr/>
            </p:nvSpPr>
            <p:spPr>
              <a:xfrm flipH="1">
                <a:off x="5486657" y="227252"/>
                <a:ext cx="9368" cy="7460"/>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8" name="Google Shape;4828;p8"/>
              <p:cNvSpPr/>
              <p:nvPr/>
            </p:nvSpPr>
            <p:spPr>
              <a:xfrm flipH="1">
                <a:off x="5539171" y="235703"/>
                <a:ext cx="9293" cy="7435"/>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9" name="Google Shape;4829;p8"/>
              <p:cNvSpPr/>
              <p:nvPr/>
            </p:nvSpPr>
            <p:spPr>
              <a:xfrm>
                <a:off x="5654288" y="193895"/>
                <a:ext cx="292904" cy="99873"/>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0" name="Google Shape;4830;p8"/>
              <p:cNvSpPr/>
              <p:nvPr/>
            </p:nvSpPr>
            <p:spPr>
              <a:xfrm>
                <a:off x="5882312" y="241924"/>
                <a:ext cx="13730" cy="1028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1" name="Google Shape;4831;p8"/>
              <p:cNvSpPr/>
              <p:nvPr/>
            </p:nvSpPr>
            <p:spPr>
              <a:xfrm>
                <a:off x="5703779" y="231044"/>
                <a:ext cx="13705" cy="1021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2" name="Google Shape;4832;p8"/>
              <p:cNvSpPr/>
              <p:nvPr/>
            </p:nvSpPr>
            <p:spPr>
              <a:xfrm>
                <a:off x="5809501" y="206832"/>
                <a:ext cx="44485" cy="43592"/>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3" name="Google Shape;4833;p8"/>
              <p:cNvSpPr/>
              <p:nvPr/>
            </p:nvSpPr>
            <p:spPr>
              <a:xfrm>
                <a:off x="5751287" y="222048"/>
                <a:ext cx="44807" cy="38537"/>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4" name="Google Shape;4834;p8"/>
              <p:cNvSpPr/>
              <p:nvPr/>
            </p:nvSpPr>
            <p:spPr>
              <a:xfrm>
                <a:off x="5826006" y="227252"/>
                <a:ext cx="9368" cy="7460"/>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5" name="Google Shape;4835;p8"/>
              <p:cNvSpPr/>
              <p:nvPr/>
            </p:nvSpPr>
            <p:spPr>
              <a:xfrm>
                <a:off x="5773567" y="235703"/>
                <a:ext cx="9293" cy="7435"/>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6" name="Google Shape;4836;p8"/>
              <p:cNvSpPr/>
              <p:nvPr/>
            </p:nvSpPr>
            <p:spPr>
              <a:xfrm flipH="1">
                <a:off x="5921871" y="193895"/>
                <a:ext cx="292904" cy="99873"/>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7" name="Google Shape;4837;p8"/>
              <p:cNvSpPr/>
              <p:nvPr/>
            </p:nvSpPr>
            <p:spPr>
              <a:xfrm flipH="1">
                <a:off x="5973022" y="241924"/>
                <a:ext cx="13730" cy="1028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8" name="Google Shape;4838;p8"/>
              <p:cNvSpPr/>
              <p:nvPr/>
            </p:nvSpPr>
            <p:spPr>
              <a:xfrm flipH="1">
                <a:off x="6151580" y="231044"/>
                <a:ext cx="13705" cy="1021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9" name="Google Shape;4839;p8"/>
              <p:cNvSpPr/>
              <p:nvPr/>
            </p:nvSpPr>
            <p:spPr>
              <a:xfrm flipH="1">
                <a:off x="6015078" y="206832"/>
                <a:ext cx="44485" cy="43592"/>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0" name="Google Shape;4840;p8"/>
              <p:cNvSpPr/>
              <p:nvPr/>
            </p:nvSpPr>
            <p:spPr>
              <a:xfrm flipH="1">
                <a:off x="6072970" y="222048"/>
                <a:ext cx="44807" cy="38537"/>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1" name="Google Shape;4841;p8"/>
              <p:cNvSpPr/>
              <p:nvPr/>
            </p:nvSpPr>
            <p:spPr>
              <a:xfrm flipH="1">
                <a:off x="6033689" y="227252"/>
                <a:ext cx="9368" cy="7460"/>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2" name="Google Shape;4842;p8"/>
              <p:cNvSpPr/>
              <p:nvPr/>
            </p:nvSpPr>
            <p:spPr>
              <a:xfrm flipH="1">
                <a:off x="6086203" y="235703"/>
                <a:ext cx="9293" cy="7435"/>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3" name="Google Shape;4843;p8"/>
              <p:cNvSpPr/>
              <p:nvPr/>
            </p:nvSpPr>
            <p:spPr>
              <a:xfrm>
                <a:off x="6201321" y="193895"/>
                <a:ext cx="292904" cy="99873"/>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4" name="Google Shape;4844;p8"/>
              <p:cNvSpPr/>
              <p:nvPr/>
            </p:nvSpPr>
            <p:spPr>
              <a:xfrm>
                <a:off x="6429345" y="241924"/>
                <a:ext cx="13730" cy="1028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5" name="Google Shape;4845;p8"/>
              <p:cNvSpPr/>
              <p:nvPr/>
            </p:nvSpPr>
            <p:spPr>
              <a:xfrm>
                <a:off x="6250812" y="231044"/>
                <a:ext cx="13705" cy="1021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6" name="Google Shape;4846;p8"/>
              <p:cNvSpPr/>
              <p:nvPr/>
            </p:nvSpPr>
            <p:spPr>
              <a:xfrm>
                <a:off x="6356534" y="206832"/>
                <a:ext cx="44485" cy="43592"/>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7" name="Google Shape;4847;p8"/>
              <p:cNvSpPr/>
              <p:nvPr/>
            </p:nvSpPr>
            <p:spPr>
              <a:xfrm>
                <a:off x="6298320" y="222048"/>
                <a:ext cx="44807" cy="38537"/>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8" name="Google Shape;4848;p8"/>
              <p:cNvSpPr/>
              <p:nvPr/>
            </p:nvSpPr>
            <p:spPr>
              <a:xfrm>
                <a:off x="6373039" y="227252"/>
                <a:ext cx="9368" cy="7460"/>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9" name="Google Shape;4849;p8"/>
              <p:cNvSpPr/>
              <p:nvPr/>
            </p:nvSpPr>
            <p:spPr>
              <a:xfrm>
                <a:off x="6320599" y="235703"/>
                <a:ext cx="9293" cy="7435"/>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0" name="Google Shape;4850;p8"/>
              <p:cNvSpPr/>
              <p:nvPr/>
            </p:nvSpPr>
            <p:spPr>
              <a:xfrm flipH="1">
                <a:off x="6468903" y="193895"/>
                <a:ext cx="292904" cy="99873"/>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1" name="Google Shape;4851;p8"/>
              <p:cNvSpPr/>
              <p:nvPr/>
            </p:nvSpPr>
            <p:spPr>
              <a:xfrm flipH="1">
                <a:off x="6520054" y="241924"/>
                <a:ext cx="13730" cy="1028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2" name="Google Shape;4852;p8"/>
              <p:cNvSpPr/>
              <p:nvPr/>
            </p:nvSpPr>
            <p:spPr>
              <a:xfrm flipH="1">
                <a:off x="6698612" y="231044"/>
                <a:ext cx="13705" cy="1021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3" name="Google Shape;4853;p8"/>
              <p:cNvSpPr/>
              <p:nvPr/>
            </p:nvSpPr>
            <p:spPr>
              <a:xfrm flipH="1">
                <a:off x="6562110" y="206832"/>
                <a:ext cx="44485" cy="43592"/>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4" name="Google Shape;4854;p8"/>
              <p:cNvSpPr/>
              <p:nvPr/>
            </p:nvSpPr>
            <p:spPr>
              <a:xfrm flipH="1">
                <a:off x="6620002" y="222048"/>
                <a:ext cx="44807" cy="38537"/>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5" name="Google Shape;4855;p8"/>
              <p:cNvSpPr/>
              <p:nvPr/>
            </p:nvSpPr>
            <p:spPr>
              <a:xfrm flipH="1">
                <a:off x="6580722" y="227252"/>
                <a:ext cx="9368" cy="7460"/>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6" name="Google Shape;4856;p8"/>
              <p:cNvSpPr/>
              <p:nvPr/>
            </p:nvSpPr>
            <p:spPr>
              <a:xfrm flipH="1">
                <a:off x="6633236" y="235703"/>
                <a:ext cx="9293" cy="7435"/>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7" name="Google Shape;4857;p8"/>
              <p:cNvSpPr/>
              <p:nvPr/>
            </p:nvSpPr>
            <p:spPr>
              <a:xfrm>
                <a:off x="6748354" y="193895"/>
                <a:ext cx="292904" cy="99873"/>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8" name="Google Shape;4858;p8"/>
              <p:cNvSpPr/>
              <p:nvPr/>
            </p:nvSpPr>
            <p:spPr>
              <a:xfrm>
                <a:off x="6976378" y="241924"/>
                <a:ext cx="13730" cy="1028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9" name="Google Shape;4859;p8"/>
              <p:cNvSpPr/>
              <p:nvPr/>
            </p:nvSpPr>
            <p:spPr>
              <a:xfrm>
                <a:off x="6797844" y="231044"/>
                <a:ext cx="13705" cy="1021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0" name="Google Shape;4860;p8"/>
              <p:cNvSpPr/>
              <p:nvPr/>
            </p:nvSpPr>
            <p:spPr>
              <a:xfrm>
                <a:off x="6903567" y="206832"/>
                <a:ext cx="44485" cy="43592"/>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1" name="Google Shape;4861;p8"/>
              <p:cNvSpPr/>
              <p:nvPr/>
            </p:nvSpPr>
            <p:spPr>
              <a:xfrm>
                <a:off x="6845352" y="222048"/>
                <a:ext cx="44807" cy="38537"/>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2" name="Google Shape;4862;p8"/>
              <p:cNvSpPr/>
              <p:nvPr/>
            </p:nvSpPr>
            <p:spPr>
              <a:xfrm>
                <a:off x="6920072" y="227252"/>
                <a:ext cx="9368" cy="7460"/>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3" name="Google Shape;4863;p8"/>
              <p:cNvSpPr/>
              <p:nvPr/>
            </p:nvSpPr>
            <p:spPr>
              <a:xfrm>
                <a:off x="6867632" y="235703"/>
                <a:ext cx="9293" cy="7435"/>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4" name="Google Shape;4864;p8"/>
              <p:cNvSpPr/>
              <p:nvPr/>
            </p:nvSpPr>
            <p:spPr>
              <a:xfrm flipH="1">
                <a:off x="7015936" y="193895"/>
                <a:ext cx="292904" cy="99873"/>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5" name="Google Shape;4865;p8"/>
              <p:cNvSpPr/>
              <p:nvPr/>
            </p:nvSpPr>
            <p:spPr>
              <a:xfrm flipH="1">
                <a:off x="7067087" y="241924"/>
                <a:ext cx="13730" cy="1028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6" name="Google Shape;4866;p8"/>
              <p:cNvSpPr/>
              <p:nvPr/>
            </p:nvSpPr>
            <p:spPr>
              <a:xfrm flipH="1">
                <a:off x="7245645" y="231044"/>
                <a:ext cx="13705" cy="1021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7" name="Google Shape;4867;p8"/>
              <p:cNvSpPr/>
              <p:nvPr/>
            </p:nvSpPr>
            <p:spPr>
              <a:xfrm flipH="1">
                <a:off x="7109143" y="206832"/>
                <a:ext cx="44485" cy="43592"/>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8" name="Google Shape;4868;p8"/>
              <p:cNvSpPr/>
              <p:nvPr/>
            </p:nvSpPr>
            <p:spPr>
              <a:xfrm flipH="1">
                <a:off x="7167035" y="222048"/>
                <a:ext cx="44807" cy="38537"/>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9" name="Google Shape;4869;p8"/>
              <p:cNvSpPr/>
              <p:nvPr/>
            </p:nvSpPr>
            <p:spPr>
              <a:xfrm flipH="1">
                <a:off x="7127755" y="227252"/>
                <a:ext cx="9368" cy="7460"/>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0" name="Google Shape;4870;p8"/>
              <p:cNvSpPr/>
              <p:nvPr/>
            </p:nvSpPr>
            <p:spPr>
              <a:xfrm flipH="1">
                <a:off x="7180269" y="235703"/>
                <a:ext cx="9293" cy="7435"/>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1" name="Google Shape;4871;p8"/>
              <p:cNvSpPr/>
              <p:nvPr/>
            </p:nvSpPr>
            <p:spPr>
              <a:xfrm>
                <a:off x="7295386" y="193895"/>
                <a:ext cx="292904" cy="99873"/>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2" name="Google Shape;4872;p8"/>
              <p:cNvSpPr/>
              <p:nvPr/>
            </p:nvSpPr>
            <p:spPr>
              <a:xfrm>
                <a:off x="7523410" y="241924"/>
                <a:ext cx="13730" cy="1028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3" name="Google Shape;4873;p8"/>
              <p:cNvSpPr/>
              <p:nvPr/>
            </p:nvSpPr>
            <p:spPr>
              <a:xfrm>
                <a:off x="7344877" y="231044"/>
                <a:ext cx="13705" cy="1021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4" name="Google Shape;4874;p8"/>
              <p:cNvSpPr/>
              <p:nvPr/>
            </p:nvSpPr>
            <p:spPr>
              <a:xfrm>
                <a:off x="7450599" y="206832"/>
                <a:ext cx="44485" cy="43592"/>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5" name="Google Shape;4875;p8"/>
              <p:cNvSpPr/>
              <p:nvPr/>
            </p:nvSpPr>
            <p:spPr>
              <a:xfrm>
                <a:off x="7392385" y="222048"/>
                <a:ext cx="44807" cy="38537"/>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6" name="Google Shape;4876;p8"/>
              <p:cNvSpPr/>
              <p:nvPr/>
            </p:nvSpPr>
            <p:spPr>
              <a:xfrm>
                <a:off x="7467104" y="227252"/>
                <a:ext cx="9368" cy="7460"/>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7" name="Google Shape;4877;p8"/>
              <p:cNvSpPr/>
              <p:nvPr/>
            </p:nvSpPr>
            <p:spPr>
              <a:xfrm>
                <a:off x="7414665" y="235703"/>
                <a:ext cx="9293" cy="7435"/>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8" name="Google Shape;4878;p8"/>
              <p:cNvSpPr/>
              <p:nvPr/>
            </p:nvSpPr>
            <p:spPr>
              <a:xfrm flipH="1">
                <a:off x="7562969" y="193895"/>
                <a:ext cx="292904" cy="99873"/>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9" name="Google Shape;4879;p8"/>
              <p:cNvSpPr/>
              <p:nvPr/>
            </p:nvSpPr>
            <p:spPr>
              <a:xfrm flipH="1">
                <a:off x="7614120" y="241924"/>
                <a:ext cx="13730" cy="1028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0" name="Google Shape;4880;p8"/>
              <p:cNvSpPr/>
              <p:nvPr/>
            </p:nvSpPr>
            <p:spPr>
              <a:xfrm flipH="1">
                <a:off x="7792678" y="231044"/>
                <a:ext cx="13705" cy="1021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1" name="Google Shape;4881;p8"/>
              <p:cNvSpPr/>
              <p:nvPr/>
            </p:nvSpPr>
            <p:spPr>
              <a:xfrm flipH="1">
                <a:off x="7656176" y="206832"/>
                <a:ext cx="44485" cy="43592"/>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2" name="Google Shape;4882;p8"/>
              <p:cNvSpPr/>
              <p:nvPr/>
            </p:nvSpPr>
            <p:spPr>
              <a:xfrm flipH="1">
                <a:off x="7714068" y="222048"/>
                <a:ext cx="44807" cy="38537"/>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3" name="Google Shape;4883;p8"/>
              <p:cNvSpPr/>
              <p:nvPr/>
            </p:nvSpPr>
            <p:spPr>
              <a:xfrm flipH="1">
                <a:off x="7674787" y="227252"/>
                <a:ext cx="9368" cy="7460"/>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4" name="Google Shape;4884;p8"/>
              <p:cNvSpPr/>
              <p:nvPr/>
            </p:nvSpPr>
            <p:spPr>
              <a:xfrm flipH="1">
                <a:off x="7727302" y="235703"/>
                <a:ext cx="9293" cy="7435"/>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5" name="Google Shape;4885;p8"/>
              <p:cNvSpPr/>
              <p:nvPr/>
            </p:nvSpPr>
            <p:spPr>
              <a:xfrm>
                <a:off x="7842419" y="193895"/>
                <a:ext cx="292904" cy="99873"/>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6" name="Google Shape;4886;p8"/>
              <p:cNvSpPr/>
              <p:nvPr/>
            </p:nvSpPr>
            <p:spPr>
              <a:xfrm>
                <a:off x="8070443" y="241924"/>
                <a:ext cx="13730" cy="1028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7" name="Google Shape;4887;p8"/>
              <p:cNvSpPr/>
              <p:nvPr/>
            </p:nvSpPr>
            <p:spPr>
              <a:xfrm>
                <a:off x="7891910" y="231044"/>
                <a:ext cx="13705" cy="1021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8" name="Google Shape;4888;p8"/>
              <p:cNvSpPr/>
              <p:nvPr/>
            </p:nvSpPr>
            <p:spPr>
              <a:xfrm>
                <a:off x="7997632" y="206832"/>
                <a:ext cx="44485" cy="43592"/>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9" name="Google Shape;4889;p8"/>
              <p:cNvSpPr/>
              <p:nvPr/>
            </p:nvSpPr>
            <p:spPr>
              <a:xfrm>
                <a:off x="7939418" y="222048"/>
                <a:ext cx="44807" cy="38537"/>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0" name="Google Shape;4890;p8"/>
              <p:cNvSpPr/>
              <p:nvPr/>
            </p:nvSpPr>
            <p:spPr>
              <a:xfrm>
                <a:off x="8014137" y="227252"/>
                <a:ext cx="9368" cy="7460"/>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1" name="Google Shape;4891;p8"/>
              <p:cNvSpPr/>
              <p:nvPr/>
            </p:nvSpPr>
            <p:spPr>
              <a:xfrm>
                <a:off x="7961697" y="235703"/>
                <a:ext cx="9293" cy="7435"/>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2" name="Google Shape;4892;p8"/>
              <p:cNvSpPr/>
              <p:nvPr/>
            </p:nvSpPr>
            <p:spPr>
              <a:xfrm flipH="1">
                <a:off x="8110001" y="193895"/>
                <a:ext cx="292904" cy="99873"/>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3" name="Google Shape;4893;p8"/>
              <p:cNvSpPr/>
              <p:nvPr/>
            </p:nvSpPr>
            <p:spPr>
              <a:xfrm flipH="1">
                <a:off x="8161153" y="241924"/>
                <a:ext cx="13730" cy="1028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4" name="Google Shape;4894;p8"/>
              <p:cNvSpPr/>
              <p:nvPr/>
            </p:nvSpPr>
            <p:spPr>
              <a:xfrm flipH="1">
                <a:off x="8339710" y="231044"/>
                <a:ext cx="13705" cy="1021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5" name="Google Shape;4895;p8"/>
              <p:cNvSpPr/>
              <p:nvPr/>
            </p:nvSpPr>
            <p:spPr>
              <a:xfrm flipH="1">
                <a:off x="8203208" y="206832"/>
                <a:ext cx="44485" cy="43592"/>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6" name="Google Shape;4896;p8"/>
              <p:cNvSpPr/>
              <p:nvPr/>
            </p:nvSpPr>
            <p:spPr>
              <a:xfrm flipH="1">
                <a:off x="8261100" y="222048"/>
                <a:ext cx="44807" cy="38537"/>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7" name="Google Shape;4897;p8"/>
              <p:cNvSpPr/>
              <p:nvPr/>
            </p:nvSpPr>
            <p:spPr>
              <a:xfrm flipH="1">
                <a:off x="8221820" y="227252"/>
                <a:ext cx="9368" cy="7460"/>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8" name="Google Shape;4898;p8"/>
              <p:cNvSpPr/>
              <p:nvPr/>
            </p:nvSpPr>
            <p:spPr>
              <a:xfrm flipH="1">
                <a:off x="8274334" y="235703"/>
                <a:ext cx="9293" cy="7435"/>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9" name="Google Shape;4899;p8"/>
              <p:cNvSpPr/>
              <p:nvPr/>
            </p:nvSpPr>
            <p:spPr>
              <a:xfrm>
                <a:off x="8389452" y="193895"/>
                <a:ext cx="292904" cy="99873"/>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0" name="Google Shape;4900;p8"/>
              <p:cNvSpPr/>
              <p:nvPr/>
            </p:nvSpPr>
            <p:spPr>
              <a:xfrm>
                <a:off x="8617476" y="241924"/>
                <a:ext cx="13730" cy="1028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1" name="Google Shape;4901;p8"/>
              <p:cNvSpPr/>
              <p:nvPr/>
            </p:nvSpPr>
            <p:spPr>
              <a:xfrm>
                <a:off x="8438942" y="231044"/>
                <a:ext cx="13705" cy="1021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2" name="Google Shape;4902;p8"/>
              <p:cNvSpPr/>
              <p:nvPr/>
            </p:nvSpPr>
            <p:spPr>
              <a:xfrm>
                <a:off x="8544665" y="206832"/>
                <a:ext cx="44485" cy="43592"/>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3" name="Google Shape;4903;p8"/>
              <p:cNvSpPr/>
              <p:nvPr/>
            </p:nvSpPr>
            <p:spPr>
              <a:xfrm>
                <a:off x="8486451" y="222048"/>
                <a:ext cx="44807" cy="38537"/>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4" name="Google Shape;4904;p8"/>
              <p:cNvSpPr/>
              <p:nvPr/>
            </p:nvSpPr>
            <p:spPr>
              <a:xfrm>
                <a:off x="8561170" y="227252"/>
                <a:ext cx="9368" cy="7460"/>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5" name="Google Shape;4905;p8"/>
              <p:cNvSpPr/>
              <p:nvPr/>
            </p:nvSpPr>
            <p:spPr>
              <a:xfrm>
                <a:off x="8508730" y="235703"/>
                <a:ext cx="9293" cy="7435"/>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6" name="Google Shape;4906;p8"/>
              <p:cNvSpPr/>
              <p:nvPr/>
            </p:nvSpPr>
            <p:spPr>
              <a:xfrm flipH="1">
                <a:off x="8657034" y="193895"/>
                <a:ext cx="292904" cy="99873"/>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7" name="Google Shape;4907;p8"/>
              <p:cNvSpPr/>
              <p:nvPr/>
            </p:nvSpPr>
            <p:spPr>
              <a:xfrm flipH="1">
                <a:off x="8708185" y="241924"/>
                <a:ext cx="13730" cy="1028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8" name="Google Shape;4908;p8"/>
              <p:cNvSpPr/>
              <p:nvPr/>
            </p:nvSpPr>
            <p:spPr>
              <a:xfrm flipH="1">
                <a:off x="8886743" y="231044"/>
                <a:ext cx="13705" cy="1021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9" name="Google Shape;4909;p8"/>
              <p:cNvSpPr/>
              <p:nvPr/>
            </p:nvSpPr>
            <p:spPr>
              <a:xfrm flipH="1">
                <a:off x="8750241" y="206832"/>
                <a:ext cx="44485" cy="43592"/>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0" name="Google Shape;4910;p8"/>
              <p:cNvSpPr/>
              <p:nvPr/>
            </p:nvSpPr>
            <p:spPr>
              <a:xfrm flipH="1">
                <a:off x="8808133" y="222048"/>
                <a:ext cx="44807" cy="38537"/>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1" name="Google Shape;4911;p8"/>
              <p:cNvSpPr/>
              <p:nvPr/>
            </p:nvSpPr>
            <p:spPr>
              <a:xfrm flipH="1">
                <a:off x="8768853" y="227252"/>
                <a:ext cx="9368" cy="7460"/>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2" name="Google Shape;4912;p8"/>
              <p:cNvSpPr/>
              <p:nvPr/>
            </p:nvSpPr>
            <p:spPr>
              <a:xfrm flipH="1">
                <a:off x="8821367" y="235703"/>
                <a:ext cx="9293" cy="7435"/>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13" name="Google Shape;4913;p8"/>
            <p:cNvGrpSpPr/>
            <p:nvPr/>
          </p:nvGrpSpPr>
          <p:grpSpPr>
            <a:xfrm>
              <a:off x="194061" y="4849720"/>
              <a:ext cx="8755877" cy="99873"/>
              <a:chOff x="194061" y="4849720"/>
              <a:chExt cx="8755877" cy="99873"/>
            </a:xfrm>
          </p:grpSpPr>
          <p:grpSp>
            <p:nvGrpSpPr>
              <p:cNvPr id="4914" name="Google Shape;4914;p8"/>
              <p:cNvGrpSpPr/>
              <p:nvPr/>
            </p:nvGrpSpPr>
            <p:grpSpPr>
              <a:xfrm>
                <a:off x="194061" y="4849720"/>
                <a:ext cx="292904" cy="99873"/>
                <a:chOff x="8903450" y="3383150"/>
                <a:chExt cx="295475" cy="100750"/>
              </a:xfrm>
            </p:grpSpPr>
            <p:sp>
              <p:nvSpPr>
                <p:cNvPr id="4915" name="Google Shape;4915;p8"/>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6" name="Google Shape;4916;p8"/>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7" name="Google Shape;4917;p8"/>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8" name="Google Shape;4918;p8"/>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9" name="Google Shape;4919;p8"/>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0" name="Google Shape;4920;p8"/>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1" name="Google Shape;4921;p8"/>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22" name="Google Shape;4922;p8"/>
              <p:cNvGrpSpPr/>
              <p:nvPr/>
            </p:nvGrpSpPr>
            <p:grpSpPr>
              <a:xfrm flipH="1">
                <a:off x="461644" y="4849720"/>
                <a:ext cx="292904" cy="99873"/>
                <a:chOff x="8903450" y="3383150"/>
                <a:chExt cx="295475" cy="100750"/>
              </a:xfrm>
            </p:grpSpPr>
            <p:sp>
              <p:nvSpPr>
                <p:cNvPr id="4923" name="Google Shape;4923;p8"/>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4" name="Google Shape;4924;p8"/>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5" name="Google Shape;4925;p8"/>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6" name="Google Shape;4926;p8"/>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7" name="Google Shape;4927;p8"/>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8" name="Google Shape;4928;p8"/>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9" name="Google Shape;4929;p8"/>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30" name="Google Shape;4930;p8"/>
              <p:cNvGrpSpPr/>
              <p:nvPr/>
            </p:nvGrpSpPr>
            <p:grpSpPr>
              <a:xfrm>
                <a:off x="739321" y="4849720"/>
                <a:ext cx="292904" cy="99873"/>
                <a:chOff x="8903450" y="3383150"/>
                <a:chExt cx="295475" cy="100750"/>
              </a:xfrm>
            </p:grpSpPr>
            <p:sp>
              <p:nvSpPr>
                <p:cNvPr id="4931" name="Google Shape;4931;p8"/>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2" name="Google Shape;4932;p8"/>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3" name="Google Shape;4933;p8"/>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4" name="Google Shape;4934;p8"/>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5" name="Google Shape;4935;p8"/>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6" name="Google Shape;4936;p8"/>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7" name="Google Shape;4937;p8"/>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38" name="Google Shape;4938;p8"/>
              <p:cNvGrpSpPr/>
              <p:nvPr/>
            </p:nvGrpSpPr>
            <p:grpSpPr>
              <a:xfrm flipH="1">
                <a:off x="1006903" y="4849720"/>
                <a:ext cx="292904" cy="99873"/>
                <a:chOff x="8903450" y="3383150"/>
                <a:chExt cx="295475" cy="100750"/>
              </a:xfrm>
            </p:grpSpPr>
            <p:sp>
              <p:nvSpPr>
                <p:cNvPr id="4939" name="Google Shape;4939;p8"/>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0" name="Google Shape;4940;p8"/>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1" name="Google Shape;4941;p8"/>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2" name="Google Shape;4942;p8"/>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3" name="Google Shape;4943;p8"/>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4" name="Google Shape;4944;p8"/>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5" name="Google Shape;4945;p8"/>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46" name="Google Shape;4946;p8"/>
              <p:cNvGrpSpPr/>
              <p:nvPr/>
            </p:nvGrpSpPr>
            <p:grpSpPr>
              <a:xfrm>
                <a:off x="1285164" y="4849720"/>
                <a:ext cx="292904" cy="99873"/>
                <a:chOff x="8903450" y="3383150"/>
                <a:chExt cx="295475" cy="100750"/>
              </a:xfrm>
            </p:grpSpPr>
            <p:sp>
              <p:nvSpPr>
                <p:cNvPr id="4947" name="Google Shape;4947;p8"/>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8" name="Google Shape;4948;p8"/>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9" name="Google Shape;4949;p8"/>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0" name="Google Shape;4950;p8"/>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1" name="Google Shape;4951;p8"/>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2" name="Google Shape;4952;p8"/>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3" name="Google Shape;4953;p8"/>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54" name="Google Shape;4954;p8"/>
              <p:cNvGrpSpPr/>
              <p:nvPr/>
            </p:nvGrpSpPr>
            <p:grpSpPr>
              <a:xfrm flipH="1">
                <a:off x="1552746" y="4849720"/>
                <a:ext cx="292904" cy="99873"/>
                <a:chOff x="8903450" y="3383150"/>
                <a:chExt cx="295475" cy="100750"/>
              </a:xfrm>
            </p:grpSpPr>
            <p:sp>
              <p:nvSpPr>
                <p:cNvPr id="4955" name="Google Shape;4955;p8"/>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6" name="Google Shape;4956;p8"/>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7" name="Google Shape;4957;p8"/>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8" name="Google Shape;4958;p8"/>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9" name="Google Shape;4959;p8"/>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0" name="Google Shape;4960;p8"/>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1" name="Google Shape;4961;p8"/>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62" name="Google Shape;4962;p8"/>
              <p:cNvGrpSpPr/>
              <p:nvPr/>
            </p:nvGrpSpPr>
            <p:grpSpPr>
              <a:xfrm>
                <a:off x="1831007" y="4849720"/>
                <a:ext cx="292904" cy="99873"/>
                <a:chOff x="8903450" y="3383150"/>
                <a:chExt cx="295475" cy="100750"/>
              </a:xfrm>
            </p:grpSpPr>
            <p:sp>
              <p:nvSpPr>
                <p:cNvPr id="4963" name="Google Shape;4963;p8"/>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4" name="Google Shape;4964;p8"/>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5" name="Google Shape;4965;p8"/>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6" name="Google Shape;4966;p8"/>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7" name="Google Shape;4967;p8"/>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8" name="Google Shape;4968;p8"/>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9" name="Google Shape;4969;p8"/>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70" name="Google Shape;4970;p8"/>
              <p:cNvGrpSpPr/>
              <p:nvPr/>
            </p:nvGrpSpPr>
            <p:grpSpPr>
              <a:xfrm flipH="1">
                <a:off x="2098589" y="4849720"/>
                <a:ext cx="292904" cy="99873"/>
                <a:chOff x="8903450" y="3383150"/>
                <a:chExt cx="295475" cy="100750"/>
              </a:xfrm>
            </p:grpSpPr>
            <p:sp>
              <p:nvSpPr>
                <p:cNvPr id="4971" name="Google Shape;4971;p8"/>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2" name="Google Shape;4972;p8"/>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3" name="Google Shape;4973;p8"/>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4" name="Google Shape;4974;p8"/>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5" name="Google Shape;4975;p8"/>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6" name="Google Shape;4976;p8"/>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7" name="Google Shape;4977;p8"/>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78" name="Google Shape;4978;p8"/>
              <p:cNvGrpSpPr/>
              <p:nvPr/>
            </p:nvGrpSpPr>
            <p:grpSpPr>
              <a:xfrm>
                <a:off x="2376850" y="4849720"/>
                <a:ext cx="292904" cy="99873"/>
                <a:chOff x="8903450" y="3383150"/>
                <a:chExt cx="295475" cy="100750"/>
              </a:xfrm>
            </p:grpSpPr>
            <p:sp>
              <p:nvSpPr>
                <p:cNvPr id="4979" name="Google Shape;4979;p8"/>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0" name="Google Shape;4980;p8"/>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1" name="Google Shape;4981;p8"/>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2" name="Google Shape;4982;p8"/>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3" name="Google Shape;4983;p8"/>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4" name="Google Shape;4984;p8"/>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5" name="Google Shape;4985;p8"/>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86" name="Google Shape;4986;p8"/>
              <p:cNvGrpSpPr/>
              <p:nvPr/>
            </p:nvGrpSpPr>
            <p:grpSpPr>
              <a:xfrm flipH="1">
                <a:off x="2644433" y="4849720"/>
                <a:ext cx="292904" cy="99873"/>
                <a:chOff x="8903450" y="3383150"/>
                <a:chExt cx="295475" cy="100750"/>
              </a:xfrm>
            </p:grpSpPr>
            <p:sp>
              <p:nvSpPr>
                <p:cNvPr id="4987" name="Google Shape;4987;p8"/>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8" name="Google Shape;4988;p8"/>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9" name="Google Shape;4989;p8"/>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0" name="Google Shape;4990;p8"/>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1" name="Google Shape;4991;p8"/>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2" name="Google Shape;4992;p8"/>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3" name="Google Shape;4993;p8"/>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94" name="Google Shape;4994;p8"/>
              <p:cNvGrpSpPr/>
              <p:nvPr/>
            </p:nvGrpSpPr>
            <p:grpSpPr>
              <a:xfrm>
                <a:off x="2922693" y="4849720"/>
                <a:ext cx="292904" cy="99873"/>
                <a:chOff x="8903450" y="3383150"/>
                <a:chExt cx="295475" cy="100750"/>
              </a:xfrm>
            </p:grpSpPr>
            <p:sp>
              <p:nvSpPr>
                <p:cNvPr id="4995" name="Google Shape;4995;p8"/>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6" name="Google Shape;4996;p8"/>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7" name="Google Shape;4997;p8"/>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8" name="Google Shape;4998;p8"/>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9" name="Google Shape;4999;p8"/>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0" name="Google Shape;5000;p8"/>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1" name="Google Shape;5001;p8"/>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02" name="Google Shape;5002;p8"/>
              <p:cNvGrpSpPr/>
              <p:nvPr/>
            </p:nvGrpSpPr>
            <p:grpSpPr>
              <a:xfrm flipH="1">
                <a:off x="3190276" y="4849720"/>
                <a:ext cx="292904" cy="99873"/>
                <a:chOff x="8903450" y="3383150"/>
                <a:chExt cx="295475" cy="100750"/>
              </a:xfrm>
            </p:grpSpPr>
            <p:sp>
              <p:nvSpPr>
                <p:cNvPr id="5003" name="Google Shape;5003;p8"/>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4" name="Google Shape;5004;p8"/>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5" name="Google Shape;5005;p8"/>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6" name="Google Shape;5006;p8"/>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7" name="Google Shape;5007;p8"/>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8" name="Google Shape;5008;p8"/>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9" name="Google Shape;5009;p8"/>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10" name="Google Shape;5010;p8"/>
              <p:cNvGrpSpPr/>
              <p:nvPr/>
            </p:nvGrpSpPr>
            <p:grpSpPr>
              <a:xfrm>
                <a:off x="3468537" y="4849720"/>
                <a:ext cx="292904" cy="99873"/>
                <a:chOff x="8903450" y="3383150"/>
                <a:chExt cx="295475" cy="100750"/>
              </a:xfrm>
            </p:grpSpPr>
            <p:sp>
              <p:nvSpPr>
                <p:cNvPr id="5011" name="Google Shape;5011;p8"/>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2" name="Google Shape;5012;p8"/>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3" name="Google Shape;5013;p8"/>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4" name="Google Shape;5014;p8"/>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5" name="Google Shape;5015;p8"/>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6" name="Google Shape;5016;p8"/>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7" name="Google Shape;5017;p8"/>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18" name="Google Shape;5018;p8"/>
              <p:cNvGrpSpPr/>
              <p:nvPr/>
            </p:nvGrpSpPr>
            <p:grpSpPr>
              <a:xfrm flipH="1">
                <a:off x="3736119" y="4849720"/>
                <a:ext cx="292904" cy="99873"/>
                <a:chOff x="8903450" y="3383150"/>
                <a:chExt cx="295475" cy="100750"/>
              </a:xfrm>
            </p:grpSpPr>
            <p:sp>
              <p:nvSpPr>
                <p:cNvPr id="5019" name="Google Shape;5019;p8"/>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0" name="Google Shape;5020;p8"/>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1" name="Google Shape;5021;p8"/>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2" name="Google Shape;5022;p8"/>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3" name="Google Shape;5023;p8"/>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4" name="Google Shape;5024;p8"/>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5" name="Google Shape;5025;p8"/>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26" name="Google Shape;5026;p8"/>
              <p:cNvGrpSpPr/>
              <p:nvPr/>
            </p:nvGrpSpPr>
            <p:grpSpPr>
              <a:xfrm>
                <a:off x="4014380" y="4849720"/>
                <a:ext cx="292904" cy="99873"/>
                <a:chOff x="8903450" y="3383150"/>
                <a:chExt cx="295475" cy="100750"/>
              </a:xfrm>
            </p:grpSpPr>
            <p:sp>
              <p:nvSpPr>
                <p:cNvPr id="5027" name="Google Shape;5027;p8"/>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8" name="Google Shape;5028;p8"/>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9" name="Google Shape;5029;p8"/>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0" name="Google Shape;5030;p8"/>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1" name="Google Shape;5031;p8"/>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2" name="Google Shape;5032;p8"/>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3" name="Google Shape;5033;p8"/>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34" name="Google Shape;5034;p8"/>
              <p:cNvGrpSpPr/>
              <p:nvPr/>
            </p:nvGrpSpPr>
            <p:grpSpPr>
              <a:xfrm flipH="1">
                <a:off x="4281962" y="4849720"/>
                <a:ext cx="292904" cy="99873"/>
                <a:chOff x="8903450" y="3383150"/>
                <a:chExt cx="295475" cy="100750"/>
              </a:xfrm>
            </p:grpSpPr>
            <p:sp>
              <p:nvSpPr>
                <p:cNvPr id="5035" name="Google Shape;5035;p8"/>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6" name="Google Shape;5036;p8"/>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7" name="Google Shape;5037;p8"/>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8" name="Google Shape;5038;p8"/>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9" name="Google Shape;5039;p8"/>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0" name="Google Shape;5040;p8"/>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1" name="Google Shape;5041;p8"/>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42" name="Google Shape;5042;p8"/>
              <p:cNvGrpSpPr/>
              <p:nvPr/>
            </p:nvGrpSpPr>
            <p:grpSpPr>
              <a:xfrm>
                <a:off x="4560223" y="4849720"/>
                <a:ext cx="292904" cy="99873"/>
                <a:chOff x="8903450" y="3383150"/>
                <a:chExt cx="295475" cy="100750"/>
              </a:xfrm>
            </p:grpSpPr>
            <p:sp>
              <p:nvSpPr>
                <p:cNvPr id="5043" name="Google Shape;5043;p8"/>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4" name="Google Shape;5044;p8"/>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5" name="Google Shape;5045;p8"/>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6" name="Google Shape;5046;p8"/>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7" name="Google Shape;5047;p8"/>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8" name="Google Shape;5048;p8"/>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9" name="Google Shape;5049;p8"/>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50" name="Google Shape;5050;p8"/>
              <p:cNvGrpSpPr/>
              <p:nvPr/>
            </p:nvGrpSpPr>
            <p:grpSpPr>
              <a:xfrm flipH="1">
                <a:off x="4827805" y="4849720"/>
                <a:ext cx="292904" cy="99873"/>
                <a:chOff x="8903450" y="3383150"/>
                <a:chExt cx="295475" cy="100750"/>
              </a:xfrm>
            </p:grpSpPr>
            <p:sp>
              <p:nvSpPr>
                <p:cNvPr id="5051" name="Google Shape;5051;p8"/>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2" name="Google Shape;5052;p8"/>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3" name="Google Shape;5053;p8"/>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4" name="Google Shape;5054;p8"/>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5" name="Google Shape;5055;p8"/>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6" name="Google Shape;5056;p8"/>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7" name="Google Shape;5057;p8"/>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58" name="Google Shape;5058;p8"/>
              <p:cNvGrpSpPr/>
              <p:nvPr/>
            </p:nvGrpSpPr>
            <p:grpSpPr>
              <a:xfrm>
                <a:off x="5107256" y="4849720"/>
                <a:ext cx="292904" cy="99873"/>
                <a:chOff x="8903450" y="3383150"/>
                <a:chExt cx="295475" cy="100750"/>
              </a:xfrm>
            </p:grpSpPr>
            <p:sp>
              <p:nvSpPr>
                <p:cNvPr id="5059" name="Google Shape;5059;p8"/>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0" name="Google Shape;5060;p8"/>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1" name="Google Shape;5061;p8"/>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2" name="Google Shape;5062;p8"/>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3" name="Google Shape;5063;p8"/>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4" name="Google Shape;5064;p8"/>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5" name="Google Shape;5065;p8"/>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66" name="Google Shape;5066;p8"/>
              <p:cNvGrpSpPr/>
              <p:nvPr/>
            </p:nvGrpSpPr>
            <p:grpSpPr>
              <a:xfrm flipH="1">
                <a:off x="5374838" y="4849720"/>
                <a:ext cx="292904" cy="99873"/>
                <a:chOff x="8903450" y="3383150"/>
                <a:chExt cx="295475" cy="100750"/>
              </a:xfrm>
            </p:grpSpPr>
            <p:sp>
              <p:nvSpPr>
                <p:cNvPr id="5067" name="Google Shape;5067;p8"/>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8" name="Google Shape;5068;p8"/>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9" name="Google Shape;5069;p8"/>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0" name="Google Shape;5070;p8"/>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1" name="Google Shape;5071;p8"/>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2" name="Google Shape;5072;p8"/>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3" name="Google Shape;5073;p8"/>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74" name="Google Shape;5074;p8"/>
              <p:cNvGrpSpPr/>
              <p:nvPr/>
            </p:nvGrpSpPr>
            <p:grpSpPr>
              <a:xfrm>
                <a:off x="5654288" y="4849720"/>
                <a:ext cx="292904" cy="99873"/>
                <a:chOff x="8903450" y="3383150"/>
                <a:chExt cx="295475" cy="100750"/>
              </a:xfrm>
            </p:grpSpPr>
            <p:sp>
              <p:nvSpPr>
                <p:cNvPr id="5075" name="Google Shape;5075;p8"/>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6" name="Google Shape;5076;p8"/>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7" name="Google Shape;5077;p8"/>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8" name="Google Shape;5078;p8"/>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9" name="Google Shape;5079;p8"/>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0" name="Google Shape;5080;p8"/>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1" name="Google Shape;5081;p8"/>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82" name="Google Shape;5082;p8"/>
              <p:cNvGrpSpPr/>
              <p:nvPr/>
            </p:nvGrpSpPr>
            <p:grpSpPr>
              <a:xfrm flipH="1">
                <a:off x="5921871" y="4849720"/>
                <a:ext cx="292904" cy="99873"/>
                <a:chOff x="8903450" y="3383150"/>
                <a:chExt cx="295475" cy="100750"/>
              </a:xfrm>
            </p:grpSpPr>
            <p:sp>
              <p:nvSpPr>
                <p:cNvPr id="5083" name="Google Shape;5083;p8"/>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4" name="Google Shape;5084;p8"/>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5" name="Google Shape;5085;p8"/>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6" name="Google Shape;5086;p8"/>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7" name="Google Shape;5087;p8"/>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8" name="Google Shape;5088;p8"/>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9" name="Google Shape;5089;p8"/>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90" name="Google Shape;5090;p8"/>
              <p:cNvGrpSpPr/>
              <p:nvPr/>
            </p:nvGrpSpPr>
            <p:grpSpPr>
              <a:xfrm>
                <a:off x="6201321" y="4849720"/>
                <a:ext cx="292904" cy="99873"/>
                <a:chOff x="8903450" y="3383150"/>
                <a:chExt cx="295475" cy="100750"/>
              </a:xfrm>
            </p:grpSpPr>
            <p:sp>
              <p:nvSpPr>
                <p:cNvPr id="5091" name="Google Shape;5091;p8"/>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2" name="Google Shape;5092;p8"/>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3" name="Google Shape;5093;p8"/>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4" name="Google Shape;5094;p8"/>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5" name="Google Shape;5095;p8"/>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6" name="Google Shape;5096;p8"/>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7" name="Google Shape;5097;p8"/>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98" name="Google Shape;5098;p8"/>
              <p:cNvGrpSpPr/>
              <p:nvPr/>
            </p:nvGrpSpPr>
            <p:grpSpPr>
              <a:xfrm flipH="1">
                <a:off x="6468903" y="4849720"/>
                <a:ext cx="292904" cy="99873"/>
                <a:chOff x="8903450" y="3383150"/>
                <a:chExt cx="295475" cy="100750"/>
              </a:xfrm>
            </p:grpSpPr>
            <p:sp>
              <p:nvSpPr>
                <p:cNvPr id="5099" name="Google Shape;5099;p8"/>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0" name="Google Shape;5100;p8"/>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1" name="Google Shape;5101;p8"/>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2" name="Google Shape;5102;p8"/>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3" name="Google Shape;5103;p8"/>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4" name="Google Shape;5104;p8"/>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5" name="Google Shape;5105;p8"/>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06" name="Google Shape;5106;p8"/>
              <p:cNvGrpSpPr/>
              <p:nvPr/>
            </p:nvGrpSpPr>
            <p:grpSpPr>
              <a:xfrm>
                <a:off x="6748354" y="4849720"/>
                <a:ext cx="292904" cy="99873"/>
                <a:chOff x="8903450" y="3383150"/>
                <a:chExt cx="295475" cy="100750"/>
              </a:xfrm>
            </p:grpSpPr>
            <p:sp>
              <p:nvSpPr>
                <p:cNvPr id="5107" name="Google Shape;5107;p8"/>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8" name="Google Shape;5108;p8"/>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9" name="Google Shape;5109;p8"/>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0" name="Google Shape;5110;p8"/>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1" name="Google Shape;5111;p8"/>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2" name="Google Shape;5112;p8"/>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3" name="Google Shape;5113;p8"/>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14" name="Google Shape;5114;p8"/>
              <p:cNvGrpSpPr/>
              <p:nvPr/>
            </p:nvGrpSpPr>
            <p:grpSpPr>
              <a:xfrm flipH="1">
                <a:off x="7015936" y="4849720"/>
                <a:ext cx="292904" cy="99873"/>
                <a:chOff x="8903450" y="3383150"/>
                <a:chExt cx="295475" cy="100750"/>
              </a:xfrm>
            </p:grpSpPr>
            <p:sp>
              <p:nvSpPr>
                <p:cNvPr id="5115" name="Google Shape;5115;p8"/>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6" name="Google Shape;5116;p8"/>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7" name="Google Shape;5117;p8"/>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8" name="Google Shape;5118;p8"/>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9" name="Google Shape;5119;p8"/>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0" name="Google Shape;5120;p8"/>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1" name="Google Shape;5121;p8"/>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22" name="Google Shape;5122;p8"/>
              <p:cNvGrpSpPr/>
              <p:nvPr/>
            </p:nvGrpSpPr>
            <p:grpSpPr>
              <a:xfrm>
                <a:off x="7295386" y="4849720"/>
                <a:ext cx="292904" cy="99873"/>
                <a:chOff x="8903450" y="3383150"/>
                <a:chExt cx="295475" cy="100750"/>
              </a:xfrm>
            </p:grpSpPr>
            <p:sp>
              <p:nvSpPr>
                <p:cNvPr id="5123" name="Google Shape;5123;p8"/>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4" name="Google Shape;5124;p8"/>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5" name="Google Shape;5125;p8"/>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6" name="Google Shape;5126;p8"/>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7" name="Google Shape;5127;p8"/>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8" name="Google Shape;5128;p8"/>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9" name="Google Shape;5129;p8"/>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30" name="Google Shape;5130;p8"/>
              <p:cNvGrpSpPr/>
              <p:nvPr/>
            </p:nvGrpSpPr>
            <p:grpSpPr>
              <a:xfrm flipH="1">
                <a:off x="7562969" y="4849720"/>
                <a:ext cx="292904" cy="99873"/>
                <a:chOff x="8903450" y="3383150"/>
                <a:chExt cx="295475" cy="100750"/>
              </a:xfrm>
            </p:grpSpPr>
            <p:sp>
              <p:nvSpPr>
                <p:cNvPr id="5131" name="Google Shape;5131;p8"/>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2" name="Google Shape;5132;p8"/>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3" name="Google Shape;5133;p8"/>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4" name="Google Shape;5134;p8"/>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5" name="Google Shape;5135;p8"/>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6" name="Google Shape;5136;p8"/>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7" name="Google Shape;5137;p8"/>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38" name="Google Shape;5138;p8"/>
              <p:cNvGrpSpPr/>
              <p:nvPr/>
            </p:nvGrpSpPr>
            <p:grpSpPr>
              <a:xfrm>
                <a:off x="7842419" y="4849720"/>
                <a:ext cx="292904" cy="99873"/>
                <a:chOff x="8903450" y="3383150"/>
                <a:chExt cx="295475" cy="100750"/>
              </a:xfrm>
            </p:grpSpPr>
            <p:sp>
              <p:nvSpPr>
                <p:cNvPr id="5139" name="Google Shape;5139;p8"/>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0" name="Google Shape;5140;p8"/>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1" name="Google Shape;5141;p8"/>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2" name="Google Shape;5142;p8"/>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3" name="Google Shape;5143;p8"/>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4" name="Google Shape;5144;p8"/>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5" name="Google Shape;5145;p8"/>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46" name="Google Shape;5146;p8"/>
              <p:cNvGrpSpPr/>
              <p:nvPr/>
            </p:nvGrpSpPr>
            <p:grpSpPr>
              <a:xfrm flipH="1">
                <a:off x="8110001" y="4849720"/>
                <a:ext cx="292904" cy="99873"/>
                <a:chOff x="8903450" y="3383150"/>
                <a:chExt cx="295475" cy="100750"/>
              </a:xfrm>
            </p:grpSpPr>
            <p:sp>
              <p:nvSpPr>
                <p:cNvPr id="5147" name="Google Shape;5147;p8"/>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8" name="Google Shape;5148;p8"/>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9" name="Google Shape;5149;p8"/>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0" name="Google Shape;5150;p8"/>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1" name="Google Shape;5151;p8"/>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2" name="Google Shape;5152;p8"/>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3" name="Google Shape;5153;p8"/>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54" name="Google Shape;5154;p8"/>
              <p:cNvGrpSpPr/>
              <p:nvPr/>
            </p:nvGrpSpPr>
            <p:grpSpPr>
              <a:xfrm>
                <a:off x="8389452" y="4849720"/>
                <a:ext cx="292904" cy="99873"/>
                <a:chOff x="8903450" y="3383150"/>
                <a:chExt cx="295475" cy="100750"/>
              </a:xfrm>
            </p:grpSpPr>
            <p:sp>
              <p:nvSpPr>
                <p:cNvPr id="5155" name="Google Shape;5155;p8"/>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6" name="Google Shape;5156;p8"/>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7" name="Google Shape;5157;p8"/>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8" name="Google Shape;5158;p8"/>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9" name="Google Shape;5159;p8"/>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0" name="Google Shape;5160;p8"/>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1" name="Google Shape;5161;p8"/>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62" name="Google Shape;5162;p8"/>
              <p:cNvGrpSpPr/>
              <p:nvPr/>
            </p:nvGrpSpPr>
            <p:grpSpPr>
              <a:xfrm flipH="1">
                <a:off x="8657034" y="4849720"/>
                <a:ext cx="292904" cy="99873"/>
                <a:chOff x="8903450" y="3383150"/>
                <a:chExt cx="295475" cy="100750"/>
              </a:xfrm>
            </p:grpSpPr>
            <p:sp>
              <p:nvSpPr>
                <p:cNvPr id="5163" name="Google Shape;5163;p8"/>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4" name="Google Shape;5164;p8"/>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5" name="Google Shape;5165;p8"/>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6" name="Google Shape;5166;p8"/>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7" name="Google Shape;5167;p8"/>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8" name="Google Shape;5168;p8"/>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9" name="Google Shape;5169;p8"/>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170" name="Google Shape;5170;p8"/>
            <p:cNvGrpSpPr/>
            <p:nvPr/>
          </p:nvGrpSpPr>
          <p:grpSpPr>
            <a:xfrm>
              <a:off x="194050" y="336190"/>
              <a:ext cx="99873" cy="4471307"/>
              <a:chOff x="194052" y="426142"/>
              <a:chExt cx="99873" cy="4364379"/>
            </a:xfrm>
          </p:grpSpPr>
          <p:grpSp>
            <p:nvGrpSpPr>
              <p:cNvPr id="5171" name="Google Shape;5171;p8"/>
              <p:cNvGrpSpPr/>
              <p:nvPr/>
            </p:nvGrpSpPr>
            <p:grpSpPr>
              <a:xfrm rot="5400000">
                <a:off x="97536" y="522658"/>
                <a:ext cx="292904" cy="99873"/>
                <a:chOff x="8903450" y="3383150"/>
                <a:chExt cx="295475" cy="100750"/>
              </a:xfrm>
            </p:grpSpPr>
            <p:sp>
              <p:nvSpPr>
                <p:cNvPr id="5172" name="Google Shape;5172;p8"/>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3" name="Google Shape;5173;p8"/>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4" name="Google Shape;5174;p8"/>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5" name="Google Shape;5175;p8"/>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6" name="Google Shape;5176;p8"/>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7" name="Google Shape;5177;p8"/>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8" name="Google Shape;5178;p8"/>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79" name="Google Shape;5179;p8"/>
              <p:cNvGrpSpPr/>
              <p:nvPr/>
            </p:nvGrpSpPr>
            <p:grpSpPr>
              <a:xfrm rot="5400000" flipH="1">
                <a:off x="97536" y="791383"/>
                <a:ext cx="292904" cy="99873"/>
                <a:chOff x="8903450" y="3383150"/>
                <a:chExt cx="295475" cy="100750"/>
              </a:xfrm>
            </p:grpSpPr>
            <p:sp>
              <p:nvSpPr>
                <p:cNvPr id="5180" name="Google Shape;5180;p8"/>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1" name="Google Shape;5181;p8"/>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2" name="Google Shape;5182;p8"/>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3" name="Google Shape;5183;p8"/>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4" name="Google Shape;5184;p8"/>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5" name="Google Shape;5185;p8"/>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6" name="Google Shape;5186;p8"/>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87" name="Google Shape;5187;p8"/>
              <p:cNvGrpSpPr/>
              <p:nvPr/>
            </p:nvGrpSpPr>
            <p:grpSpPr>
              <a:xfrm rot="5400000">
                <a:off x="97536" y="1065908"/>
                <a:ext cx="292904" cy="99873"/>
                <a:chOff x="8903450" y="3383150"/>
                <a:chExt cx="295475" cy="100750"/>
              </a:xfrm>
            </p:grpSpPr>
            <p:sp>
              <p:nvSpPr>
                <p:cNvPr id="5188" name="Google Shape;5188;p8"/>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9" name="Google Shape;5189;p8"/>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0" name="Google Shape;5190;p8"/>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1" name="Google Shape;5191;p8"/>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2" name="Google Shape;5192;p8"/>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3" name="Google Shape;5193;p8"/>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4" name="Google Shape;5194;p8"/>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95" name="Google Shape;5195;p8"/>
              <p:cNvGrpSpPr/>
              <p:nvPr/>
            </p:nvGrpSpPr>
            <p:grpSpPr>
              <a:xfrm rot="5400000" flipH="1">
                <a:off x="97536" y="1334633"/>
                <a:ext cx="292904" cy="99873"/>
                <a:chOff x="8903450" y="3383150"/>
                <a:chExt cx="295475" cy="100750"/>
              </a:xfrm>
            </p:grpSpPr>
            <p:sp>
              <p:nvSpPr>
                <p:cNvPr id="5196" name="Google Shape;5196;p8"/>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7" name="Google Shape;5197;p8"/>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8" name="Google Shape;5198;p8"/>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9" name="Google Shape;5199;p8"/>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0" name="Google Shape;5200;p8"/>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1" name="Google Shape;5201;p8"/>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2" name="Google Shape;5202;p8"/>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03" name="Google Shape;5203;p8"/>
              <p:cNvGrpSpPr/>
              <p:nvPr/>
            </p:nvGrpSpPr>
            <p:grpSpPr>
              <a:xfrm rot="5400000">
                <a:off x="97536" y="1609158"/>
                <a:ext cx="292904" cy="99873"/>
                <a:chOff x="8903450" y="3383150"/>
                <a:chExt cx="295475" cy="100750"/>
              </a:xfrm>
            </p:grpSpPr>
            <p:sp>
              <p:nvSpPr>
                <p:cNvPr id="5204" name="Google Shape;5204;p8"/>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5" name="Google Shape;5205;p8"/>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6" name="Google Shape;5206;p8"/>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7" name="Google Shape;5207;p8"/>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8" name="Google Shape;5208;p8"/>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9" name="Google Shape;5209;p8"/>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0" name="Google Shape;5210;p8"/>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11" name="Google Shape;5211;p8"/>
              <p:cNvGrpSpPr/>
              <p:nvPr/>
            </p:nvGrpSpPr>
            <p:grpSpPr>
              <a:xfrm rot="5400000" flipH="1">
                <a:off x="97536" y="1877883"/>
                <a:ext cx="292904" cy="99873"/>
                <a:chOff x="8903450" y="3383150"/>
                <a:chExt cx="295475" cy="100750"/>
              </a:xfrm>
            </p:grpSpPr>
            <p:sp>
              <p:nvSpPr>
                <p:cNvPr id="5212" name="Google Shape;5212;p8"/>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3" name="Google Shape;5213;p8"/>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4" name="Google Shape;5214;p8"/>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5" name="Google Shape;5215;p8"/>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6" name="Google Shape;5216;p8"/>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7" name="Google Shape;5217;p8"/>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8" name="Google Shape;5218;p8"/>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19" name="Google Shape;5219;p8"/>
              <p:cNvGrpSpPr/>
              <p:nvPr/>
            </p:nvGrpSpPr>
            <p:grpSpPr>
              <a:xfrm rot="5400000">
                <a:off x="97536" y="2152408"/>
                <a:ext cx="292904" cy="99873"/>
                <a:chOff x="8903450" y="3383150"/>
                <a:chExt cx="295475" cy="100750"/>
              </a:xfrm>
            </p:grpSpPr>
            <p:sp>
              <p:nvSpPr>
                <p:cNvPr id="5220" name="Google Shape;5220;p8"/>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1" name="Google Shape;5221;p8"/>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2" name="Google Shape;5222;p8"/>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3" name="Google Shape;5223;p8"/>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4" name="Google Shape;5224;p8"/>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5" name="Google Shape;5225;p8"/>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6" name="Google Shape;5226;p8"/>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27" name="Google Shape;5227;p8"/>
              <p:cNvGrpSpPr/>
              <p:nvPr/>
            </p:nvGrpSpPr>
            <p:grpSpPr>
              <a:xfrm rot="5400000" flipH="1">
                <a:off x="97536" y="2421133"/>
                <a:ext cx="292904" cy="99873"/>
                <a:chOff x="8903450" y="3383150"/>
                <a:chExt cx="295475" cy="100750"/>
              </a:xfrm>
            </p:grpSpPr>
            <p:sp>
              <p:nvSpPr>
                <p:cNvPr id="5228" name="Google Shape;5228;p8"/>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9" name="Google Shape;5229;p8"/>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0" name="Google Shape;5230;p8"/>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1" name="Google Shape;5231;p8"/>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2" name="Google Shape;5232;p8"/>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3" name="Google Shape;5233;p8"/>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4" name="Google Shape;5234;p8"/>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35" name="Google Shape;5235;p8"/>
              <p:cNvGrpSpPr/>
              <p:nvPr/>
            </p:nvGrpSpPr>
            <p:grpSpPr>
              <a:xfrm rot="5400000">
                <a:off x="97536" y="2695658"/>
                <a:ext cx="292904" cy="99873"/>
                <a:chOff x="8903450" y="3383150"/>
                <a:chExt cx="295475" cy="100750"/>
              </a:xfrm>
            </p:grpSpPr>
            <p:sp>
              <p:nvSpPr>
                <p:cNvPr id="5236" name="Google Shape;5236;p8"/>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7" name="Google Shape;5237;p8"/>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8" name="Google Shape;5238;p8"/>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9" name="Google Shape;5239;p8"/>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0" name="Google Shape;5240;p8"/>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1" name="Google Shape;5241;p8"/>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2" name="Google Shape;5242;p8"/>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43" name="Google Shape;5243;p8"/>
              <p:cNvGrpSpPr/>
              <p:nvPr/>
            </p:nvGrpSpPr>
            <p:grpSpPr>
              <a:xfrm rot="5400000" flipH="1">
                <a:off x="97536" y="2964383"/>
                <a:ext cx="292904" cy="99873"/>
                <a:chOff x="8903450" y="3383150"/>
                <a:chExt cx="295475" cy="100750"/>
              </a:xfrm>
            </p:grpSpPr>
            <p:sp>
              <p:nvSpPr>
                <p:cNvPr id="5244" name="Google Shape;5244;p8"/>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5" name="Google Shape;5245;p8"/>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6" name="Google Shape;5246;p8"/>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7" name="Google Shape;5247;p8"/>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8" name="Google Shape;5248;p8"/>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9" name="Google Shape;5249;p8"/>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0" name="Google Shape;5250;p8"/>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51" name="Google Shape;5251;p8"/>
              <p:cNvGrpSpPr/>
              <p:nvPr/>
            </p:nvGrpSpPr>
            <p:grpSpPr>
              <a:xfrm rot="5400000">
                <a:off x="97536" y="3238908"/>
                <a:ext cx="292904" cy="99873"/>
                <a:chOff x="8903450" y="3383150"/>
                <a:chExt cx="295475" cy="100750"/>
              </a:xfrm>
            </p:grpSpPr>
            <p:sp>
              <p:nvSpPr>
                <p:cNvPr id="5252" name="Google Shape;5252;p8"/>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3" name="Google Shape;5253;p8"/>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4" name="Google Shape;5254;p8"/>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5" name="Google Shape;5255;p8"/>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6" name="Google Shape;5256;p8"/>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7" name="Google Shape;5257;p8"/>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8" name="Google Shape;5258;p8"/>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59" name="Google Shape;5259;p8"/>
              <p:cNvGrpSpPr/>
              <p:nvPr/>
            </p:nvGrpSpPr>
            <p:grpSpPr>
              <a:xfrm rot="5400000" flipH="1">
                <a:off x="97536" y="3507633"/>
                <a:ext cx="292904" cy="99873"/>
                <a:chOff x="8903450" y="3383150"/>
                <a:chExt cx="295475" cy="100750"/>
              </a:xfrm>
            </p:grpSpPr>
            <p:sp>
              <p:nvSpPr>
                <p:cNvPr id="5260" name="Google Shape;5260;p8"/>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1" name="Google Shape;5261;p8"/>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2" name="Google Shape;5262;p8"/>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3" name="Google Shape;5263;p8"/>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4" name="Google Shape;5264;p8"/>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5" name="Google Shape;5265;p8"/>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6" name="Google Shape;5266;p8"/>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67" name="Google Shape;5267;p8"/>
              <p:cNvGrpSpPr/>
              <p:nvPr/>
            </p:nvGrpSpPr>
            <p:grpSpPr>
              <a:xfrm rot="5400000">
                <a:off x="97536" y="3782158"/>
                <a:ext cx="292904" cy="99873"/>
                <a:chOff x="8903450" y="3383150"/>
                <a:chExt cx="295475" cy="100750"/>
              </a:xfrm>
            </p:grpSpPr>
            <p:sp>
              <p:nvSpPr>
                <p:cNvPr id="5268" name="Google Shape;5268;p8"/>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9" name="Google Shape;5269;p8"/>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0" name="Google Shape;5270;p8"/>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1" name="Google Shape;5271;p8"/>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2" name="Google Shape;5272;p8"/>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3" name="Google Shape;5273;p8"/>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4" name="Google Shape;5274;p8"/>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75" name="Google Shape;5275;p8"/>
              <p:cNvGrpSpPr/>
              <p:nvPr/>
            </p:nvGrpSpPr>
            <p:grpSpPr>
              <a:xfrm rot="5400000" flipH="1">
                <a:off x="97536" y="4050883"/>
                <a:ext cx="292904" cy="99873"/>
                <a:chOff x="8903450" y="3383150"/>
                <a:chExt cx="295475" cy="100750"/>
              </a:xfrm>
            </p:grpSpPr>
            <p:sp>
              <p:nvSpPr>
                <p:cNvPr id="5276" name="Google Shape;5276;p8"/>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7" name="Google Shape;5277;p8"/>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8" name="Google Shape;5278;p8"/>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9" name="Google Shape;5279;p8"/>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0" name="Google Shape;5280;p8"/>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1" name="Google Shape;5281;p8"/>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2" name="Google Shape;5282;p8"/>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83" name="Google Shape;5283;p8"/>
              <p:cNvGrpSpPr/>
              <p:nvPr/>
            </p:nvGrpSpPr>
            <p:grpSpPr>
              <a:xfrm rot="5400000">
                <a:off x="97536" y="4325408"/>
                <a:ext cx="292904" cy="99873"/>
                <a:chOff x="8903450" y="3383150"/>
                <a:chExt cx="295475" cy="100750"/>
              </a:xfrm>
            </p:grpSpPr>
            <p:sp>
              <p:nvSpPr>
                <p:cNvPr id="5284" name="Google Shape;5284;p8"/>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5" name="Google Shape;5285;p8"/>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6" name="Google Shape;5286;p8"/>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7" name="Google Shape;5287;p8"/>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8" name="Google Shape;5288;p8"/>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9" name="Google Shape;5289;p8"/>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0" name="Google Shape;5290;p8"/>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91" name="Google Shape;5291;p8"/>
              <p:cNvGrpSpPr/>
              <p:nvPr/>
            </p:nvGrpSpPr>
            <p:grpSpPr>
              <a:xfrm rot="5400000" flipH="1">
                <a:off x="97536" y="4594133"/>
                <a:ext cx="292904" cy="99873"/>
                <a:chOff x="8903450" y="3383150"/>
                <a:chExt cx="295475" cy="100750"/>
              </a:xfrm>
            </p:grpSpPr>
            <p:sp>
              <p:nvSpPr>
                <p:cNvPr id="5292" name="Google Shape;5292;p8"/>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3" name="Google Shape;5293;p8"/>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4" name="Google Shape;5294;p8"/>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5" name="Google Shape;5295;p8"/>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6" name="Google Shape;5296;p8"/>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7" name="Google Shape;5297;p8"/>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8" name="Google Shape;5298;p8"/>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299" name="Google Shape;5299;p8"/>
            <p:cNvGrpSpPr/>
            <p:nvPr/>
          </p:nvGrpSpPr>
          <p:grpSpPr>
            <a:xfrm>
              <a:off x="8849976" y="336190"/>
              <a:ext cx="99873" cy="4471307"/>
              <a:chOff x="194052" y="426142"/>
              <a:chExt cx="99873" cy="4364379"/>
            </a:xfrm>
          </p:grpSpPr>
          <p:grpSp>
            <p:nvGrpSpPr>
              <p:cNvPr id="5300" name="Google Shape;5300;p8"/>
              <p:cNvGrpSpPr/>
              <p:nvPr/>
            </p:nvGrpSpPr>
            <p:grpSpPr>
              <a:xfrm rot="5400000">
                <a:off x="97536" y="522658"/>
                <a:ext cx="292904" cy="99873"/>
                <a:chOff x="8903450" y="3383150"/>
                <a:chExt cx="295475" cy="100750"/>
              </a:xfrm>
            </p:grpSpPr>
            <p:sp>
              <p:nvSpPr>
                <p:cNvPr id="5301" name="Google Shape;5301;p8"/>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2" name="Google Shape;5302;p8"/>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3" name="Google Shape;5303;p8"/>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4" name="Google Shape;5304;p8"/>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5" name="Google Shape;5305;p8"/>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6" name="Google Shape;5306;p8"/>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7" name="Google Shape;5307;p8"/>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08" name="Google Shape;5308;p8"/>
              <p:cNvGrpSpPr/>
              <p:nvPr/>
            </p:nvGrpSpPr>
            <p:grpSpPr>
              <a:xfrm rot="5400000" flipH="1">
                <a:off x="97536" y="791383"/>
                <a:ext cx="292904" cy="99873"/>
                <a:chOff x="8903450" y="3383150"/>
                <a:chExt cx="295475" cy="100750"/>
              </a:xfrm>
            </p:grpSpPr>
            <p:sp>
              <p:nvSpPr>
                <p:cNvPr id="5309" name="Google Shape;5309;p8"/>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0" name="Google Shape;5310;p8"/>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1" name="Google Shape;5311;p8"/>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2" name="Google Shape;5312;p8"/>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3" name="Google Shape;5313;p8"/>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4" name="Google Shape;5314;p8"/>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5" name="Google Shape;5315;p8"/>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16" name="Google Shape;5316;p8"/>
              <p:cNvGrpSpPr/>
              <p:nvPr/>
            </p:nvGrpSpPr>
            <p:grpSpPr>
              <a:xfrm rot="5400000">
                <a:off x="97536" y="1065908"/>
                <a:ext cx="292904" cy="99873"/>
                <a:chOff x="8903450" y="3383150"/>
                <a:chExt cx="295475" cy="100750"/>
              </a:xfrm>
            </p:grpSpPr>
            <p:sp>
              <p:nvSpPr>
                <p:cNvPr id="5317" name="Google Shape;5317;p8"/>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8" name="Google Shape;5318;p8"/>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9" name="Google Shape;5319;p8"/>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0" name="Google Shape;5320;p8"/>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1" name="Google Shape;5321;p8"/>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2" name="Google Shape;5322;p8"/>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3" name="Google Shape;5323;p8"/>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24" name="Google Shape;5324;p8"/>
              <p:cNvGrpSpPr/>
              <p:nvPr/>
            </p:nvGrpSpPr>
            <p:grpSpPr>
              <a:xfrm rot="5400000" flipH="1">
                <a:off x="97536" y="1334633"/>
                <a:ext cx="292904" cy="99873"/>
                <a:chOff x="8903450" y="3383150"/>
                <a:chExt cx="295475" cy="100750"/>
              </a:xfrm>
            </p:grpSpPr>
            <p:sp>
              <p:nvSpPr>
                <p:cNvPr id="5325" name="Google Shape;5325;p8"/>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6" name="Google Shape;5326;p8"/>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7" name="Google Shape;5327;p8"/>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8" name="Google Shape;5328;p8"/>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9" name="Google Shape;5329;p8"/>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0" name="Google Shape;5330;p8"/>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1" name="Google Shape;5331;p8"/>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32" name="Google Shape;5332;p8"/>
              <p:cNvGrpSpPr/>
              <p:nvPr/>
            </p:nvGrpSpPr>
            <p:grpSpPr>
              <a:xfrm rot="5400000">
                <a:off x="97536" y="1609158"/>
                <a:ext cx="292904" cy="99873"/>
                <a:chOff x="8903450" y="3383150"/>
                <a:chExt cx="295475" cy="100750"/>
              </a:xfrm>
            </p:grpSpPr>
            <p:sp>
              <p:nvSpPr>
                <p:cNvPr id="5333" name="Google Shape;5333;p8"/>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4" name="Google Shape;5334;p8"/>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5" name="Google Shape;5335;p8"/>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6" name="Google Shape;5336;p8"/>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7" name="Google Shape;5337;p8"/>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8" name="Google Shape;5338;p8"/>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9" name="Google Shape;5339;p8"/>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40" name="Google Shape;5340;p8"/>
              <p:cNvGrpSpPr/>
              <p:nvPr/>
            </p:nvGrpSpPr>
            <p:grpSpPr>
              <a:xfrm rot="5400000" flipH="1">
                <a:off x="97536" y="1877883"/>
                <a:ext cx="292904" cy="99873"/>
                <a:chOff x="8903450" y="3383150"/>
                <a:chExt cx="295475" cy="100750"/>
              </a:xfrm>
            </p:grpSpPr>
            <p:sp>
              <p:nvSpPr>
                <p:cNvPr id="5341" name="Google Shape;5341;p8"/>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2" name="Google Shape;5342;p8"/>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3" name="Google Shape;5343;p8"/>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4" name="Google Shape;5344;p8"/>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5" name="Google Shape;5345;p8"/>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6" name="Google Shape;5346;p8"/>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7" name="Google Shape;5347;p8"/>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48" name="Google Shape;5348;p8"/>
              <p:cNvGrpSpPr/>
              <p:nvPr/>
            </p:nvGrpSpPr>
            <p:grpSpPr>
              <a:xfrm rot="5400000">
                <a:off x="97536" y="2152408"/>
                <a:ext cx="292904" cy="99873"/>
                <a:chOff x="8903450" y="3383150"/>
                <a:chExt cx="295475" cy="100750"/>
              </a:xfrm>
            </p:grpSpPr>
            <p:sp>
              <p:nvSpPr>
                <p:cNvPr id="5349" name="Google Shape;5349;p8"/>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0" name="Google Shape;5350;p8"/>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1" name="Google Shape;5351;p8"/>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2" name="Google Shape;5352;p8"/>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3" name="Google Shape;5353;p8"/>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4" name="Google Shape;5354;p8"/>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5" name="Google Shape;5355;p8"/>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56" name="Google Shape;5356;p8"/>
              <p:cNvGrpSpPr/>
              <p:nvPr/>
            </p:nvGrpSpPr>
            <p:grpSpPr>
              <a:xfrm rot="5400000" flipH="1">
                <a:off x="97536" y="2421133"/>
                <a:ext cx="292904" cy="99873"/>
                <a:chOff x="8903450" y="3383150"/>
                <a:chExt cx="295475" cy="100750"/>
              </a:xfrm>
            </p:grpSpPr>
            <p:sp>
              <p:nvSpPr>
                <p:cNvPr id="5357" name="Google Shape;5357;p8"/>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8" name="Google Shape;5358;p8"/>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9" name="Google Shape;5359;p8"/>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0" name="Google Shape;5360;p8"/>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1" name="Google Shape;5361;p8"/>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2" name="Google Shape;5362;p8"/>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3" name="Google Shape;5363;p8"/>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64" name="Google Shape;5364;p8"/>
              <p:cNvGrpSpPr/>
              <p:nvPr/>
            </p:nvGrpSpPr>
            <p:grpSpPr>
              <a:xfrm rot="5400000">
                <a:off x="97536" y="2695658"/>
                <a:ext cx="292904" cy="99873"/>
                <a:chOff x="8903450" y="3383150"/>
                <a:chExt cx="295475" cy="100750"/>
              </a:xfrm>
            </p:grpSpPr>
            <p:sp>
              <p:nvSpPr>
                <p:cNvPr id="5365" name="Google Shape;5365;p8"/>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6" name="Google Shape;5366;p8"/>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7" name="Google Shape;5367;p8"/>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8" name="Google Shape;5368;p8"/>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9" name="Google Shape;5369;p8"/>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0" name="Google Shape;5370;p8"/>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1" name="Google Shape;5371;p8"/>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72" name="Google Shape;5372;p8"/>
              <p:cNvGrpSpPr/>
              <p:nvPr/>
            </p:nvGrpSpPr>
            <p:grpSpPr>
              <a:xfrm rot="5400000" flipH="1">
                <a:off x="97536" y="2964383"/>
                <a:ext cx="292904" cy="99873"/>
                <a:chOff x="8903450" y="3383150"/>
                <a:chExt cx="295475" cy="100750"/>
              </a:xfrm>
            </p:grpSpPr>
            <p:sp>
              <p:nvSpPr>
                <p:cNvPr id="5373" name="Google Shape;5373;p8"/>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4" name="Google Shape;5374;p8"/>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5" name="Google Shape;5375;p8"/>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6" name="Google Shape;5376;p8"/>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7" name="Google Shape;5377;p8"/>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8" name="Google Shape;5378;p8"/>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9" name="Google Shape;5379;p8"/>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80" name="Google Shape;5380;p8"/>
              <p:cNvGrpSpPr/>
              <p:nvPr/>
            </p:nvGrpSpPr>
            <p:grpSpPr>
              <a:xfrm rot="5400000">
                <a:off x="97536" y="3238908"/>
                <a:ext cx="292904" cy="99873"/>
                <a:chOff x="8903450" y="3383150"/>
                <a:chExt cx="295475" cy="100750"/>
              </a:xfrm>
            </p:grpSpPr>
            <p:sp>
              <p:nvSpPr>
                <p:cNvPr id="5381" name="Google Shape;5381;p8"/>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2" name="Google Shape;5382;p8"/>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3" name="Google Shape;5383;p8"/>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4" name="Google Shape;5384;p8"/>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5" name="Google Shape;5385;p8"/>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6" name="Google Shape;5386;p8"/>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7" name="Google Shape;5387;p8"/>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88" name="Google Shape;5388;p8"/>
              <p:cNvGrpSpPr/>
              <p:nvPr/>
            </p:nvGrpSpPr>
            <p:grpSpPr>
              <a:xfrm rot="5400000" flipH="1">
                <a:off x="97536" y="3507633"/>
                <a:ext cx="292904" cy="99873"/>
                <a:chOff x="8903450" y="3383150"/>
                <a:chExt cx="295475" cy="100750"/>
              </a:xfrm>
            </p:grpSpPr>
            <p:sp>
              <p:nvSpPr>
                <p:cNvPr id="5389" name="Google Shape;5389;p8"/>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0" name="Google Shape;5390;p8"/>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1" name="Google Shape;5391;p8"/>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2" name="Google Shape;5392;p8"/>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3" name="Google Shape;5393;p8"/>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4" name="Google Shape;5394;p8"/>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5" name="Google Shape;5395;p8"/>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96" name="Google Shape;5396;p8"/>
              <p:cNvGrpSpPr/>
              <p:nvPr/>
            </p:nvGrpSpPr>
            <p:grpSpPr>
              <a:xfrm rot="5400000">
                <a:off x="97536" y="3782158"/>
                <a:ext cx="292904" cy="99873"/>
                <a:chOff x="8903450" y="3383150"/>
                <a:chExt cx="295475" cy="100750"/>
              </a:xfrm>
            </p:grpSpPr>
            <p:sp>
              <p:nvSpPr>
                <p:cNvPr id="5397" name="Google Shape;5397;p8"/>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8" name="Google Shape;5398;p8"/>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9" name="Google Shape;5399;p8"/>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0" name="Google Shape;5400;p8"/>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1" name="Google Shape;5401;p8"/>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2" name="Google Shape;5402;p8"/>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3" name="Google Shape;5403;p8"/>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04" name="Google Shape;5404;p8"/>
              <p:cNvGrpSpPr/>
              <p:nvPr/>
            </p:nvGrpSpPr>
            <p:grpSpPr>
              <a:xfrm rot="5400000" flipH="1">
                <a:off x="97536" y="4050883"/>
                <a:ext cx="292904" cy="99873"/>
                <a:chOff x="8903450" y="3383150"/>
                <a:chExt cx="295475" cy="100750"/>
              </a:xfrm>
            </p:grpSpPr>
            <p:sp>
              <p:nvSpPr>
                <p:cNvPr id="5405" name="Google Shape;5405;p8"/>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6" name="Google Shape;5406;p8"/>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7" name="Google Shape;5407;p8"/>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8" name="Google Shape;5408;p8"/>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9" name="Google Shape;5409;p8"/>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0" name="Google Shape;5410;p8"/>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1" name="Google Shape;5411;p8"/>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12" name="Google Shape;5412;p8"/>
              <p:cNvGrpSpPr/>
              <p:nvPr/>
            </p:nvGrpSpPr>
            <p:grpSpPr>
              <a:xfrm rot="5400000">
                <a:off x="97536" y="4325408"/>
                <a:ext cx="292904" cy="99873"/>
                <a:chOff x="8903450" y="3383150"/>
                <a:chExt cx="295475" cy="100750"/>
              </a:xfrm>
            </p:grpSpPr>
            <p:sp>
              <p:nvSpPr>
                <p:cNvPr id="5413" name="Google Shape;5413;p8"/>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4" name="Google Shape;5414;p8"/>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5" name="Google Shape;5415;p8"/>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6" name="Google Shape;5416;p8"/>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7" name="Google Shape;5417;p8"/>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8" name="Google Shape;5418;p8"/>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9" name="Google Shape;5419;p8"/>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20" name="Google Shape;5420;p8"/>
              <p:cNvGrpSpPr/>
              <p:nvPr/>
            </p:nvGrpSpPr>
            <p:grpSpPr>
              <a:xfrm rot="5400000" flipH="1">
                <a:off x="97536" y="4594133"/>
                <a:ext cx="292904" cy="99873"/>
                <a:chOff x="8903450" y="3383150"/>
                <a:chExt cx="295475" cy="100750"/>
              </a:xfrm>
            </p:grpSpPr>
            <p:sp>
              <p:nvSpPr>
                <p:cNvPr id="5421" name="Google Shape;5421;p8"/>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2" name="Google Shape;5422;p8"/>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3" name="Google Shape;5423;p8"/>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4" name="Google Shape;5424;p8"/>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5" name="Google Shape;5425;p8"/>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6" name="Google Shape;5426;p8"/>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7" name="Google Shape;5427;p8"/>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
        <p:nvSpPr>
          <p:cNvPr id="5428" name="Google Shape;5428;p8"/>
          <p:cNvSpPr txBox="1">
            <a:spLocks noGrp="1"/>
          </p:cNvSpPr>
          <p:nvPr>
            <p:ph type="title"/>
          </p:nvPr>
        </p:nvSpPr>
        <p:spPr>
          <a:xfrm>
            <a:off x="1388100" y="526350"/>
            <a:ext cx="6367800" cy="4090800"/>
          </a:xfrm>
          <a:prstGeom prst="rect">
            <a:avLst/>
          </a:prstGeom>
        </p:spPr>
        <p:txBody>
          <a:bodyPr spcFirstLastPara="1" wrap="square" lIns="91425" tIns="91425" rIns="91425" bIns="91425" anchor="ctr" anchorCtr="0">
            <a:noAutofit/>
          </a:bodyPr>
          <a:lstStyle>
            <a:lvl1pPr lvl="0" algn="ctr">
              <a:spcBef>
                <a:spcPts val="0"/>
              </a:spcBef>
              <a:spcAft>
                <a:spcPts val="0"/>
              </a:spcAft>
              <a:buSzPts val="4800"/>
              <a:buNone/>
              <a:defRPr sz="4800"/>
            </a:lvl1pPr>
            <a:lvl2pPr lvl="1">
              <a:spcBef>
                <a:spcPts val="0"/>
              </a:spcBef>
              <a:spcAft>
                <a:spcPts val="0"/>
              </a:spcAft>
              <a:buSzPts val="4800"/>
              <a:buNone/>
              <a:defRPr sz="4800"/>
            </a:lvl2pPr>
            <a:lvl3pPr lvl="2">
              <a:spcBef>
                <a:spcPts val="0"/>
              </a:spcBef>
              <a:spcAft>
                <a:spcPts val="0"/>
              </a:spcAft>
              <a:buSzPts val="4800"/>
              <a:buNone/>
              <a:defRPr sz="4800"/>
            </a:lvl3pPr>
            <a:lvl4pPr lvl="3">
              <a:spcBef>
                <a:spcPts val="0"/>
              </a:spcBef>
              <a:spcAft>
                <a:spcPts val="0"/>
              </a:spcAft>
              <a:buSzPts val="4800"/>
              <a:buNone/>
              <a:defRPr sz="4800"/>
            </a:lvl4pPr>
            <a:lvl5pPr lvl="4">
              <a:spcBef>
                <a:spcPts val="0"/>
              </a:spcBef>
              <a:spcAft>
                <a:spcPts val="0"/>
              </a:spcAft>
              <a:buSzPts val="4800"/>
              <a:buNone/>
              <a:defRPr sz="4800"/>
            </a:lvl5pPr>
            <a:lvl6pPr lvl="5">
              <a:spcBef>
                <a:spcPts val="0"/>
              </a:spcBef>
              <a:spcAft>
                <a:spcPts val="0"/>
              </a:spcAft>
              <a:buSzPts val="4800"/>
              <a:buNone/>
              <a:defRPr sz="4800"/>
            </a:lvl6pPr>
            <a:lvl7pPr lvl="6">
              <a:spcBef>
                <a:spcPts val="0"/>
              </a:spcBef>
              <a:spcAft>
                <a:spcPts val="0"/>
              </a:spcAft>
              <a:buSzPts val="4800"/>
              <a:buNone/>
              <a:defRPr sz="4800"/>
            </a:lvl7pPr>
            <a:lvl8pPr lvl="7">
              <a:spcBef>
                <a:spcPts val="0"/>
              </a:spcBef>
              <a:spcAft>
                <a:spcPts val="0"/>
              </a:spcAft>
              <a:buSzPts val="4800"/>
              <a:buNone/>
              <a:defRPr sz="4800"/>
            </a:lvl8pPr>
            <a:lvl9pPr lvl="8">
              <a:spcBef>
                <a:spcPts val="0"/>
              </a:spcBef>
              <a:spcAft>
                <a:spcPts val="0"/>
              </a:spcAft>
              <a:buSzPts val="4800"/>
              <a:buNone/>
              <a:defRPr sz="4800"/>
            </a:lvl9pPr>
          </a:lstStyle>
          <a:p>
            <a:endParaRPr/>
          </a:p>
        </p:txBody>
      </p:sp>
      <p:grpSp>
        <p:nvGrpSpPr>
          <p:cNvPr id="5429" name="Google Shape;5429;p8"/>
          <p:cNvGrpSpPr/>
          <p:nvPr/>
        </p:nvGrpSpPr>
        <p:grpSpPr>
          <a:xfrm flipH="1">
            <a:off x="375622" y="330420"/>
            <a:ext cx="740011" cy="636065"/>
            <a:chOff x="7615940" y="361497"/>
            <a:chExt cx="960305" cy="825415"/>
          </a:xfrm>
        </p:grpSpPr>
        <p:sp>
          <p:nvSpPr>
            <p:cNvPr id="5430" name="Google Shape;5430;p8"/>
            <p:cNvSpPr/>
            <p:nvPr/>
          </p:nvSpPr>
          <p:spPr>
            <a:xfrm rot="-9249779">
              <a:off x="7918451" y="727295"/>
              <a:ext cx="345988" cy="292382"/>
            </a:xfrm>
            <a:custGeom>
              <a:avLst/>
              <a:gdLst/>
              <a:ahLst/>
              <a:cxnLst/>
              <a:rect l="l" t="t" r="r" b="b"/>
              <a:pathLst>
                <a:path w="32497" h="27462" extrusionOk="0">
                  <a:moveTo>
                    <a:pt x="20749" y="4439"/>
                  </a:moveTo>
                  <a:cubicBezTo>
                    <a:pt x="20236" y="4682"/>
                    <a:pt x="20231" y="4727"/>
                    <a:pt x="20615" y="5173"/>
                  </a:cubicBezTo>
                  <a:cubicBezTo>
                    <a:pt x="20226" y="4727"/>
                    <a:pt x="20236" y="4682"/>
                    <a:pt x="20749" y="4439"/>
                  </a:cubicBezTo>
                  <a:close/>
                  <a:moveTo>
                    <a:pt x="18066" y="10297"/>
                  </a:moveTo>
                  <a:cubicBezTo>
                    <a:pt x="18049" y="10493"/>
                    <a:pt x="18043" y="10629"/>
                    <a:pt x="18032" y="10758"/>
                  </a:cubicBezTo>
                  <a:cubicBezTo>
                    <a:pt x="18043" y="10623"/>
                    <a:pt x="18049" y="10493"/>
                    <a:pt x="18066" y="10297"/>
                  </a:cubicBezTo>
                  <a:close/>
                  <a:moveTo>
                    <a:pt x="8728" y="17253"/>
                  </a:moveTo>
                  <a:cubicBezTo>
                    <a:pt x="8660" y="17456"/>
                    <a:pt x="8586" y="17660"/>
                    <a:pt x="8513" y="17863"/>
                  </a:cubicBezTo>
                  <a:cubicBezTo>
                    <a:pt x="8586" y="17660"/>
                    <a:pt x="8654" y="17456"/>
                    <a:pt x="8728" y="17253"/>
                  </a:cubicBezTo>
                  <a:close/>
                  <a:moveTo>
                    <a:pt x="16097" y="20979"/>
                  </a:moveTo>
                  <a:cubicBezTo>
                    <a:pt x="15555" y="21443"/>
                    <a:pt x="15013" y="21906"/>
                    <a:pt x="14465" y="22374"/>
                  </a:cubicBezTo>
                  <a:cubicBezTo>
                    <a:pt x="15007" y="21906"/>
                    <a:pt x="15555" y="21443"/>
                    <a:pt x="16097" y="20979"/>
                  </a:cubicBezTo>
                  <a:close/>
                  <a:moveTo>
                    <a:pt x="6676" y="23533"/>
                  </a:moveTo>
                  <a:cubicBezTo>
                    <a:pt x="6704" y="23533"/>
                    <a:pt x="6727" y="23544"/>
                    <a:pt x="6749" y="23556"/>
                  </a:cubicBezTo>
                  <a:cubicBezTo>
                    <a:pt x="6727" y="23544"/>
                    <a:pt x="6704" y="23539"/>
                    <a:pt x="6676" y="23533"/>
                  </a:cubicBezTo>
                  <a:close/>
                  <a:moveTo>
                    <a:pt x="6354" y="23929"/>
                  </a:moveTo>
                  <a:cubicBezTo>
                    <a:pt x="6405" y="24093"/>
                    <a:pt x="6438" y="24223"/>
                    <a:pt x="6461" y="24324"/>
                  </a:cubicBezTo>
                  <a:cubicBezTo>
                    <a:pt x="6438" y="24223"/>
                    <a:pt x="6405" y="24098"/>
                    <a:pt x="6354" y="23929"/>
                  </a:cubicBezTo>
                  <a:close/>
                  <a:moveTo>
                    <a:pt x="12730" y="26026"/>
                  </a:moveTo>
                  <a:cubicBezTo>
                    <a:pt x="12521" y="26144"/>
                    <a:pt x="12306" y="26263"/>
                    <a:pt x="12091" y="26376"/>
                  </a:cubicBezTo>
                  <a:cubicBezTo>
                    <a:pt x="12306" y="26263"/>
                    <a:pt x="12515" y="26144"/>
                    <a:pt x="12730" y="26026"/>
                  </a:cubicBezTo>
                  <a:close/>
                  <a:moveTo>
                    <a:pt x="19658" y="0"/>
                  </a:moveTo>
                  <a:cubicBezTo>
                    <a:pt x="19518" y="0"/>
                    <a:pt x="19360" y="45"/>
                    <a:pt x="19174" y="131"/>
                  </a:cubicBezTo>
                  <a:cubicBezTo>
                    <a:pt x="18518" y="437"/>
                    <a:pt x="17891" y="793"/>
                    <a:pt x="17258" y="1126"/>
                  </a:cubicBezTo>
                  <a:cubicBezTo>
                    <a:pt x="16540" y="1595"/>
                    <a:pt x="15827" y="2064"/>
                    <a:pt x="15115" y="2534"/>
                  </a:cubicBezTo>
                  <a:cubicBezTo>
                    <a:pt x="14833" y="2748"/>
                    <a:pt x="14556" y="2958"/>
                    <a:pt x="14273" y="3172"/>
                  </a:cubicBezTo>
                  <a:cubicBezTo>
                    <a:pt x="14132" y="3291"/>
                    <a:pt x="13996" y="3404"/>
                    <a:pt x="13855" y="3523"/>
                  </a:cubicBezTo>
                  <a:cubicBezTo>
                    <a:pt x="13713" y="3636"/>
                    <a:pt x="13572" y="3749"/>
                    <a:pt x="13431" y="3868"/>
                  </a:cubicBezTo>
                  <a:cubicBezTo>
                    <a:pt x="13193" y="4049"/>
                    <a:pt x="12956" y="4224"/>
                    <a:pt x="12719" y="4405"/>
                  </a:cubicBezTo>
                  <a:cubicBezTo>
                    <a:pt x="12295" y="4744"/>
                    <a:pt x="11865" y="5083"/>
                    <a:pt x="11441" y="5416"/>
                  </a:cubicBezTo>
                  <a:cubicBezTo>
                    <a:pt x="10486" y="3947"/>
                    <a:pt x="9186" y="2839"/>
                    <a:pt x="7750" y="1872"/>
                  </a:cubicBezTo>
                  <a:cubicBezTo>
                    <a:pt x="6110" y="776"/>
                    <a:pt x="4334" y="309"/>
                    <a:pt x="2462" y="309"/>
                  </a:cubicBezTo>
                  <a:cubicBezTo>
                    <a:pt x="1941" y="309"/>
                    <a:pt x="1412" y="345"/>
                    <a:pt x="876" y="414"/>
                  </a:cubicBezTo>
                  <a:cubicBezTo>
                    <a:pt x="712" y="437"/>
                    <a:pt x="543" y="470"/>
                    <a:pt x="390" y="544"/>
                  </a:cubicBezTo>
                  <a:cubicBezTo>
                    <a:pt x="51" y="714"/>
                    <a:pt x="0" y="1007"/>
                    <a:pt x="260" y="1301"/>
                  </a:cubicBezTo>
                  <a:cubicBezTo>
                    <a:pt x="396" y="1443"/>
                    <a:pt x="565" y="1550"/>
                    <a:pt x="712" y="1686"/>
                  </a:cubicBezTo>
                  <a:cubicBezTo>
                    <a:pt x="1752" y="2607"/>
                    <a:pt x="2510" y="3692"/>
                    <a:pt x="2730" y="5100"/>
                  </a:cubicBezTo>
                  <a:cubicBezTo>
                    <a:pt x="2968" y="6620"/>
                    <a:pt x="2979" y="8124"/>
                    <a:pt x="2617" y="9633"/>
                  </a:cubicBezTo>
                  <a:cubicBezTo>
                    <a:pt x="2267" y="11114"/>
                    <a:pt x="1928" y="12595"/>
                    <a:pt x="1622" y="14088"/>
                  </a:cubicBezTo>
                  <a:cubicBezTo>
                    <a:pt x="1046" y="16914"/>
                    <a:pt x="1374" y="19638"/>
                    <a:pt x="2646" y="22233"/>
                  </a:cubicBezTo>
                  <a:cubicBezTo>
                    <a:pt x="2877" y="22696"/>
                    <a:pt x="3239" y="23092"/>
                    <a:pt x="3539" y="23522"/>
                  </a:cubicBezTo>
                  <a:cubicBezTo>
                    <a:pt x="3680" y="23539"/>
                    <a:pt x="3816" y="23556"/>
                    <a:pt x="3957" y="23573"/>
                  </a:cubicBezTo>
                  <a:cubicBezTo>
                    <a:pt x="4059" y="23714"/>
                    <a:pt x="4160" y="23850"/>
                    <a:pt x="4375" y="24138"/>
                  </a:cubicBezTo>
                  <a:cubicBezTo>
                    <a:pt x="4081" y="24025"/>
                    <a:pt x="3968" y="23985"/>
                    <a:pt x="3850" y="23940"/>
                  </a:cubicBezTo>
                  <a:lnTo>
                    <a:pt x="3850" y="23940"/>
                  </a:lnTo>
                  <a:cubicBezTo>
                    <a:pt x="4449" y="24539"/>
                    <a:pt x="5048" y="25138"/>
                    <a:pt x="5641" y="25738"/>
                  </a:cubicBezTo>
                  <a:cubicBezTo>
                    <a:pt x="5901" y="25907"/>
                    <a:pt x="6161" y="26082"/>
                    <a:pt x="6416" y="26252"/>
                  </a:cubicBezTo>
                  <a:cubicBezTo>
                    <a:pt x="7433" y="26755"/>
                    <a:pt x="8490" y="27151"/>
                    <a:pt x="9627" y="27281"/>
                  </a:cubicBezTo>
                  <a:cubicBezTo>
                    <a:pt x="10140" y="27405"/>
                    <a:pt x="10639" y="27462"/>
                    <a:pt x="11124" y="27462"/>
                  </a:cubicBezTo>
                  <a:cubicBezTo>
                    <a:pt x="12741" y="27462"/>
                    <a:pt x="14210" y="26824"/>
                    <a:pt x="15601" y="25884"/>
                  </a:cubicBezTo>
                  <a:cubicBezTo>
                    <a:pt x="17732" y="24454"/>
                    <a:pt x="19332" y="22482"/>
                    <a:pt x="20971" y="20548"/>
                  </a:cubicBezTo>
                  <a:cubicBezTo>
                    <a:pt x="22062" y="19265"/>
                    <a:pt x="23193" y="18005"/>
                    <a:pt x="24397" y="16829"/>
                  </a:cubicBezTo>
                  <a:cubicBezTo>
                    <a:pt x="25759" y="15501"/>
                    <a:pt x="27359" y="14483"/>
                    <a:pt x="29224" y="13991"/>
                  </a:cubicBezTo>
                  <a:cubicBezTo>
                    <a:pt x="29976" y="13799"/>
                    <a:pt x="30767" y="13737"/>
                    <a:pt x="31547" y="13675"/>
                  </a:cubicBezTo>
                  <a:cubicBezTo>
                    <a:pt x="31566" y="13674"/>
                    <a:pt x="31584" y="13673"/>
                    <a:pt x="31603" y="13673"/>
                  </a:cubicBezTo>
                  <a:cubicBezTo>
                    <a:pt x="31709" y="13673"/>
                    <a:pt x="31818" y="13689"/>
                    <a:pt x="31921" y="13689"/>
                  </a:cubicBezTo>
                  <a:cubicBezTo>
                    <a:pt x="32069" y="13689"/>
                    <a:pt x="32205" y="13656"/>
                    <a:pt x="32305" y="13494"/>
                  </a:cubicBezTo>
                  <a:cubicBezTo>
                    <a:pt x="32497" y="13183"/>
                    <a:pt x="32373" y="12895"/>
                    <a:pt x="32146" y="12652"/>
                  </a:cubicBezTo>
                  <a:cubicBezTo>
                    <a:pt x="31779" y="12262"/>
                    <a:pt x="31423" y="11860"/>
                    <a:pt x="31022" y="11510"/>
                  </a:cubicBezTo>
                  <a:cubicBezTo>
                    <a:pt x="28963" y="9728"/>
                    <a:pt x="26641" y="8864"/>
                    <a:pt x="24073" y="8864"/>
                  </a:cubicBezTo>
                  <a:cubicBezTo>
                    <a:pt x="23448" y="8864"/>
                    <a:pt x="22807" y="8915"/>
                    <a:pt x="22153" y="9017"/>
                  </a:cubicBezTo>
                  <a:cubicBezTo>
                    <a:pt x="21717" y="8763"/>
                    <a:pt x="22085" y="8305"/>
                    <a:pt x="21893" y="7983"/>
                  </a:cubicBezTo>
                  <a:cubicBezTo>
                    <a:pt x="21881" y="7491"/>
                    <a:pt x="21870" y="7005"/>
                    <a:pt x="21859" y="6513"/>
                  </a:cubicBezTo>
                  <a:cubicBezTo>
                    <a:pt x="21751" y="5727"/>
                    <a:pt x="21650" y="4947"/>
                    <a:pt x="21548" y="4162"/>
                  </a:cubicBezTo>
                  <a:lnTo>
                    <a:pt x="21152" y="2635"/>
                  </a:lnTo>
                  <a:cubicBezTo>
                    <a:pt x="21050" y="2375"/>
                    <a:pt x="20954" y="2110"/>
                    <a:pt x="20858" y="1850"/>
                  </a:cubicBezTo>
                  <a:cubicBezTo>
                    <a:pt x="20672" y="1392"/>
                    <a:pt x="20530" y="906"/>
                    <a:pt x="20293" y="476"/>
                  </a:cubicBezTo>
                  <a:cubicBezTo>
                    <a:pt x="20107" y="151"/>
                    <a:pt x="19913" y="0"/>
                    <a:pt x="1965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431" name="Google Shape;5431;p8"/>
            <p:cNvGrpSpPr/>
            <p:nvPr/>
          </p:nvGrpSpPr>
          <p:grpSpPr>
            <a:xfrm rot="-9249779">
              <a:off x="7689258" y="512655"/>
              <a:ext cx="813669" cy="523098"/>
              <a:chOff x="1832825" y="-1358775"/>
              <a:chExt cx="1910600" cy="1228300"/>
            </a:xfrm>
          </p:grpSpPr>
          <p:sp>
            <p:nvSpPr>
              <p:cNvPr id="5432" name="Google Shape;5432;p8"/>
              <p:cNvSpPr/>
              <p:nvPr/>
            </p:nvSpPr>
            <p:spPr>
              <a:xfrm>
                <a:off x="2461825" y="-664650"/>
                <a:ext cx="53150" cy="92925"/>
              </a:xfrm>
              <a:custGeom>
                <a:avLst/>
                <a:gdLst/>
                <a:ahLst/>
                <a:cxnLst/>
                <a:rect l="l" t="t" r="r" b="b"/>
                <a:pathLst>
                  <a:path w="2126" h="3717" extrusionOk="0">
                    <a:moveTo>
                      <a:pt x="1351" y="1"/>
                    </a:moveTo>
                    <a:cubicBezTo>
                      <a:pt x="1289" y="187"/>
                      <a:pt x="1227" y="368"/>
                      <a:pt x="1148" y="549"/>
                    </a:cubicBezTo>
                    <a:cubicBezTo>
                      <a:pt x="769" y="1402"/>
                      <a:pt x="385" y="2256"/>
                      <a:pt x="0" y="3109"/>
                    </a:cubicBezTo>
                    <a:cubicBezTo>
                      <a:pt x="80" y="3251"/>
                      <a:pt x="136" y="3403"/>
                      <a:pt x="238" y="3522"/>
                    </a:cubicBezTo>
                    <a:cubicBezTo>
                      <a:pt x="326" y="3621"/>
                      <a:pt x="427" y="3717"/>
                      <a:pt x="541" y="3717"/>
                    </a:cubicBezTo>
                    <a:cubicBezTo>
                      <a:pt x="611" y="3717"/>
                      <a:pt x="685" y="3682"/>
                      <a:pt x="764" y="3590"/>
                    </a:cubicBezTo>
                    <a:cubicBezTo>
                      <a:pt x="792" y="3460"/>
                      <a:pt x="798" y="3313"/>
                      <a:pt x="854" y="3194"/>
                    </a:cubicBezTo>
                    <a:cubicBezTo>
                      <a:pt x="1272" y="2295"/>
                      <a:pt x="1702" y="1408"/>
                      <a:pt x="2126" y="515"/>
                    </a:cubicBezTo>
                    <a:cubicBezTo>
                      <a:pt x="1871" y="345"/>
                      <a:pt x="1611" y="176"/>
                      <a:pt x="135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3" name="Google Shape;5433;p8"/>
              <p:cNvSpPr/>
              <p:nvPr/>
            </p:nvSpPr>
            <p:spPr>
              <a:xfrm>
                <a:off x="1832825" y="-1358775"/>
                <a:ext cx="1910600" cy="1228300"/>
              </a:xfrm>
              <a:custGeom>
                <a:avLst/>
                <a:gdLst/>
                <a:ahLst/>
                <a:cxnLst/>
                <a:rect l="l" t="t" r="r" b="b"/>
                <a:pathLst>
                  <a:path w="76424" h="49132" extrusionOk="0">
                    <a:moveTo>
                      <a:pt x="16263" y="23656"/>
                    </a:moveTo>
                    <a:lnTo>
                      <a:pt x="16263" y="23656"/>
                    </a:lnTo>
                    <a:cubicBezTo>
                      <a:pt x="16297" y="23667"/>
                      <a:pt x="16337" y="23684"/>
                      <a:pt x="16376" y="23701"/>
                    </a:cubicBezTo>
                    <a:cubicBezTo>
                      <a:pt x="16337" y="23690"/>
                      <a:pt x="16297" y="23673"/>
                      <a:pt x="16263" y="23656"/>
                    </a:cubicBezTo>
                    <a:close/>
                    <a:moveTo>
                      <a:pt x="12900" y="26838"/>
                    </a:moveTo>
                    <a:cubicBezTo>
                      <a:pt x="12777" y="27041"/>
                      <a:pt x="12648" y="27125"/>
                      <a:pt x="12504" y="27125"/>
                    </a:cubicBezTo>
                    <a:cubicBezTo>
                      <a:pt x="12404" y="27125"/>
                      <a:pt x="12295" y="27084"/>
                      <a:pt x="12176" y="27014"/>
                    </a:cubicBezTo>
                    <a:cubicBezTo>
                      <a:pt x="12176" y="27014"/>
                      <a:pt x="12171" y="27008"/>
                      <a:pt x="12171" y="27008"/>
                    </a:cubicBezTo>
                    <a:lnTo>
                      <a:pt x="12171" y="27008"/>
                    </a:lnTo>
                    <a:cubicBezTo>
                      <a:pt x="12295" y="27079"/>
                      <a:pt x="12404" y="27119"/>
                      <a:pt x="12505" y="27119"/>
                    </a:cubicBezTo>
                    <a:cubicBezTo>
                      <a:pt x="12652" y="27119"/>
                      <a:pt x="12779" y="27033"/>
                      <a:pt x="12900" y="26838"/>
                    </a:cubicBezTo>
                    <a:close/>
                    <a:moveTo>
                      <a:pt x="2936" y="29580"/>
                    </a:moveTo>
                    <a:lnTo>
                      <a:pt x="2936" y="29580"/>
                    </a:lnTo>
                    <a:cubicBezTo>
                      <a:pt x="3631" y="29755"/>
                      <a:pt x="4184" y="29891"/>
                      <a:pt x="4732" y="30021"/>
                    </a:cubicBezTo>
                    <a:cubicBezTo>
                      <a:pt x="4732" y="30027"/>
                      <a:pt x="4732" y="30027"/>
                      <a:pt x="4732" y="30027"/>
                    </a:cubicBezTo>
                    <a:cubicBezTo>
                      <a:pt x="4179" y="29891"/>
                      <a:pt x="3631" y="29755"/>
                      <a:pt x="2936" y="29580"/>
                    </a:cubicBezTo>
                    <a:close/>
                    <a:moveTo>
                      <a:pt x="43561" y="30979"/>
                    </a:moveTo>
                    <a:lnTo>
                      <a:pt x="43561" y="30979"/>
                    </a:lnTo>
                    <a:cubicBezTo>
                      <a:pt x="43605" y="31057"/>
                      <a:pt x="43628" y="31130"/>
                      <a:pt x="43633" y="31191"/>
                    </a:cubicBezTo>
                    <a:cubicBezTo>
                      <a:pt x="43661" y="31163"/>
                      <a:pt x="43695" y="31140"/>
                      <a:pt x="43718" y="31117"/>
                    </a:cubicBezTo>
                    <a:cubicBezTo>
                      <a:pt x="43828" y="31233"/>
                      <a:pt x="43938" y="31353"/>
                      <a:pt x="44093" y="31518"/>
                    </a:cubicBezTo>
                    <a:lnTo>
                      <a:pt x="44093" y="31518"/>
                    </a:lnTo>
                    <a:cubicBezTo>
                      <a:pt x="43975" y="31394"/>
                      <a:pt x="43876" y="31306"/>
                      <a:pt x="43714" y="31306"/>
                    </a:cubicBezTo>
                    <a:cubicBezTo>
                      <a:pt x="43684" y="31306"/>
                      <a:pt x="43652" y="31309"/>
                      <a:pt x="43616" y="31315"/>
                    </a:cubicBezTo>
                    <a:cubicBezTo>
                      <a:pt x="43605" y="31349"/>
                      <a:pt x="43588" y="31372"/>
                      <a:pt x="43565" y="31389"/>
                    </a:cubicBezTo>
                    <a:cubicBezTo>
                      <a:pt x="43582" y="31366"/>
                      <a:pt x="43594" y="31344"/>
                      <a:pt x="43605" y="31315"/>
                    </a:cubicBezTo>
                    <a:lnTo>
                      <a:pt x="43616" y="31315"/>
                    </a:lnTo>
                    <a:cubicBezTo>
                      <a:pt x="43628" y="31281"/>
                      <a:pt x="43633" y="31242"/>
                      <a:pt x="43633" y="31191"/>
                    </a:cubicBezTo>
                    <a:lnTo>
                      <a:pt x="43633" y="31191"/>
                    </a:lnTo>
                    <a:cubicBezTo>
                      <a:pt x="43628" y="31191"/>
                      <a:pt x="43628" y="31197"/>
                      <a:pt x="43628" y="31197"/>
                    </a:cubicBezTo>
                    <a:cubicBezTo>
                      <a:pt x="43628" y="31130"/>
                      <a:pt x="43605" y="31057"/>
                      <a:pt x="43561" y="30979"/>
                    </a:cubicBezTo>
                    <a:close/>
                    <a:moveTo>
                      <a:pt x="56663" y="31870"/>
                    </a:moveTo>
                    <a:cubicBezTo>
                      <a:pt x="56781" y="32107"/>
                      <a:pt x="56906" y="32350"/>
                      <a:pt x="57013" y="32570"/>
                    </a:cubicBezTo>
                    <a:cubicBezTo>
                      <a:pt x="56900" y="32350"/>
                      <a:pt x="56781" y="32107"/>
                      <a:pt x="56663" y="31870"/>
                    </a:cubicBezTo>
                    <a:close/>
                    <a:moveTo>
                      <a:pt x="41932" y="31615"/>
                    </a:moveTo>
                    <a:cubicBezTo>
                      <a:pt x="41920" y="31694"/>
                      <a:pt x="41971" y="31756"/>
                      <a:pt x="42168" y="31812"/>
                    </a:cubicBezTo>
                    <a:lnTo>
                      <a:pt x="42168" y="31812"/>
                    </a:lnTo>
                    <a:cubicBezTo>
                      <a:pt x="42163" y="31844"/>
                      <a:pt x="42158" y="31871"/>
                      <a:pt x="42152" y="31898"/>
                    </a:cubicBezTo>
                    <a:cubicBezTo>
                      <a:pt x="42157" y="31881"/>
                      <a:pt x="42161" y="31865"/>
                      <a:pt x="42163" y="31851"/>
                    </a:cubicBezTo>
                    <a:lnTo>
                      <a:pt x="42163" y="31851"/>
                    </a:lnTo>
                    <a:cubicBezTo>
                      <a:pt x="42099" y="32275"/>
                      <a:pt x="42055" y="32627"/>
                      <a:pt x="42005" y="33028"/>
                    </a:cubicBezTo>
                    <a:cubicBezTo>
                      <a:pt x="42056" y="32615"/>
                      <a:pt x="42101" y="32254"/>
                      <a:pt x="42147" y="31898"/>
                    </a:cubicBezTo>
                    <a:cubicBezTo>
                      <a:pt x="41949" y="31801"/>
                      <a:pt x="41909" y="31711"/>
                      <a:pt x="41932" y="31615"/>
                    </a:cubicBezTo>
                    <a:close/>
                    <a:moveTo>
                      <a:pt x="2782" y="33373"/>
                    </a:moveTo>
                    <a:cubicBezTo>
                      <a:pt x="2720" y="33401"/>
                      <a:pt x="2663" y="33441"/>
                      <a:pt x="2607" y="33480"/>
                    </a:cubicBezTo>
                    <a:cubicBezTo>
                      <a:pt x="2663" y="33435"/>
                      <a:pt x="2720" y="33401"/>
                      <a:pt x="2782" y="33373"/>
                    </a:cubicBezTo>
                    <a:close/>
                    <a:moveTo>
                      <a:pt x="6264" y="7733"/>
                    </a:moveTo>
                    <a:cubicBezTo>
                      <a:pt x="7027" y="8897"/>
                      <a:pt x="7796" y="10056"/>
                      <a:pt x="8548" y="11226"/>
                    </a:cubicBezTo>
                    <a:cubicBezTo>
                      <a:pt x="8847" y="11695"/>
                      <a:pt x="9101" y="12193"/>
                      <a:pt x="9378" y="12673"/>
                    </a:cubicBezTo>
                    <a:cubicBezTo>
                      <a:pt x="9944" y="13911"/>
                      <a:pt x="10515" y="15149"/>
                      <a:pt x="11080" y="16387"/>
                    </a:cubicBezTo>
                    <a:cubicBezTo>
                      <a:pt x="11232" y="16754"/>
                      <a:pt x="11379" y="17127"/>
                      <a:pt x="11526" y="17495"/>
                    </a:cubicBezTo>
                    <a:cubicBezTo>
                      <a:pt x="12007" y="18902"/>
                      <a:pt x="12487" y="20310"/>
                      <a:pt x="12968" y="21712"/>
                    </a:cubicBezTo>
                    <a:cubicBezTo>
                      <a:pt x="13132" y="22288"/>
                      <a:pt x="13296" y="22865"/>
                      <a:pt x="13460" y="23441"/>
                    </a:cubicBezTo>
                    <a:cubicBezTo>
                      <a:pt x="13578" y="23910"/>
                      <a:pt x="13697" y="24380"/>
                      <a:pt x="13810" y="24849"/>
                    </a:cubicBezTo>
                    <a:cubicBezTo>
                      <a:pt x="14031" y="25736"/>
                      <a:pt x="14245" y="26629"/>
                      <a:pt x="14460" y="27517"/>
                    </a:cubicBezTo>
                    <a:cubicBezTo>
                      <a:pt x="14731" y="28970"/>
                      <a:pt x="14997" y="30422"/>
                      <a:pt x="15268" y="31869"/>
                    </a:cubicBezTo>
                    <a:lnTo>
                      <a:pt x="15314" y="32107"/>
                    </a:lnTo>
                    <a:cubicBezTo>
                      <a:pt x="15370" y="32418"/>
                      <a:pt x="15421" y="32728"/>
                      <a:pt x="15478" y="33034"/>
                    </a:cubicBezTo>
                    <a:cubicBezTo>
                      <a:pt x="15562" y="33672"/>
                      <a:pt x="15653" y="34311"/>
                      <a:pt x="15721" y="34950"/>
                    </a:cubicBezTo>
                    <a:cubicBezTo>
                      <a:pt x="15766" y="35391"/>
                      <a:pt x="15783" y="35837"/>
                      <a:pt x="15811" y="36278"/>
                    </a:cubicBezTo>
                    <a:cubicBezTo>
                      <a:pt x="15721" y="36295"/>
                      <a:pt x="15636" y="36312"/>
                      <a:pt x="15545" y="36329"/>
                    </a:cubicBezTo>
                    <a:cubicBezTo>
                      <a:pt x="15512" y="36301"/>
                      <a:pt x="15472" y="36267"/>
                      <a:pt x="15432" y="36239"/>
                    </a:cubicBezTo>
                    <a:lnTo>
                      <a:pt x="15427" y="36233"/>
                    </a:lnTo>
                    <a:cubicBezTo>
                      <a:pt x="15093" y="34645"/>
                      <a:pt x="14777" y="33051"/>
                      <a:pt x="14421" y="31468"/>
                    </a:cubicBezTo>
                    <a:cubicBezTo>
                      <a:pt x="14155" y="30292"/>
                      <a:pt x="13850" y="29128"/>
                      <a:pt x="13561" y="27958"/>
                    </a:cubicBezTo>
                    <a:cubicBezTo>
                      <a:pt x="13522" y="27845"/>
                      <a:pt x="13488" y="27737"/>
                      <a:pt x="13448" y="27624"/>
                    </a:cubicBezTo>
                    <a:cubicBezTo>
                      <a:pt x="13200" y="26646"/>
                      <a:pt x="12945" y="25674"/>
                      <a:pt x="12697" y="24696"/>
                    </a:cubicBezTo>
                    <a:cubicBezTo>
                      <a:pt x="12680" y="24628"/>
                      <a:pt x="12663" y="24555"/>
                      <a:pt x="12651" y="24481"/>
                    </a:cubicBezTo>
                    <a:cubicBezTo>
                      <a:pt x="12544" y="24131"/>
                      <a:pt x="12436" y="23780"/>
                      <a:pt x="12329" y="23424"/>
                    </a:cubicBezTo>
                    <a:cubicBezTo>
                      <a:pt x="12290" y="23277"/>
                      <a:pt x="12256" y="23125"/>
                      <a:pt x="12216" y="22972"/>
                    </a:cubicBezTo>
                    <a:cubicBezTo>
                      <a:pt x="12131" y="22712"/>
                      <a:pt x="12041" y="22446"/>
                      <a:pt x="11956" y="22186"/>
                    </a:cubicBezTo>
                    <a:cubicBezTo>
                      <a:pt x="11911" y="22028"/>
                      <a:pt x="11866" y="21876"/>
                      <a:pt x="11815" y="21717"/>
                    </a:cubicBezTo>
                    <a:cubicBezTo>
                      <a:pt x="11702" y="21378"/>
                      <a:pt x="11589" y="21033"/>
                      <a:pt x="11476" y="20688"/>
                    </a:cubicBezTo>
                    <a:cubicBezTo>
                      <a:pt x="11317" y="20197"/>
                      <a:pt x="11165" y="19699"/>
                      <a:pt x="10995" y="19207"/>
                    </a:cubicBezTo>
                    <a:cubicBezTo>
                      <a:pt x="10859" y="18829"/>
                      <a:pt x="10695" y="18456"/>
                      <a:pt x="10549" y="18083"/>
                    </a:cubicBezTo>
                    <a:cubicBezTo>
                      <a:pt x="10396" y="17698"/>
                      <a:pt x="10243" y="17320"/>
                      <a:pt x="10091" y="16935"/>
                    </a:cubicBezTo>
                    <a:cubicBezTo>
                      <a:pt x="9989" y="16675"/>
                      <a:pt x="9887" y="16415"/>
                      <a:pt x="9780" y="16155"/>
                    </a:cubicBezTo>
                    <a:cubicBezTo>
                      <a:pt x="9605" y="15709"/>
                      <a:pt x="9429" y="15262"/>
                      <a:pt x="9248" y="14821"/>
                    </a:cubicBezTo>
                    <a:cubicBezTo>
                      <a:pt x="8824" y="13832"/>
                      <a:pt x="8401" y="12848"/>
                      <a:pt x="7977" y="11865"/>
                    </a:cubicBezTo>
                    <a:cubicBezTo>
                      <a:pt x="7445" y="10779"/>
                      <a:pt x="6920" y="9694"/>
                      <a:pt x="6394" y="8609"/>
                    </a:cubicBezTo>
                    <a:cubicBezTo>
                      <a:pt x="6258" y="8332"/>
                      <a:pt x="6123" y="8055"/>
                      <a:pt x="5987" y="7778"/>
                    </a:cubicBezTo>
                    <a:cubicBezTo>
                      <a:pt x="6077" y="7761"/>
                      <a:pt x="6173" y="7744"/>
                      <a:pt x="6264" y="7733"/>
                    </a:cubicBezTo>
                    <a:close/>
                    <a:moveTo>
                      <a:pt x="51309" y="39534"/>
                    </a:moveTo>
                    <a:lnTo>
                      <a:pt x="51309" y="39534"/>
                    </a:lnTo>
                    <a:cubicBezTo>
                      <a:pt x="51321" y="39642"/>
                      <a:pt x="51389" y="39760"/>
                      <a:pt x="51468" y="39890"/>
                    </a:cubicBezTo>
                    <a:cubicBezTo>
                      <a:pt x="51479" y="39873"/>
                      <a:pt x="51490" y="39862"/>
                      <a:pt x="51502" y="39851"/>
                    </a:cubicBezTo>
                    <a:lnTo>
                      <a:pt x="51634" y="40077"/>
                    </a:lnTo>
                    <a:lnTo>
                      <a:pt x="51634" y="40077"/>
                    </a:lnTo>
                    <a:cubicBezTo>
                      <a:pt x="51587" y="40003"/>
                      <a:pt x="51534" y="39937"/>
                      <a:pt x="51468" y="39890"/>
                    </a:cubicBezTo>
                    <a:cubicBezTo>
                      <a:pt x="51451" y="39890"/>
                      <a:pt x="51439" y="39896"/>
                      <a:pt x="51422" y="39902"/>
                    </a:cubicBezTo>
                    <a:cubicBezTo>
                      <a:pt x="51377" y="39749"/>
                      <a:pt x="51315" y="39636"/>
                      <a:pt x="51309" y="39534"/>
                    </a:cubicBezTo>
                    <a:close/>
                    <a:moveTo>
                      <a:pt x="65462" y="29669"/>
                    </a:moveTo>
                    <a:cubicBezTo>
                      <a:pt x="65594" y="29669"/>
                      <a:pt x="65731" y="29708"/>
                      <a:pt x="65876" y="29783"/>
                    </a:cubicBezTo>
                    <a:cubicBezTo>
                      <a:pt x="64604" y="30405"/>
                      <a:pt x="63185" y="30394"/>
                      <a:pt x="61868" y="30784"/>
                    </a:cubicBezTo>
                    <a:cubicBezTo>
                      <a:pt x="60602" y="31044"/>
                      <a:pt x="59336" y="31310"/>
                      <a:pt x="58064" y="31570"/>
                    </a:cubicBezTo>
                    <a:cubicBezTo>
                      <a:pt x="58002" y="31581"/>
                      <a:pt x="57940" y="31598"/>
                      <a:pt x="57878" y="31615"/>
                    </a:cubicBezTo>
                    <a:cubicBezTo>
                      <a:pt x="57471" y="31700"/>
                      <a:pt x="57069" y="31784"/>
                      <a:pt x="56662" y="31869"/>
                    </a:cubicBezTo>
                    <a:cubicBezTo>
                      <a:pt x="55735" y="32084"/>
                      <a:pt x="54808" y="32305"/>
                      <a:pt x="53881" y="32519"/>
                    </a:cubicBezTo>
                    <a:cubicBezTo>
                      <a:pt x="53881" y="32519"/>
                      <a:pt x="53881" y="32519"/>
                      <a:pt x="53881" y="32519"/>
                    </a:cubicBezTo>
                    <a:lnTo>
                      <a:pt x="53881" y="32519"/>
                    </a:lnTo>
                    <a:cubicBezTo>
                      <a:pt x="53537" y="32610"/>
                      <a:pt x="53192" y="32700"/>
                      <a:pt x="52847" y="32791"/>
                    </a:cubicBezTo>
                    <a:cubicBezTo>
                      <a:pt x="52310" y="32932"/>
                      <a:pt x="51779" y="33073"/>
                      <a:pt x="51247" y="33215"/>
                    </a:cubicBezTo>
                    <a:cubicBezTo>
                      <a:pt x="51129" y="33254"/>
                      <a:pt x="51010" y="33294"/>
                      <a:pt x="50891" y="33339"/>
                    </a:cubicBezTo>
                    <a:cubicBezTo>
                      <a:pt x="50733" y="33373"/>
                      <a:pt x="50580" y="33412"/>
                      <a:pt x="50422" y="33452"/>
                    </a:cubicBezTo>
                    <a:cubicBezTo>
                      <a:pt x="49269" y="33774"/>
                      <a:pt x="48116" y="34102"/>
                      <a:pt x="46957" y="34424"/>
                    </a:cubicBezTo>
                    <a:cubicBezTo>
                      <a:pt x="46194" y="34656"/>
                      <a:pt x="45431" y="34882"/>
                      <a:pt x="44668" y="35108"/>
                    </a:cubicBezTo>
                    <a:cubicBezTo>
                      <a:pt x="43198" y="35583"/>
                      <a:pt x="41723" y="36041"/>
                      <a:pt x="40259" y="36527"/>
                    </a:cubicBezTo>
                    <a:cubicBezTo>
                      <a:pt x="38122" y="37239"/>
                      <a:pt x="35997" y="37963"/>
                      <a:pt x="33865" y="38692"/>
                    </a:cubicBezTo>
                    <a:cubicBezTo>
                      <a:pt x="32616" y="39122"/>
                      <a:pt x="31378" y="39585"/>
                      <a:pt x="30135" y="40026"/>
                    </a:cubicBezTo>
                    <a:cubicBezTo>
                      <a:pt x="29863" y="40122"/>
                      <a:pt x="29575" y="40179"/>
                      <a:pt x="29298" y="40252"/>
                    </a:cubicBezTo>
                    <a:cubicBezTo>
                      <a:pt x="29276" y="40190"/>
                      <a:pt x="29247" y="40122"/>
                      <a:pt x="29225" y="40060"/>
                    </a:cubicBezTo>
                    <a:cubicBezTo>
                      <a:pt x="29649" y="39811"/>
                      <a:pt x="30056" y="39529"/>
                      <a:pt x="30502" y="39314"/>
                    </a:cubicBezTo>
                    <a:cubicBezTo>
                      <a:pt x="33685" y="37748"/>
                      <a:pt x="36963" y="36414"/>
                      <a:pt x="40315" y="35250"/>
                    </a:cubicBezTo>
                    <a:cubicBezTo>
                      <a:pt x="41485" y="34843"/>
                      <a:pt x="42650" y="34419"/>
                      <a:pt x="43814" y="34000"/>
                    </a:cubicBezTo>
                    <a:cubicBezTo>
                      <a:pt x="43888" y="33978"/>
                      <a:pt x="43967" y="33961"/>
                      <a:pt x="44046" y="33938"/>
                    </a:cubicBezTo>
                    <a:cubicBezTo>
                      <a:pt x="45041" y="33650"/>
                      <a:pt x="46036" y="33362"/>
                      <a:pt x="47030" y="33073"/>
                    </a:cubicBezTo>
                    <a:cubicBezTo>
                      <a:pt x="47313" y="32994"/>
                      <a:pt x="47596" y="32915"/>
                      <a:pt x="47873" y="32830"/>
                    </a:cubicBezTo>
                    <a:cubicBezTo>
                      <a:pt x="48794" y="32621"/>
                      <a:pt x="49721" y="32412"/>
                      <a:pt x="50642" y="32203"/>
                    </a:cubicBezTo>
                    <a:lnTo>
                      <a:pt x="53231" y="31683"/>
                    </a:lnTo>
                    <a:cubicBezTo>
                      <a:pt x="54249" y="31485"/>
                      <a:pt x="55266" y="31281"/>
                      <a:pt x="56284" y="31078"/>
                    </a:cubicBezTo>
                    <a:cubicBezTo>
                      <a:pt x="56368" y="31067"/>
                      <a:pt x="56448" y="31055"/>
                      <a:pt x="56532" y="31038"/>
                    </a:cubicBezTo>
                    <a:cubicBezTo>
                      <a:pt x="56792" y="30631"/>
                      <a:pt x="56764" y="30168"/>
                      <a:pt x="56809" y="29727"/>
                    </a:cubicBezTo>
                    <a:lnTo>
                      <a:pt x="56809" y="29727"/>
                    </a:lnTo>
                    <a:cubicBezTo>
                      <a:pt x="56770" y="30168"/>
                      <a:pt x="56792" y="30631"/>
                      <a:pt x="56532" y="31038"/>
                    </a:cubicBezTo>
                    <a:lnTo>
                      <a:pt x="59924" y="30405"/>
                    </a:lnTo>
                    <a:cubicBezTo>
                      <a:pt x="60947" y="30247"/>
                      <a:pt x="61970" y="30083"/>
                      <a:pt x="62993" y="29942"/>
                    </a:cubicBezTo>
                    <a:cubicBezTo>
                      <a:pt x="63796" y="29834"/>
                      <a:pt x="64604" y="29755"/>
                      <a:pt x="65413" y="29670"/>
                    </a:cubicBezTo>
                    <a:cubicBezTo>
                      <a:pt x="65429" y="29669"/>
                      <a:pt x="65446" y="29669"/>
                      <a:pt x="65462" y="29669"/>
                    </a:cubicBezTo>
                    <a:close/>
                    <a:moveTo>
                      <a:pt x="37947" y="41089"/>
                    </a:moveTo>
                    <a:cubicBezTo>
                      <a:pt x="37947" y="41094"/>
                      <a:pt x="37947" y="41100"/>
                      <a:pt x="37947" y="41106"/>
                    </a:cubicBezTo>
                    <a:cubicBezTo>
                      <a:pt x="37958" y="41106"/>
                      <a:pt x="37975" y="41111"/>
                      <a:pt x="37986" y="41111"/>
                    </a:cubicBezTo>
                    <a:cubicBezTo>
                      <a:pt x="38020" y="41190"/>
                      <a:pt x="38054" y="41258"/>
                      <a:pt x="38094" y="41315"/>
                    </a:cubicBezTo>
                    <a:cubicBezTo>
                      <a:pt x="38037" y="41241"/>
                      <a:pt x="37986" y="41168"/>
                      <a:pt x="37930" y="41094"/>
                    </a:cubicBezTo>
                    <a:cubicBezTo>
                      <a:pt x="37935" y="41089"/>
                      <a:pt x="37941" y="41089"/>
                      <a:pt x="37947" y="41089"/>
                    </a:cubicBezTo>
                    <a:close/>
                    <a:moveTo>
                      <a:pt x="18306" y="42382"/>
                    </a:moveTo>
                    <a:cubicBezTo>
                      <a:pt x="18242" y="42470"/>
                      <a:pt x="18188" y="42566"/>
                      <a:pt x="18174" y="42694"/>
                    </a:cubicBezTo>
                    <a:cubicBezTo>
                      <a:pt x="18174" y="42700"/>
                      <a:pt x="18174" y="42705"/>
                      <a:pt x="18174" y="42717"/>
                    </a:cubicBezTo>
                    <a:cubicBezTo>
                      <a:pt x="17942" y="42615"/>
                      <a:pt x="17773" y="42536"/>
                      <a:pt x="17603" y="42462"/>
                    </a:cubicBezTo>
                    <a:lnTo>
                      <a:pt x="17603" y="42462"/>
                    </a:lnTo>
                    <a:cubicBezTo>
                      <a:pt x="17790" y="42541"/>
                      <a:pt x="17970" y="42626"/>
                      <a:pt x="18174" y="42694"/>
                    </a:cubicBezTo>
                    <a:lnTo>
                      <a:pt x="18129" y="42626"/>
                    </a:lnTo>
                    <a:cubicBezTo>
                      <a:pt x="18190" y="42542"/>
                      <a:pt x="18246" y="42462"/>
                      <a:pt x="18306" y="42382"/>
                    </a:cubicBezTo>
                    <a:close/>
                    <a:moveTo>
                      <a:pt x="1" y="0"/>
                    </a:moveTo>
                    <a:lnTo>
                      <a:pt x="1" y="0"/>
                    </a:lnTo>
                    <a:cubicBezTo>
                      <a:pt x="69" y="232"/>
                      <a:pt x="199" y="407"/>
                      <a:pt x="289" y="605"/>
                    </a:cubicBezTo>
                    <a:cubicBezTo>
                      <a:pt x="594" y="1300"/>
                      <a:pt x="1018" y="1973"/>
                      <a:pt x="1160" y="2702"/>
                    </a:cubicBezTo>
                    <a:cubicBezTo>
                      <a:pt x="1555" y="4748"/>
                      <a:pt x="1747" y="6817"/>
                      <a:pt x="1177" y="8880"/>
                    </a:cubicBezTo>
                    <a:cubicBezTo>
                      <a:pt x="1080" y="9231"/>
                      <a:pt x="984" y="9587"/>
                      <a:pt x="917" y="9943"/>
                    </a:cubicBezTo>
                    <a:cubicBezTo>
                      <a:pt x="640" y="11407"/>
                      <a:pt x="323" y="12865"/>
                      <a:pt x="125" y="14341"/>
                    </a:cubicBezTo>
                    <a:cubicBezTo>
                      <a:pt x="1" y="15285"/>
                      <a:pt x="86" y="16257"/>
                      <a:pt x="662" y="17093"/>
                    </a:cubicBezTo>
                    <a:cubicBezTo>
                      <a:pt x="1182" y="18060"/>
                      <a:pt x="1940" y="18772"/>
                      <a:pt x="2963" y="19185"/>
                    </a:cubicBezTo>
                    <a:lnTo>
                      <a:pt x="4913" y="20462"/>
                    </a:lnTo>
                    <a:cubicBezTo>
                      <a:pt x="5032" y="20598"/>
                      <a:pt x="5145" y="20739"/>
                      <a:pt x="5258" y="20875"/>
                    </a:cubicBezTo>
                    <a:cubicBezTo>
                      <a:pt x="5320" y="21107"/>
                      <a:pt x="5376" y="21339"/>
                      <a:pt x="5439" y="21570"/>
                    </a:cubicBezTo>
                    <a:cubicBezTo>
                      <a:pt x="5456" y="21853"/>
                      <a:pt x="5472" y="22141"/>
                      <a:pt x="5484" y="22429"/>
                    </a:cubicBezTo>
                    <a:cubicBezTo>
                      <a:pt x="5099" y="23323"/>
                      <a:pt x="4715" y="24221"/>
                      <a:pt x="4331" y="25114"/>
                    </a:cubicBezTo>
                    <a:cubicBezTo>
                      <a:pt x="4093" y="25572"/>
                      <a:pt x="3850" y="26030"/>
                      <a:pt x="3607" y="26488"/>
                    </a:cubicBezTo>
                    <a:lnTo>
                      <a:pt x="3455" y="26759"/>
                    </a:lnTo>
                    <a:cubicBezTo>
                      <a:pt x="3336" y="27025"/>
                      <a:pt x="3217" y="27291"/>
                      <a:pt x="3104" y="27556"/>
                    </a:cubicBezTo>
                    <a:cubicBezTo>
                      <a:pt x="3070" y="27596"/>
                      <a:pt x="3048" y="27647"/>
                      <a:pt x="3031" y="27698"/>
                    </a:cubicBezTo>
                    <a:cubicBezTo>
                      <a:pt x="2918" y="27963"/>
                      <a:pt x="2810" y="28229"/>
                      <a:pt x="2697" y="28495"/>
                    </a:cubicBezTo>
                    <a:cubicBezTo>
                      <a:pt x="2663" y="28540"/>
                      <a:pt x="2635" y="28585"/>
                      <a:pt x="2618" y="28642"/>
                    </a:cubicBezTo>
                    <a:cubicBezTo>
                      <a:pt x="1974" y="29880"/>
                      <a:pt x="1781" y="31208"/>
                      <a:pt x="1860" y="32587"/>
                    </a:cubicBezTo>
                    <a:cubicBezTo>
                      <a:pt x="1900" y="32615"/>
                      <a:pt x="1940" y="32649"/>
                      <a:pt x="1974" y="32678"/>
                    </a:cubicBezTo>
                    <a:cubicBezTo>
                      <a:pt x="1990" y="32881"/>
                      <a:pt x="2007" y="33079"/>
                      <a:pt x="2024" y="33282"/>
                    </a:cubicBezTo>
                    <a:cubicBezTo>
                      <a:pt x="2115" y="33429"/>
                      <a:pt x="2211" y="33582"/>
                      <a:pt x="2301" y="33729"/>
                    </a:cubicBezTo>
                    <a:cubicBezTo>
                      <a:pt x="2330" y="33797"/>
                      <a:pt x="2358" y="33870"/>
                      <a:pt x="2386" y="33938"/>
                    </a:cubicBezTo>
                    <a:cubicBezTo>
                      <a:pt x="2776" y="34684"/>
                      <a:pt x="3353" y="35250"/>
                      <a:pt x="4088" y="35657"/>
                    </a:cubicBezTo>
                    <a:cubicBezTo>
                      <a:pt x="4184" y="35724"/>
                      <a:pt x="4274" y="35787"/>
                      <a:pt x="4370" y="35849"/>
                    </a:cubicBezTo>
                    <a:cubicBezTo>
                      <a:pt x="4562" y="35967"/>
                      <a:pt x="4749" y="36086"/>
                      <a:pt x="4936" y="36205"/>
                    </a:cubicBezTo>
                    <a:cubicBezTo>
                      <a:pt x="4986" y="36239"/>
                      <a:pt x="5037" y="36273"/>
                      <a:pt x="5088" y="36307"/>
                    </a:cubicBezTo>
                    <a:cubicBezTo>
                      <a:pt x="5258" y="36408"/>
                      <a:pt x="5416" y="36521"/>
                      <a:pt x="5591" y="36612"/>
                    </a:cubicBezTo>
                    <a:cubicBezTo>
                      <a:pt x="7021" y="37358"/>
                      <a:pt x="8451" y="38098"/>
                      <a:pt x="9882" y="38845"/>
                    </a:cubicBezTo>
                    <a:cubicBezTo>
                      <a:pt x="10803" y="39523"/>
                      <a:pt x="11753" y="40167"/>
                      <a:pt x="12646" y="40885"/>
                    </a:cubicBezTo>
                    <a:cubicBezTo>
                      <a:pt x="14093" y="42055"/>
                      <a:pt x="14946" y="43593"/>
                      <a:pt x="15263" y="45430"/>
                    </a:cubicBezTo>
                    <a:lnTo>
                      <a:pt x="15263" y="45441"/>
                    </a:lnTo>
                    <a:cubicBezTo>
                      <a:pt x="15365" y="46323"/>
                      <a:pt x="15495" y="47205"/>
                      <a:pt x="15551" y="48092"/>
                    </a:cubicBezTo>
                    <a:cubicBezTo>
                      <a:pt x="15574" y="48488"/>
                      <a:pt x="15658" y="48827"/>
                      <a:pt x="15975" y="49036"/>
                    </a:cubicBezTo>
                    <a:cubicBezTo>
                      <a:pt x="16076" y="49104"/>
                      <a:pt x="16174" y="49131"/>
                      <a:pt x="16269" y="49131"/>
                    </a:cubicBezTo>
                    <a:cubicBezTo>
                      <a:pt x="16491" y="49131"/>
                      <a:pt x="16695" y="48979"/>
                      <a:pt x="16885" y="48833"/>
                    </a:cubicBezTo>
                    <a:cubicBezTo>
                      <a:pt x="16908" y="48816"/>
                      <a:pt x="16930" y="48793"/>
                      <a:pt x="16953" y="48782"/>
                    </a:cubicBezTo>
                    <a:cubicBezTo>
                      <a:pt x="18835" y="47572"/>
                      <a:pt x="20791" y="46504"/>
                      <a:pt x="22899" y="45729"/>
                    </a:cubicBezTo>
                    <a:cubicBezTo>
                      <a:pt x="23131" y="45645"/>
                      <a:pt x="23352" y="45515"/>
                      <a:pt x="23578" y="45407"/>
                    </a:cubicBezTo>
                    <a:cubicBezTo>
                      <a:pt x="24397" y="45255"/>
                      <a:pt x="25228" y="45119"/>
                      <a:pt x="26042" y="44938"/>
                    </a:cubicBezTo>
                    <a:cubicBezTo>
                      <a:pt x="27241" y="44678"/>
                      <a:pt x="28440" y="44489"/>
                      <a:pt x="29647" y="44489"/>
                    </a:cubicBezTo>
                    <a:cubicBezTo>
                      <a:pt x="30278" y="44489"/>
                      <a:pt x="30911" y="44541"/>
                      <a:pt x="31548" y="44661"/>
                    </a:cubicBezTo>
                    <a:cubicBezTo>
                      <a:pt x="32458" y="44831"/>
                      <a:pt x="33368" y="44989"/>
                      <a:pt x="34278" y="45153"/>
                    </a:cubicBezTo>
                    <a:cubicBezTo>
                      <a:pt x="35708" y="45571"/>
                      <a:pt x="37127" y="46012"/>
                      <a:pt x="38563" y="46402"/>
                    </a:cubicBezTo>
                    <a:cubicBezTo>
                      <a:pt x="39586" y="46685"/>
                      <a:pt x="40626" y="46905"/>
                      <a:pt x="41660" y="47154"/>
                    </a:cubicBezTo>
                    <a:lnTo>
                      <a:pt x="44283" y="47453"/>
                    </a:lnTo>
                    <a:cubicBezTo>
                      <a:pt x="44769" y="47436"/>
                      <a:pt x="45255" y="47420"/>
                      <a:pt x="45742" y="47408"/>
                    </a:cubicBezTo>
                    <a:cubicBezTo>
                      <a:pt x="46414" y="47301"/>
                      <a:pt x="47081" y="47205"/>
                      <a:pt x="47754" y="47097"/>
                    </a:cubicBezTo>
                    <a:cubicBezTo>
                      <a:pt x="47957" y="47018"/>
                      <a:pt x="48178" y="46956"/>
                      <a:pt x="48370" y="46849"/>
                    </a:cubicBezTo>
                    <a:cubicBezTo>
                      <a:pt x="49625" y="46148"/>
                      <a:pt x="50484" y="45192"/>
                      <a:pt x="50411" y="43644"/>
                    </a:cubicBezTo>
                    <a:cubicBezTo>
                      <a:pt x="50405" y="43474"/>
                      <a:pt x="50388" y="43304"/>
                      <a:pt x="50377" y="43141"/>
                    </a:cubicBezTo>
                    <a:cubicBezTo>
                      <a:pt x="50394" y="42892"/>
                      <a:pt x="50416" y="42637"/>
                      <a:pt x="50433" y="42389"/>
                    </a:cubicBezTo>
                    <a:cubicBezTo>
                      <a:pt x="50507" y="41965"/>
                      <a:pt x="50580" y="41535"/>
                      <a:pt x="50654" y="41106"/>
                    </a:cubicBezTo>
                    <a:cubicBezTo>
                      <a:pt x="51004" y="40800"/>
                      <a:pt x="51349" y="40489"/>
                      <a:pt x="51694" y="40179"/>
                    </a:cubicBezTo>
                    <a:cubicBezTo>
                      <a:pt x="51818" y="40184"/>
                      <a:pt x="51942" y="40190"/>
                      <a:pt x="52067" y="40196"/>
                    </a:cubicBezTo>
                    <a:cubicBezTo>
                      <a:pt x="52146" y="40184"/>
                      <a:pt x="52219" y="40173"/>
                      <a:pt x="52293" y="40162"/>
                    </a:cubicBezTo>
                    <a:cubicBezTo>
                      <a:pt x="52615" y="40111"/>
                      <a:pt x="52937" y="40066"/>
                      <a:pt x="53254" y="40020"/>
                    </a:cubicBezTo>
                    <a:cubicBezTo>
                      <a:pt x="54164" y="40071"/>
                      <a:pt x="55074" y="40122"/>
                      <a:pt x="55984" y="40173"/>
                    </a:cubicBezTo>
                    <a:cubicBezTo>
                      <a:pt x="56387" y="40180"/>
                      <a:pt x="56795" y="40220"/>
                      <a:pt x="57196" y="40220"/>
                    </a:cubicBezTo>
                    <a:cubicBezTo>
                      <a:pt x="57403" y="40220"/>
                      <a:pt x="57608" y="40209"/>
                      <a:pt x="57810" y="40179"/>
                    </a:cubicBezTo>
                    <a:cubicBezTo>
                      <a:pt x="59879" y="39879"/>
                      <a:pt x="61575" y="38850"/>
                      <a:pt x="63016" y="37369"/>
                    </a:cubicBezTo>
                    <a:cubicBezTo>
                      <a:pt x="63717" y="36651"/>
                      <a:pt x="64384" y="35905"/>
                      <a:pt x="65068" y="35170"/>
                    </a:cubicBezTo>
                    <a:lnTo>
                      <a:pt x="65068" y="35165"/>
                    </a:lnTo>
                    <a:cubicBezTo>
                      <a:pt x="65769" y="34136"/>
                      <a:pt x="66543" y="33175"/>
                      <a:pt x="67600" y="32485"/>
                    </a:cubicBezTo>
                    <a:cubicBezTo>
                      <a:pt x="68318" y="32005"/>
                      <a:pt x="69042" y="31519"/>
                      <a:pt x="69810" y="31129"/>
                    </a:cubicBezTo>
                    <a:cubicBezTo>
                      <a:pt x="70579" y="30744"/>
                      <a:pt x="71393" y="30411"/>
                      <a:pt x="72218" y="30174"/>
                    </a:cubicBezTo>
                    <a:cubicBezTo>
                      <a:pt x="73315" y="29851"/>
                      <a:pt x="74445" y="29637"/>
                      <a:pt x="75565" y="29382"/>
                    </a:cubicBezTo>
                    <a:cubicBezTo>
                      <a:pt x="75853" y="29348"/>
                      <a:pt x="76136" y="29314"/>
                      <a:pt x="76424" y="29280"/>
                    </a:cubicBezTo>
                    <a:cubicBezTo>
                      <a:pt x="76407" y="29196"/>
                      <a:pt x="76390" y="29111"/>
                      <a:pt x="76373" y="29026"/>
                    </a:cubicBezTo>
                    <a:cubicBezTo>
                      <a:pt x="76198" y="28975"/>
                      <a:pt x="76023" y="28919"/>
                      <a:pt x="75847" y="28868"/>
                    </a:cubicBezTo>
                    <a:cubicBezTo>
                      <a:pt x="75531" y="28749"/>
                      <a:pt x="75226" y="28591"/>
                      <a:pt x="74898" y="28523"/>
                    </a:cubicBezTo>
                    <a:cubicBezTo>
                      <a:pt x="73694" y="28246"/>
                      <a:pt x="72490" y="27929"/>
                      <a:pt x="71263" y="27766"/>
                    </a:cubicBezTo>
                    <a:cubicBezTo>
                      <a:pt x="69008" y="27460"/>
                      <a:pt x="66741" y="27200"/>
                      <a:pt x="64474" y="27019"/>
                    </a:cubicBezTo>
                    <a:cubicBezTo>
                      <a:pt x="63728" y="26961"/>
                      <a:pt x="62979" y="26948"/>
                      <a:pt x="62229" y="26948"/>
                    </a:cubicBezTo>
                    <a:cubicBezTo>
                      <a:pt x="61591" y="26948"/>
                      <a:pt x="60952" y="26958"/>
                      <a:pt x="60314" y="26958"/>
                    </a:cubicBezTo>
                    <a:cubicBezTo>
                      <a:pt x="60240" y="26958"/>
                      <a:pt x="60167" y="26957"/>
                      <a:pt x="60094" y="26957"/>
                    </a:cubicBezTo>
                    <a:cubicBezTo>
                      <a:pt x="59935" y="26957"/>
                      <a:pt x="59777" y="27048"/>
                      <a:pt x="59619" y="27093"/>
                    </a:cubicBezTo>
                    <a:cubicBezTo>
                      <a:pt x="58646" y="27161"/>
                      <a:pt x="57674" y="27229"/>
                      <a:pt x="56702" y="27296"/>
                    </a:cubicBezTo>
                    <a:cubicBezTo>
                      <a:pt x="56335" y="27336"/>
                      <a:pt x="55967" y="27375"/>
                      <a:pt x="55605" y="27415"/>
                    </a:cubicBezTo>
                    <a:cubicBezTo>
                      <a:pt x="54707" y="27539"/>
                      <a:pt x="53802" y="27658"/>
                      <a:pt x="52903" y="27777"/>
                    </a:cubicBezTo>
                    <a:cubicBezTo>
                      <a:pt x="52547" y="27833"/>
                      <a:pt x="52191" y="27896"/>
                      <a:pt x="51829" y="27952"/>
                    </a:cubicBezTo>
                    <a:cubicBezTo>
                      <a:pt x="50976" y="28127"/>
                      <a:pt x="50117" y="28302"/>
                      <a:pt x="49263" y="28478"/>
                    </a:cubicBezTo>
                    <a:lnTo>
                      <a:pt x="49258" y="28478"/>
                    </a:lnTo>
                    <a:cubicBezTo>
                      <a:pt x="48975" y="28557"/>
                      <a:pt x="48698" y="28630"/>
                      <a:pt x="48421" y="28704"/>
                    </a:cubicBezTo>
                    <a:cubicBezTo>
                      <a:pt x="47890" y="28834"/>
                      <a:pt x="47353" y="28964"/>
                      <a:pt x="46821" y="29088"/>
                    </a:cubicBezTo>
                    <a:lnTo>
                      <a:pt x="45549" y="29467"/>
                    </a:lnTo>
                    <a:cubicBezTo>
                      <a:pt x="44933" y="29665"/>
                      <a:pt x="44317" y="29868"/>
                      <a:pt x="43701" y="30066"/>
                    </a:cubicBezTo>
                    <a:cubicBezTo>
                      <a:pt x="43633" y="30089"/>
                      <a:pt x="43560" y="30111"/>
                      <a:pt x="43486" y="30134"/>
                    </a:cubicBezTo>
                    <a:cubicBezTo>
                      <a:pt x="42616" y="30450"/>
                      <a:pt x="41740" y="30767"/>
                      <a:pt x="40869" y="31078"/>
                    </a:cubicBezTo>
                    <a:cubicBezTo>
                      <a:pt x="39264" y="31768"/>
                      <a:pt x="37658" y="32457"/>
                      <a:pt x="36047" y="33147"/>
                    </a:cubicBezTo>
                    <a:cubicBezTo>
                      <a:pt x="35838" y="33271"/>
                      <a:pt x="35623" y="33395"/>
                      <a:pt x="35409" y="33520"/>
                    </a:cubicBezTo>
                    <a:cubicBezTo>
                      <a:pt x="35228" y="33582"/>
                      <a:pt x="35024" y="33616"/>
                      <a:pt x="34860" y="33712"/>
                    </a:cubicBezTo>
                    <a:cubicBezTo>
                      <a:pt x="32577" y="35029"/>
                      <a:pt x="30282" y="36324"/>
                      <a:pt x="28026" y="37691"/>
                    </a:cubicBezTo>
                    <a:cubicBezTo>
                      <a:pt x="27077" y="38268"/>
                      <a:pt x="26212" y="38997"/>
                      <a:pt x="25313" y="39659"/>
                    </a:cubicBezTo>
                    <a:cubicBezTo>
                      <a:pt x="24256" y="40456"/>
                      <a:pt x="23188" y="41230"/>
                      <a:pt x="22153" y="42050"/>
                    </a:cubicBezTo>
                    <a:cubicBezTo>
                      <a:pt x="21481" y="42581"/>
                      <a:pt x="20848" y="43174"/>
                      <a:pt x="20198" y="43740"/>
                    </a:cubicBezTo>
                    <a:cubicBezTo>
                      <a:pt x="20452" y="42965"/>
                      <a:pt x="20848" y="42293"/>
                      <a:pt x="21192" y="41597"/>
                    </a:cubicBezTo>
                    <a:cubicBezTo>
                      <a:pt x="22329" y="39274"/>
                      <a:pt x="23470" y="36957"/>
                      <a:pt x="24573" y="34616"/>
                    </a:cubicBezTo>
                    <a:cubicBezTo>
                      <a:pt x="25070" y="33554"/>
                      <a:pt x="25477" y="32446"/>
                      <a:pt x="25924" y="31361"/>
                    </a:cubicBezTo>
                    <a:lnTo>
                      <a:pt x="25924" y="31361"/>
                    </a:lnTo>
                    <a:cubicBezTo>
                      <a:pt x="25846" y="31449"/>
                      <a:pt x="25772" y="31483"/>
                      <a:pt x="25704" y="31483"/>
                    </a:cubicBezTo>
                    <a:cubicBezTo>
                      <a:pt x="25588" y="31483"/>
                      <a:pt x="25487" y="31386"/>
                      <a:pt x="25398" y="31287"/>
                    </a:cubicBezTo>
                    <a:cubicBezTo>
                      <a:pt x="25296" y="31168"/>
                      <a:pt x="25234" y="31016"/>
                      <a:pt x="25155" y="30880"/>
                    </a:cubicBezTo>
                    <a:cubicBezTo>
                      <a:pt x="24567" y="32022"/>
                      <a:pt x="23968" y="33164"/>
                      <a:pt x="23386" y="34311"/>
                    </a:cubicBezTo>
                    <a:cubicBezTo>
                      <a:pt x="22594" y="35888"/>
                      <a:pt x="21820" y="37471"/>
                      <a:pt x="21017" y="39042"/>
                    </a:cubicBezTo>
                    <a:cubicBezTo>
                      <a:pt x="20361" y="40309"/>
                      <a:pt x="19683" y="41563"/>
                      <a:pt x="19016" y="42824"/>
                    </a:cubicBezTo>
                    <a:cubicBezTo>
                      <a:pt x="18909" y="43118"/>
                      <a:pt x="18801" y="43412"/>
                      <a:pt x="18660" y="43796"/>
                    </a:cubicBezTo>
                    <a:cubicBezTo>
                      <a:pt x="18298" y="43316"/>
                      <a:pt x="18762" y="43135"/>
                      <a:pt x="18784" y="42852"/>
                    </a:cubicBezTo>
                    <a:lnTo>
                      <a:pt x="18343" y="42332"/>
                    </a:lnTo>
                    <a:cubicBezTo>
                      <a:pt x="18366" y="41965"/>
                      <a:pt x="18389" y="41597"/>
                      <a:pt x="18417" y="41230"/>
                    </a:cubicBezTo>
                    <a:cubicBezTo>
                      <a:pt x="18473" y="40393"/>
                      <a:pt x="18598" y="39557"/>
                      <a:pt x="18570" y="38726"/>
                    </a:cubicBezTo>
                    <a:cubicBezTo>
                      <a:pt x="18519" y="36962"/>
                      <a:pt x="18394" y="35199"/>
                      <a:pt x="18298" y="33435"/>
                    </a:cubicBezTo>
                    <a:cubicBezTo>
                      <a:pt x="18236" y="32740"/>
                      <a:pt x="18208" y="32045"/>
                      <a:pt x="18106" y="31355"/>
                    </a:cubicBezTo>
                    <a:cubicBezTo>
                      <a:pt x="17948" y="30264"/>
                      <a:pt x="17739" y="29184"/>
                      <a:pt x="17546" y="28099"/>
                    </a:cubicBezTo>
                    <a:cubicBezTo>
                      <a:pt x="17518" y="27941"/>
                      <a:pt x="17484" y="27788"/>
                      <a:pt x="17456" y="27635"/>
                    </a:cubicBezTo>
                    <a:cubicBezTo>
                      <a:pt x="17620" y="27025"/>
                      <a:pt x="17236" y="26539"/>
                      <a:pt x="17089" y="26002"/>
                    </a:cubicBezTo>
                    <a:cubicBezTo>
                      <a:pt x="16919" y="25227"/>
                      <a:pt x="16749" y="24447"/>
                      <a:pt x="16580" y="23673"/>
                    </a:cubicBezTo>
                    <a:cubicBezTo>
                      <a:pt x="16495" y="23402"/>
                      <a:pt x="16416" y="23130"/>
                      <a:pt x="16331" y="22859"/>
                    </a:cubicBezTo>
                    <a:cubicBezTo>
                      <a:pt x="16184" y="22356"/>
                      <a:pt x="16043" y="21859"/>
                      <a:pt x="15896" y="21355"/>
                    </a:cubicBezTo>
                    <a:cubicBezTo>
                      <a:pt x="15687" y="20751"/>
                      <a:pt x="15478" y="20140"/>
                      <a:pt x="15268" y="19535"/>
                    </a:cubicBezTo>
                    <a:cubicBezTo>
                      <a:pt x="15020" y="18670"/>
                      <a:pt x="14754" y="17817"/>
                      <a:pt x="14234" y="17071"/>
                    </a:cubicBezTo>
                    <a:cubicBezTo>
                      <a:pt x="14087" y="16686"/>
                      <a:pt x="13940" y="16308"/>
                      <a:pt x="13793" y="15923"/>
                    </a:cubicBezTo>
                    <a:cubicBezTo>
                      <a:pt x="13448" y="15166"/>
                      <a:pt x="13137" y="14391"/>
                      <a:pt x="12759" y="13645"/>
                    </a:cubicBezTo>
                    <a:cubicBezTo>
                      <a:pt x="12369" y="12888"/>
                      <a:pt x="11916" y="12159"/>
                      <a:pt x="11493" y="11413"/>
                    </a:cubicBezTo>
                    <a:cubicBezTo>
                      <a:pt x="8858" y="6404"/>
                      <a:pt x="5015" y="2617"/>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434" name="Google Shape;5434;p8"/>
          <p:cNvGrpSpPr/>
          <p:nvPr/>
        </p:nvGrpSpPr>
        <p:grpSpPr>
          <a:xfrm rot="10800000">
            <a:off x="375622" y="4146170"/>
            <a:ext cx="740011" cy="636065"/>
            <a:chOff x="7615940" y="361497"/>
            <a:chExt cx="960305" cy="825415"/>
          </a:xfrm>
        </p:grpSpPr>
        <p:sp>
          <p:nvSpPr>
            <p:cNvPr id="5435" name="Google Shape;5435;p8"/>
            <p:cNvSpPr/>
            <p:nvPr/>
          </p:nvSpPr>
          <p:spPr>
            <a:xfrm rot="-9249779">
              <a:off x="7918451" y="727295"/>
              <a:ext cx="345988" cy="292382"/>
            </a:xfrm>
            <a:custGeom>
              <a:avLst/>
              <a:gdLst/>
              <a:ahLst/>
              <a:cxnLst/>
              <a:rect l="l" t="t" r="r" b="b"/>
              <a:pathLst>
                <a:path w="32497" h="27462" extrusionOk="0">
                  <a:moveTo>
                    <a:pt x="20749" y="4439"/>
                  </a:moveTo>
                  <a:cubicBezTo>
                    <a:pt x="20236" y="4682"/>
                    <a:pt x="20231" y="4727"/>
                    <a:pt x="20615" y="5173"/>
                  </a:cubicBezTo>
                  <a:cubicBezTo>
                    <a:pt x="20226" y="4727"/>
                    <a:pt x="20236" y="4682"/>
                    <a:pt x="20749" y="4439"/>
                  </a:cubicBezTo>
                  <a:close/>
                  <a:moveTo>
                    <a:pt x="18066" y="10297"/>
                  </a:moveTo>
                  <a:cubicBezTo>
                    <a:pt x="18049" y="10493"/>
                    <a:pt x="18043" y="10629"/>
                    <a:pt x="18032" y="10758"/>
                  </a:cubicBezTo>
                  <a:cubicBezTo>
                    <a:pt x="18043" y="10623"/>
                    <a:pt x="18049" y="10493"/>
                    <a:pt x="18066" y="10297"/>
                  </a:cubicBezTo>
                  <a:close/>
                  <a:moveTo>
                    <a:pt x="8728" y="17253"/>
                  </a:moveTo>
                  <a:cubicBezTo>
                    <a:pt x="8660" y="17456"/>
                    <a:pt x="8586" y="17660"/>
                    <a:pt x="8513" y="17863"/>
                  </a:cubicBezTo>
                  <a:cubicBezTo>
                    <a:pt x="8586" y="17660"/>
                    <a:pt x="8654" y="17456"/>
                    <a:pt x="8728" y="17253"/>
                  </a:cubicBezTo>
                  <a:close/>
                  <a:moveTo>
                    <a:pt x="16097" y="20979"/>
                  </a:moveTo>
                  <a:cubicBezTo>
                    <a:pt x="15555" y="21443"/>
                    <a:pt x="15013" y="21906"/>
                    <a:pt x="14465" y="22374"/>
                  </a:cubicBezTo>
                  <a:cubicBezTo>
                    <a:pt x="15007" y="21906"/>
                    <a:pt x="15555" y="21443"/>
                    <a:pt x="16097" y="20979"/>
                  </a:cubicBezTo>
                  <a:close/>
                  <a:moveTo>
                    <a:pt x="6676" y="23533"/>
                  </a:moveTo>
                  <a:cubicBezTo>
                    <a:pt x="6704" y="23533"/>
                    <a:pt x="6727" y="23544"/>
                    <a:pt x="6749" y="23556"/>
                  </a:cubicBezTo>
                  <a:cubicBezTo>
                    <a:pt x="6727" y="23544"/>
                    <a:pt x="6704" y="23539"/>
                    <a:pt x="6676" y="23533"/>
                  </a:cubicBezTo>
                  <a:close/>
                  <a:moveTo>
                    <a:pt x="6354" y="23929"/>
                  </a:moveTo>
                  <a:cubicBezTo>
                    <a:pt x="6405" y="24093"/>
                    <a:pt x="6438" y="24223"/>
                    <a:pt x="6461" y="24324"/>
                  </a:cubicBezTo>
                  <a:cubicBezTo>
                    <a:pt x="6438" y="24223"/>
                    <a:pt x="6405" y="24098"/>
                    <a:pt x="6354" y="23929"/>
                  </a:cubicBezTo>
                  <a:close/>
                  <a:moveTo>
                    <a:pt x="12730" y="26026"/>
                  </a:moveTo>
                  <a:cubicBezTo>
                    <a:pt x="12521" y="26144"/>
                    <a:pt x="12306" y="26263"/>
                    <a:pt x="12091" y="26376"/>
                  </a:cubicBezTo>
                  <a:cubicBezTo>
                    <a:pt x="12306" y="26263"/>
                    <a:pt x="12515" y="26144"/>
                    <a:pt x="12730" y="26026"/>
                  </a:cubicBezTo>
                  <a:close/>
                  <a:moveTo>
                    <a:pt x="19658" y="0"/>
                  </a:moveTo>
                  <a:cubicBezTo>
                    <a:pt x="19518" y="0"/>
                    <a:pt x="19360" y="45"/>
                    <a:pt x="19174" y="131"/>
                  </a:cubicBezTo>
                  <a:cubicBezTo>
                    <a:pt x="18518" y="437"/>
                    <a:pt x="17891" y="793"/>
                    <a:pt x="17258" y="1126"/>
                  </a:cubicBezTo>
                  <a:cubicBezTo>
                    <a:pt x="16540" y="1595"/>
                    <a:pt x="15827" y="2064"/>
                    <a:pt x="15115" y="2534"/>
                  </a:cubicBezTo>
                  <a:cubicBezTo>
                    <a:pt x="14833" y="2748"/>
                    <a:pt x="14556" y="2958"/>
                    <a:pt x="14273" y="3172"/>
                  </a:cubicBezTo>
                  <a:cubicBezTo>
                    <a:pt x="14132" y="3291"/>
                    <a:pt x="13996" y="3404"/>
                    <a:pt x="13855" y="3523"/>
                  </a:cubicBezTo>
                  <a:cubicBezTo>
                    <a:pt x="13713" y="3636"/>
                    <a:pt x="13572" y="3749"/>
                    <a:pt x="13431" y="3868"/>
                  </a:cubicBezTo>
                  <a:cubicBezTo>
                    <a:pt x="13193" y="4049"/>
                    <a:pt x="12956" y="4224"/>
                    <a:pt x="12719" y="4405"/>
                  </a:cubicBezTo>
                  <a:cubicBezTo>
                    <a:pt x="12295" y="4744"/>
                    <a:pt x="11865" y="5083"/>
                    <a:pt x="11441" y="5416"/>
                  </a:cubicBezTo>
                  <a:cubicBezTo>
                    <a:pt x="10486" y="3947"/>
                    <a:pt x="9186" y="2839"/>
                    <a:pt x="7750" y="1872"/>
                  </a:cubicBezTo>
                  <a:cubicBezTo>
                    <a:pt x="6110" y="776"/>
                    <a:pt x="4334" y="309"/>
                    <a:pt x="2462" y="309"/>
                  </a:cubicBezTo>
                  <a:cubicBezTo>
                    <a:pt x="1941" y="309"/>
                    <a:pt x="1412" y="345"/>
                    <a:pt x="876" y="414"/>
                  </a:cubicBezTo>
                  <a:cubicBezTo>
                    <a:pt x="712" y="437"/>
                    <a:pt x="543" y="470"/>
                    <a:pt x="390" y="544"/>
                  </a:cubicBezTo>
                  <a:cubicBezTo>
                    <a:pt x="51" y="714"/>
                    <a:pt x="0" y="1007"/>
                    <a:pt x="260" y="1301"/>
                  </a:cubicBezTo>
                  <a:cubicBezTo>
                    <a:pt x="396" y="1443"/>
                    <a:pt x="565" y="1550"/>
                    <a:pt x="712" y="1686"/>
                  </a:cubicBezTo>
                  <a:cubicBezTo>
                    <a:pt x="1752" y="2607"/>
                    <a:pt x="2510" y="3692"/>
                    <a:pt x="2730" y="5100"/>
                  </a:cubicBezTo>
                  <a:cubicBezTo>
                    <a:pt x="2968" y="6620"/>
                    <a:pt x="2979" y="8124"/>
                    <a:pt x="2617" y="9633"/>
                  </a:cubicBezTo>
                  <a:cubicBezTo>
                    <a:pt x="2267" y="11114"/>
                    <a:pt x="1928" y="12595"/>
                    <a:pt x="1622" y="14088"/>
                  </a:cubicBezTo>
                  <a:cubicBezTo>
                    <a:pt x="1046" y="16914"/>
                    <a:pt x="1374" y="19638"/>
                    <a:pt x="2646" y="22233"/>
                  </a:cubicBezTo>
                  <a:cubicBezTo>
                    <a:pt x="2877" y="22696"/>
                    <a:pt x="3239" y="23092"/>
                    <a:pt x="3539" y="23522"/>
                  </a:cubicBezTo>
                  <a:cubicBezTo>
                    <a:pt x="3680" y="23539"/>
                    <a:pt x="3816" y="23556"/>
                    <a:pt x="3957" y="23573"/>
                  </a:cubicBezTo>
                  <a:cubicBezTo>
                    <a:pt x="4059" y="23714"/>
                    <a:pt x="4160" y="23850"/>
                    <a:pt x="4375" y="24138"/>
                  </a:cubicBezTo>
                  <a:cubicBezTo>
                    <a:pt x="4081" y="24025"/>
                    <a:pt x="3968" y="23985"/>
                    <a:pt x="3850" y="23940"/>
                  </a:cubicBezTo>
                  <a:lnTo>
                    <a:pt x="3850" y="23940"/>
                  </a:lnTo>
                  <a:cubicBezTo>
                    <a:pt x="4449" y="24539"/>
                    <a:pt x="5048" y="25138"/>
                    <a:pt x="5641" y="25738"/>
                  </a:cubicBezTo>
                  <a:cubicBezTo>
                    <a:pt x="5901" y="25907"/>
                    <a:pt x="6161" y="26082"/>
                    <a:pt x="6416" y="26252"/>
                  </a:cubicBezTo>
                  <a:cubicBezTo>
                    <a:pt x="7433" y="26755"/>
                    <a:pt x="8490" y="27151"/>
                    <a:pt x="9627" y="27281"/>
                  </a:cubicBezTo>
                  <a:cubicBezTo>
                    <a:pt x="10140" y="27405"/>
                    <a:pt x="10639" y="27462"/>
                    <a:pt x="11124" y="27462"/>
                  </a:cubicBezTo>
                  <a:cubicBezTo>
                    <a:pt x="12741" y="27462"/>
                    <a:pt x="14210" y="26824"/>
                    <a:pt x="15601" y="25884"/>
                  </a:cubicBezTo>
                  <a:cubicBezTo>
                    <a:pt x="17732" y="24454"/>
                    <a:pt x="19332" y="22482"/>
                    <a:pt x="20971" y="20548"/>
                  </a:cubicBezTo>
                  <a:cubicBezTo>
                    <a:pt x="22062" y="19265"/>
                    <a:pt x="23193" y="18005"/>
                    <a:pt x="24397" y="16829"/>
                  </a:cubicBezTo>
                  <a:cubicBezTo>
                    <a:pt x="25759" y="15501"/>
                    <a:pt x="27359" y="14483"/>
                    <a:pt x="29224" y="13991"/>
                  </a:cubicBezTo>
                  <a:cubicBezTo>
                    <a:pt x="29976" y="13799"/>
                    <a:pt x="30767" y="13737"/>
                    <a:pt x="31547" y="13675"/>
                  </a:cubicBezTo>
                  <a:cubicBezTo>
                    <a:pt x="31566" y="13674"/>
                    <a:pt x="31584" y="13673"/>
                    <a:pt x="31603" y="13673"/>
                  </a:cubicBezTo>
                  <a:cubicBezTo>
                    <a:pt x="31709" y="13673"/>
                    <a:pt x="31818" y="13689"/>
                    <a:pt x="31921" y="13689"/>
                  </a:cubicBezTo>
                  <a:cubicBezTo>
                    <a:pt x="32069" y="13689"/>
                    <a:pt x="32205" y="13656"/>
                    <a:pt x="32305" y="13494"/>
                  </a:cubicBezTo>
                  <a:cubicBezTo>
                    <a:pt x="32497" y="13183"/>
                    <a:pt x="32373" y="12895"/>
                    <a:pt x="32146" y="12652"/>
                  </a:cubicBezTo>
                  <a:cubicBezTo>
                    <a:pt x="31779" y="12262"/>
                    <a:pt x="31423" y="11860"/>
                    <a:pt x="31022" y="11510"/>
                  </a:cubicBezTo>
                  <a:cubicBezTo>
                    <a:pt x="28963" y="9728"/>
                    <a:pt x="26641" y="8864"/>
                    <a:pt x="24073" y="8864"/>
                  </a:cubicBezTo>
                  <a:cubicBezTo>
                    <a:pt x="23448" y="8864"/>
                    <a:pt x="22807" y="8915"/>
                    <a:pt x="22153" y="9017"/>
                  </a:cubicBezTo>
                  <a:cubicBezTo>
                    <a:pt x="21717" y="8763"/>
                    <a:pt x="22085" y="8305"/>
                    <a:pt x="21893" y="7983"/>
                  </a:cubicBezTo>
                  <a:cubicBezTo>
                    <a:pt x="21881" y="7491"/>
                    <a:pt x="21870" y="7005"/>
                    <a:pt x="21859" y="6513"/>
                  </a:cubicBezTo>
                  <a:cubicBezTo>
                    <a:pt x="21751" y="5727"/>
                    <a:pt x="21650" y="4947"/>
                    <a:pt x="21548" y="4162"/>
                  </a:cubicBezTo>
                  <a:lnTo>
                    <a:pt x="21152" y="2635"/>
                  </a:lnTo>
                  <a:cubicBezTo>
                    <a:pt x="21050" y="2375"/>
                    <a:pt x="20954" y="2110"/>
                    <a:pt x="20858" y="1850"/>
                  </a:cubicBezTo>
                  <a:cubicBezTo>
                    <a:pt x="20672" y="1392"/>
                    <a:pt x="20530" y="906"/>
                    <a:pt x="20293" y="476"/>
                  </a:cubicBezTo>
                  <a:cubicBezTo>
                    <a:pt x="20107" y="151"/>
                    <a:pt x="19913" y="0"/>
                    <a:pt x="1965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436" name="Google Shape;5436;p8"/>
            <p:cNvGrpSpPr/>
            <p:nvPr/>
          </p:nvGrpSpPr>
          <p:grpSpPr>
            <a:xfrm rot="-9249779">
              <a:off x="7689258" y="512655"/>
              <a:ext cx="813669" cy="523098"/>
              <a:chOff x="1832825" y="-1358775"/>
              <a:chExt cx="1910600" cy="1228300"/>
            </a:xfrm>
          </p:grpSpPr>
          <p:sp>
            <p:nvSpPr>
              <p:cNvPr id="5437" name="Google Shape;5437;p8"/>
              <p:cNvSpPr/>
              <p:nvPr/>
            </p:nvSpPr>
            <p:spPr>
              <a:xfrm>
                <a:off x="2461825" y="-664650"/>
                <a:ext cx="53150" cy="92925"/>
              </a:xfrm>
              <a:custGeom>
                <a:avLst/>
                <a:gdLst/>
                <a:ahLst/>
                <a:cxnLst/>
                <a:rect l="l" t="t" r="r" b="b"/>
                <a:pathLst>
                  <a:path w="2126" h="3717" extrusionOk="0">
                    <a:moveTo>
                      <a:pt x="1351" y="1"/>
                    </a:moveTo>
                    <a:cubicBezTo>
                      <a:pt x="1289" y="187"/>
                      <a:pt x="1227" y="368"/>
                      <a:pt x="1148" y="549"/>
                    </a:cubicBezTo>
                    <a:cubicBezTo>
                      <a:pt x="769" y="1402"/>
                      <a:pt x="385" y="2256"/>
                      <a:pt x="0" y="3109"/>
                    </a:cubicBezTo>
                    <a:cubicBezTo>
                      <a:pt x="80" y="3251"/>
                      <a:pt x="136" y="3403"/>
                      <a:pt x="238" y="3522"/>
                    </a:cubicBezTo>
                    <a:cubicBezTo>
                      <a:pt x="326" y="3621"/>
                      <a:pt x="427" y="3717"/>
                      <a:pt x="541" y="3717"/>
                    </a:cubicBezTo>
                    <a:cubicBezTo>
                      <a:pt x="611" y="3717"/>
                      <a:pt x="685" y="3682"/>
                      <a:pt x="764" y="3590"/>
                    </a:cubicBezTo>
                    <a:cubicBezTo>
                      <a:pt x="792" y="3460"/>
                      <a:pt x="798" y="3313"/>
                      <a:pt x="854" y="3194"/>
                    </a:cubicBezTo>
                    <a:cubicBezTo>
                      <a:pt x="1272" y="2295"/>
                      <a:pt x="1702" y="1408"/>
                      <a:pt x="2126" y="515"/>
                    </a:cubicBezTo>
                    <a:cubicBezTo>
                      <a:pt x="1871" y="345"/>
                      <a:pt x="1611" y="176"/>
                      <a:pt x="135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8" name="Google Shape;5438;p8"/>
              <p:cNvSpPr/>
              <p:nvPr/>
            </p:nvSpPr>
            <p:spPr>
              <a:xfrm>
                <a:off x="1832825" y="-1358775"/>
                <a:ext cx="1910600" cy="1228300"/>
              </a:xfrm>
              <a:custGeom>
                <a:avLst/>
                <a:gdLst/>
                <a:ahLst/>
                <a:cxnLst/>
                <a:rect l="l" t="t" r="r" b="b"/>
                <a:pathLst>
                  <a:path w="76424" h="49132" extrusionOk="0">
                    <a:moveTo>
                      <a:pt x="16263" y="23656"/>
                    </a:moveTo>
                    <a:lnTo>
                      <a:pt x="16263" y="23656"/>
                    </a:lnTo>
                    <a:cubicBezTo>
                      <a:pt x="16297" y="23667"/>
                      <a:pt x="16337" y="23684"/>
                      <a:pt x="16376" y="23701"/>
                    </a:cubicBezTo>
                    <a:cubicBezTo>
                      <a:pt x="16337" y="23690"/>
                      <a:pt x="16297" y="23673"/>
                      <a:pt x="16263" y="23656"/>
                    </a:cubicBezTo>
                    <a:close/>
                    <a:moveTo>
                      <a:pt x="12900" y="26838"/>
                    </a:moveTo>
                    <a:cubicBezTo>
                      <a:pt x="12777" y="27041"/>
                      <a:pt x="12648" y="27125"/>
                      <a:pt x="12504" y="27125"/>
                    </a:cubicBezTo>
                    <a:cubicBezTo>
                      <a:pt x="12404" y="27125"/>
                      <a:pt x="12295" y="27084"/>
                      <a:pt x="12176" y="27014"/>
                    </a:cubicBezTo>
                    <a:cubicBezTo>
                      <a:pt x="12176" y="27014"/>
                      <a:pt x="12171" y="27008"/>
                      <a:pt x="12171" y="27008"/>
                    </a:cubicBezTo>
                    <a:lnTo>
                      <a:pt x="12171" y="27008"/>
                    </a:lnTo>
                    <a:cubicBezTo>
                      <a:pt x="12295" y="27079"/>
                      <a:pt x="12404" y="27119"/>
                      <a:pt x="12505" y="27119"/>
                    </a:cubicBezTo>
                    <a:cubicBezTo>
                      <a:pt x="12652" y="27119"/>
                      <a:pt x="12779" y="27033"/>
                      <a:pt x="12900" y="26838"/>
                    </a:cubicBezTo>
                    <a:close/>
                    <a:moveTo>
                      <a:pt x="2936" y="29580"/>
                    </a:moveTo>
                    <a:lnTo>
                      <a:pt x="2936" y="29580"/>
                    </a:lnTo>
                    <a:cubicBezTo>
                      <a:pt x="3631" y="29755"/>
                      <a:pt x="4184" y="29891"/>
                      <a:pt x="4732" y="30021"/>
                    </a:cubicBezTo>
                    <a:cubicBezTo>
                      <a:pt x="4732" y="30027"/>
                      <a:pt x="4732" y="30027"/>
                      <a:pt x="4732" y="30027"/>
                    </a:cubicBezTo>
                    <a:cubicBezTo>
                      <a:pt x="4179" y="29891"/>
                      <a:pt x="3631" y="29755"/>
                      <a:pt x="2936" y="29580"/>
                    </a:cubicBezTo>
                    <a:close/>
                    <a:moveTo>
                      <a:pt x="43561" y="30979"/>
                    </a:moveTo>
                    <a:lnTo>
                      <a:pt x="43561" y="30979"/>
                    </a:lnTo>
                    <a:cubicBezTo>
                      <a:pt x="43605" y="31057"/>
                      <a:pt x="43628" y="31130"/>
                      <a:pt x="43633" y="31191"/>
                    </a:cubicBezTo>
                    <a:cubicBezTo>
                      <a:pt x="43661" y="31163"/>
                      <a:pt x="43695" y="31140"/>
                      <a:pt x="43718" y="31117"/>
                    </a:cubicBezTo>
                    <a:cubicBezTo>
                      <a:pt x="43828" y="31233"/>
                      <a:pt x="43938" y="31353"/>
                      <a:pt x="44093" y="31518"/>
                    </a:cubicBezTo>
                    <a:lnTo>
                      <a:pt x="44093" y="31518"/>
                    </a:lnTo>
                    <a:cubicBezTo>
                      <a:pt x="43975" y="31394"/>
                      <a:pt x="43876" y="31306"/>
                      <a:pt x="43714" y="31306"/>
                    </a:cubicBezTo>
                    <a:cubicBezTo>
                      <a:pt x="43684" y="31306"/>
                      <a:pt x="43652" y="31309"/>
                      <a:pt x="43616" y="31315"/>
                    </a:cubicBezTo>
                    <a:cubicBezTo>
                      <a:pt x="43605" y="31349"/>
                      <a:pt x="43588" y="31372"/>
                      <a:pt x="43565" y="31389"/>
                    </a:cubicBezTo>
                    <a:cubicBezTo>
                      <a:pt x="43582" y="31366"/>
                      <a:pt x="43594" y="31344"/>
                      <a:pt x="43605" y="31315"/>
                    </a:cubicBezTo>
                    <a:lnTo>
                      <a:pt x="43616" y="31315"/>
                    </a:lnTo>
                    <a:cubicBezTo>
                      <a:pt x="43628" y="31281"/>
                      <a:pt x="43633" y="31242"/>
                      <a:pt x="43633" y="31191"/>
                    </a:cubicBezTo>
                    <a:lnTo>
                      <a:pt x="43633" y="31191"/>
                    </a:lnTo>
                    <a:cubicBezTo>
                      <a:pt x="43628" y="31191"/>
                      <a:pt x="43628" y="31197"/>
                      <a:pt x="43628" y="31197"/>
                    </a:cubicBezTo>
                    <a:cubicBezTo>
                      <a:pt x="43628" y="31130"/>
                      <a:pt x="43605" y="31057"/>
                      <a:pt x="43561" y="30979"/>
                    </a:cubicBezTo>
                    <a:close/>
                    <a:moveTo>
                      <a:pt x="56663" y="31870"/>
                    </a:moveTo>
                    <a:cubicBezTo>
                      <a:pt x="56781" y="32107"/>
                      <a:pt x="56906" y="32350"/>
                      <a:pt x="57013" y="32570"/>
                    </a:cubicBezTo>
                    <a:cubicBezTo>
                      <a:pt x="56900" y="32350"/>
                      <a:pt x="56781" y="32107"/>
                      <a:pt x="56663" y="31870"/>
                    </a:cubicBezTo>
                    <a:close/>
                    <a:moveTo>
                      <a:pt x="41932" y="31615"/>
                    </a:moveTo>
                    <a:cubicBezTo>
                      <a:pt x="41920" y="31694"/>
                      <a:pt x="41971" y="31756"/>
                      <a:pt x="42168" y="31812"/>
                    </a:cubicBezTo>
                    <a:lnTo>
                      <a:pt x="42168" y="31812"/>
                    </a:lnTo>
                    <a:cubicBezTo>
                      <a:pt x="42163" y="31844"/>
                      <a:pt x="42158" y="31871"/>
                      <a:pt x="42152" y="31898"/>
                    </a:cubicBezTo>
                    <a:cubicBezTo>
                      <a:pt x="42157" y="31881"/>
                      <a:pt x="42161" y="31865"/>
                      <a:pt x="42163" y="31851"/>
                    </a:cubicBezTo>
                    <a:lnTo>
                      <a:pt x="42163" y="31851"/>
                    </a:lnTo>
                    <a:cubicBezTo>
                      <a:pt x="42099" y="32275"/>
                      <a:pt x="42055" y="32627"/>
                      <a:pt x="42005" y="33028"/>
                    </a:cubicBezTo>
                    <a:cubicBezTo>
                      <a:pt x="42056" y="32615"/>
                      <a:pt x="42101" y="32254"/>
                      <a:pt x="42147" y="31898"/>
                    </a:cubicBezTo>
                    <a:cubicBezTo>
                      <a:pt x="41949" y="31801"/>
                      <a:pt x="41909" y="31711"/>
                      <a:pt x="41932" y="31615"/>
                    </a:cubicBezTo>
                    <a:close/>
                    <a:moveTo>
                      <a:pt x="2782" y="33373"/>
                    </a:moveTo>
                    <a:cubicBezTo>
                      <a:pt x="2720" y="33401"/>
                      <a:pt x="2663" y="33441"/>
                      <a:pt x="2607" y="33480"/>
                    </a:cubicBezTo>
                    <a:cubicBezTo>
                      <a:pt x="2663" y="33435"/>
                      <a:pt x="2720" y="33401"/>
                      <a:pt x="2782" y="33373"/>
                    </a:cubicBezTo>
                    <a:close/>
                    <a:moveTo>
                      <a:pt x="6264" y="7733"/>
                    </a:moveTo>
                    <a:cubicBezTo>
                      <a:pt x="7027" y="8897"/>
                      <a:pt x="7796" y="10056"/>
                      <a:pt x="8548" y="11226"/>
                    </a:cubicBezTo>
                    <a:cubicBezTo>
                      <a:pt x="8847" y="11695"/>
                      <a:pt x="9101" y="12193"/>
                      <a:pt x="9378" y="12673"/>
                    </a:cubicBezTo>
                    <a:cubicBezTo>
                      <a:pt x="9944" y="13911"/>
                      <a:pt x="10515" y="15149"/>
                      <a:pt x="11080" y="16387"/>
                    </a:cubicBezTo>
                    <a:cubicBezTo>
                      <a:pt x="11232" y="16754"/>
                      <a:pt x="11379" y="17127"/>
                      <a:pt x="11526" y="17495"/>
                    </a:cubicBezTo>
                    <a:cubicBezTo>
                      <a:pt x="12007" y="18902"/>
                      <a:pt x="12487" y="20310"/>
                      <a:pt x="12968" y="21712"/>
                    </a:cubicBezTo>
                    <a:cubicBezTo>
                      <a:pt x="13132" y="22288"/>
                      <a:pt x="13296" y="22865"/>
                      <a:pt x="13460" y="23441"/>
                    </a:cubicBezTo>
                    <a:cubicBezTo>
                      <a:pt x="13578" y="23910"/>
                      <a:pt x="13697" y="24380"/>
                      <a:pt x="13810" y="24849"/>
                    </a:cubicBezTo>
                    <a:cubicBezTo>
                      <a:pt x="14031" y="25736"/>
                      <a:pt x="14245" y="26629"/>
                      <a:pt x="14460" y="27517"/>
                    </a:cubicBezTo>
                    <a:cubicBezTo>
                      <a:pt x="14731" y="28970"/>
                      <a:pt x="14997" y="30422"/>
                      <a:pt x="15268" y="31869"/>
                    </a:cubicBezTo>
                    <a:lnTo>
                      <a:pt x="15314" y="32107"/>
                    </a:lnTo>
                    <a:cubicBezTo>
                      <a:pt x="15370" y="32418"/>
                      <a:pt x="15421" y="32728"/>
                      <a:pt x="15478" y="33034"/>
                    </a:cubicBezTo>
                    <a:cubicBezTo>
                      <a:pt x="15562" y="33672"/>
                      <a:pt x="15653" y="34311"/>
                      <a:pt x="15721" y="34950"/>
                    </a:cubicBezTo>
                    <a:cubicBezTo>
                      <a:pt x="15766" y="35391"/>
                      <a:pt x="15783" y="35837"/>
                      <a:pt x="15811" y="36278"/>
                    </a:cubicBezTo>
                    <a:cubicBezTo>
                      <a:pt x="15721" y="36295"/>
                      <a:pt x="15636" y="36312"/>
                      <a:pt x="15545" y="36329"/>
                    </a:cubicBezTo>
                    <a:cubicBezTo>
                      <a:pt x="15512" y="36301"/>
                      <a:pt x="15472" y="36267"/>
                      <a:pt x="15432" y="36239"/>
                    </a:cubicBezTo>
                    <a:lnTo>
                      <a:pt x="15427" y="36233"/>
                    </a:lnTo>
                    <a:cubicBezTo>
                      <a:pt x="15093" y="34645"/>
                      <a:pt x="14777" y="33051"/>
                      <a:pt x="14421" y="31468"/>
                    </a:cubicBezTo>
                    <a:cubicBezTo>
                      <a:pt x="14155" y="30292"/>
                      <a:pt x="13850" y="29128"/>
                      <a:pt x="13561" y="27958"/>
                    </a:cubicBezTo>
                    <a:cubicBezTo>
                      <a:pt x="13522" y="27845"/>
                      <a:pt x="13488" y="27737"/>
                      <a:pt x="13448" y="27624"/>
                    </a:cubicBezTo>
                    <a:cubicBezTo>
                      <a:pt x="13200" y="26646"/>
                      <a:pt x="12945" y="25674"/>
                      <a:pt x="12697" y="24696"/>
                    </a:cubicBezTo>
                    <a:cubicBezTo>
                      <a:pt x="12680" y="24628"/>
                      <a:pt x="12663" y="24555"/>
                      <a:pt x="12651" y="24481"/>
                    </a:cubicBezTo>
                    <a:cubicBezTo>
                      <a:pt x="12544" y="24131"/>
                      <a:pt x="12436" y="23780"/>
                      <a:pt x="12329" y="23424"/>
                    </a:cubicBezTo>
                    <a:cubicBezTo>
                      <a:pt x="12290" y="23277"/>
                      <a:pt x="12256" y="23125"/>
                      <a:pt x="12216" y="22972"/>
                    </a:cubicBezTo>
                    <a:cubicBezTo>
                      <a:pt x="12131" y="22712"/>
                      <a:pt x="12041" y="22446"/>
                      <a:pt x="11956" y="22186"/>
                    </a:cubicBezTo>
                    <a:cubicBezTo>
                      <a:pt x="11911" y="22028"/>
                      <a:pt x="11866" y="21876"/>
                      <a:pt x="11815" y="21717"/>
                    </a:cubicBezTo>
                    <a:cubicBezTo>
                      <a:pt x="11702" y="21378"/>
                      <a:pt x="11589" y="21033"/>
                      <a:pt x="11476" y="20688"/>
                    </a:cubicBezTo>
                    <a:cubicBezTo>
                      <a:pt x="11317" y="20197"/>
                      <a:pt x="11165" y="19699"/>
                      <a:pt x="10995" y="19207"/>
                    </a:cubicBezTo>
                    <a:cubicBezTo>
                      <a:pt x="10859" y="18829"/>
                      <a:pt x="10695" y="18456"/>
                      <a:pt x="10549" y="18083"/>
                    </a:cubicBezTo>
                    <a:cubicBezTo>
                      <a:pt x="10396" y="17698"/>
                      <a:pt x="10243" y="17320"/>
                      <a:pt x="10091" y="16935"/>
                    </a:cubicBezTo>
                    <a:cubicBezTo>
                      <a:pt x="9989" y="16675"/>
                      <a:pt x="9887" y="16415"/>
                      <a:pt x="9780" y="16155"/>
                    </a:cubicBezTo>
                    <a:cubicBezTo>
                      <a:pt x="9605" y="15709"/>
                      <a:pt x="9429" y="15262"/>
                      <a:pt x="9248" y="14821"/>
                    </a:cubicBezTo>
                    <a:cubicBezTo>
                      <a:pt x="8824" y="13832"/>
                      <a:pt x="8401" y="12848"/>
                      <a:pt x="7977" y="11865"/>
                    </a:cubicBezTo>
                    <a:cubicBezTo>
                      <a:pt x="7445" y="10779"/>
                      <a:pt x="6920" y="9694"/>
                      <a:pt x="6394" y="8609"/>
                    </a:cubicBezTo>
                    <a:cubicBezTo>
                      <a:pt x="6258" y="8332"/>
                      <a:pt x="6123" y="8055"/>
                      <a:pt x="5987" y="7778"/>
                    </a:cubicBezTo>
                    <a:cubicBezTo>
                      <a:pt x="6077" y="7761"/>
                      <a:pt x="6173" y="7744"/>
                      <a:pt x="6264" y="7733"/>
                    </a:cubicBezTo>
                    <a:close/>
                    <a:moveTo>
                      <a:pt x="51309" y="39534"/>
                    </a:moveTo>
                    <a:lnTo>
                      <a:pt x="51309" y="39534"/>
                    </a:lnTo>
                    <a:cubicBezTo>
                      <a:pt x="51321" y="39642"/>
                      <a:pt x="51389" y="39760"/>
                      <a:pt x="51468" y="39890"/>
                    </a:cubicBezTo>
                    <a:cubicBezTo>
                      <a:pt x="51479" y="39873"/>
                      <a:pt x="51490" y="39862"/>
                      <a:pt x="51502" y="39851"/>
                    </a:cubicBezTo>
                    <a:lnTo>
                      <a:pt x="51634" y="40077"/>
                    </a:lnTo>
                    <a:lnTo>
                      <a:pt x="51634" y="40077"/>
                    </a:lnTo>
                    <a:cubicBezTo>
                      <a:pt x="51587" y="40003"/>
                      <a:pt x="51534" y="39937"/>
                      <a:pt x="51468" y="39890"/>
                    </a:cubicBezTo>
                    <a:cubicBezTo>
                      <a:pt x="51451" y="39890"/>
                      <a:pt x="51439" y="39896"/>
                      <a:pt x="51422" y="39902"/>
                    </a:cubicBezTo>
                    <a:cubicBezTo>
                      <a:pt x="51377" y="39749"/>
                      <a:pt x="51315" y="39636"/>
                      <a:pt x="51309" y="39534"/>
                    </a:cubicBezTo>
                    <a:close/>
                    <a:moveTo>
                      <a:pt x="65462" y="29669"/>
                    </a:moveTo>
                    <a:cubicBezTo>
                      <a:pt x="65594" y="29669"/>
                      <a:pt x="65731" y="29708"/>
                      <a:pt x="65876" y="29783"/>
                    </a:cubicBezTo>
                    <a:cubicBezTo>
                      <a:pt x="64604" y="30405"/>
                      <a:pt x="63185" y="30394"/>
                      <a:pt x="61868" y="30784"/>
                    </a:cubicBezTo>
                    <a:cubicBezTo>
                      <a:pt x="60602" y="31044"/>
                      <a:pt x="59336" y="31310"/>
                      <a:pt x="58064" y="31570"/>
                    </a:cubicBezTo>
                    <a:cubicBezTo>
                      <a:pt x="58002" y="31581"/>
                      <a:pt x="57940" y="31598"/>
                      <a:pt x="57878" y="31615"/>
                    </a:cubicBezTo>
                    <a:cubicBezTo>
                      <a:pt x="57471" y="31700"/>
                      <a:pt x="57069" y="31784"/>
                      <a:pt x="56662" y="31869"/>
                    </a:cubicBezTo>
                    <a:cubicBezTo>
                      <a:pt x="55735" y="32084"/>
                      <a:pt x="54808" y="32305"/>
                      <a:pt x="53881" y="32519"/>
                    </a:cubicBezTo>
                    <a:cubicBezTo>
                      <a:pt x="53881" y="32519"/>
                      <a:pt x="53881" y="32519"/>
                      <a:pt x="53881" y="32519"/>
                    </a:cubicBezTo>
                    <a:lnTo>
                      <a:pt x="53881" y="32519"/>
                    </a:lnTo>
                    <a:cubicBezTo>
                      <a:pt x="53537" y="32610"/>
                      <a:pt x="53192" y="32700"/>
                      <a:pt x="52847" y="32791"/>
                    </a:cubicBezTo>
                    <a:cubicBezTo>
                      <a:pt x="52310" y="32932"/>
                      <a:pt x="51779" y="33073"/>
                      <a:pt x="51247" y="33215"/>
                    </a:cubicBezTo>
                    <a:cubicBezTo>
                      <a:pt x="51129" y="33254"/>
                      <a:pt x="51010" y="33294"/>
                      <a:pt x="50891" y="33339"/>
                    </a:cubicBezTo>
                    <a:cubicBezTo>
                      <a:pt x="50733" y="33373"/>
                      <a:pt x="50580" y="33412"/>
                      <a:pt x="50422" y="33452"/>
                    </a:cubicBezTo>
                    <a:cubicBezTo>
                      <a:pt x="49269" y="33774"/>
                      <a:pt x="48116" y="34102"/>
                      <a:pt x="46957" y="34424"/>
                    </a:cubicBezTo>
                    <a:cubicBezTo>
                      <a:pt x="46194" y="34656"/>
                      <a:pt x="45431" y="34882"/>
                      <a:pt x="44668" y="35108"/>
                    </a:cubicBezTo>
                    <a:cubicBezTo>
                      <a:pt x="43198" y="35583"/>
                      <a:pt x="41723" y="36041"/>
                      <a:pt x="40259" y="36527"/>
                    </a:cubicBezTo>
                    <a:cubicBezTo>
                      <a:pt x="38122" y="37239"/>
                      <a:pt x="35997" y="37963"/>
                      <a:pt x="33865" y="38692"/>
                    </a:cubicBezTo>
                    <a:cubicBezTo>
                      <a:pt x="32616" y="39122"/>
                      <a:pt x="31378" y="39585"/>
                      <a:pt x="30135" y="40026"/>
                    </a:cubicBezTo>
                    <a:cubicBezTo>
                      <a:pt x="29863" y="40122"/>
                      <a:pt x="29575" y="40179"/>
                      <a:pt x="29298" y="40252"/>
                    </a:cubicBezTo>
                    <a:cubicBezTo>
                      <a:pt x="29276" y="40190"/>
                      <a:pt x="29247" y="40122"/>
                      <a:pt x="29225" y="40060"/>
                    </a:cubicBezTo>
                    <a:cubicBezTo>
                      <a:pt x="29649" y="39811"/>
                      <a:pt x="30056" y="39529"/>
                      <a:pt x="30502" y="39314"/>
                    </a:cubicBezTo>
                    <a:cubicBezTo>
                      <a:pt x="33685" y="37748"/>
                      <a:pt x="36963" y="36414"/>
                      <a:pt x="40315" y="35250"/>
                    </a:cubicBezTo>
                    <a:cubicBezTo>
                      <a:pt x="41485" y="34843"/>
                      <a:pt x="42650" y="34419"/>
                      <a:pt x="43814" y="34000"/>
                    </a:cubicBezTo>
                    <a:cubicBezTo>
                      <a:pt x="43888" y="33978"/>
                      <a:pt x="43967" y="33961"/>
                      <a:pt x="44046" y="33938"/>
                    </a:cubicBezTo>
                    <a:cubicBezTo>
                      <a:pt x="45041" y="33650"/>
                      <a:pt x="46036" y="33362"/>
                      <a:pt x="47030" y="33073"/>
                    </a:cubicBezTo>
                    <a:cubicBezTo>
                      <a:pt x="47313" y="32994"/>
                      <a:pt x="47596" y="32915"/>
                      <a:pt x="47873" y="32830"/>
                    </a:cubicBezTo>
                    <a:cubicBezTo>
                      <a:pt x="48794" y="32621"/>
                      <a:pt x="49721" y="32412"/>
                      <a:pt x="50642" y="32203"/>
                    </a:cubicBezTo>
                    <a:lnTo>
                      <a:pt x="53231" y="31683"/>
                    </a:lnTo>
                    <a:cubicBezTo>
                      <a:pt x="54249" y="31485"/>
                      <a:pt x="55266" y="31281"/>
                      <a:pt x="56284" y="31078"/>
                    </a:cubicBezTo>
                    <a:cubicBezTo>
                      <a:pt x="56368" y="31067"/>
                      <a:pt x="56448" y="31055"/>
                      <a:pt x="56532" y="31038"/>
                    </a:cubicBezTo>
                    <a:cubicBezTo>
                      <a:pt x="56792" y="30631"/>
                      <a:pt x="56764" y="30168"/>
                      <a:pt x="56809" y="29727"/>
                    </a:cubicBezTo>
                    <a:lnTo>
                      <a:pt x="56809" y="29727"/>
                    </a:lnTo>
                    <a:cubicBezTo>
                      <a:pt x="56770" y="30168"/>
                      <a:pt x="56792" y="30631"/>
                      <a:pt x="56532" y="31038"/>
                    </a:cubicBezTo>
                    <a:lnTo>
                      <a:pt x="59924" y="30405"/>
                    </a:lnTo>
                    <a:cubicBezTo>
                      <a:pt x="60947" y="30247"/>
                      <a:pt x="61970" y="30083"/>
                      <a:pt x="62993" y="29942"/>
                    </a:cubicBezTo>
                    <a:cubicBezTo>
                      <a:pt x="63796" y="29834"/>
                      <a:pt x="64604" y="29755"/>
                      <a:pt x="65413" y="29670"/>
                    </a:cubicBezTo>
                    <a:cubicBezTo>
                      <a:pt x="65429" y="29669"/>
                      <a:pt x="65446" y="29669"/>
                      <a:pt x="65462" y="29669"/>
                    </a:cubicBezTo>
                    <a:close/>
                    <a:moveTo>
                      <a:pt x="37947" y="41089"/>
                    </a:moveTo>
                    <a:cubicBezTo>
                      <a:pt x="37947" y="41094"/>
                      <a:pt x="37947" y="41100"/>
                      <a:pt x="37947" y="41106"/>
                    </a:cubicBezTo>
                    <a:cubicBezTo>
                      <a:pt x="37958" y="41106"/>
                      <a:pt x="37975" y="41111"/>
                      <a:pt x="37986" y="41111"/>
                    </a:cubicBezTo>
                    <a:cubicBezTo>
                      <a:pt x="38020" y="41190"/>
                      <a:pt x="38054" y="41258"/>
                      <a:pt x="38094" y="41315"/>
                    </a:cubicBezTo>
                    <a:cubicBezTo>
                      <a:pt x="38037" y="41241"/>
                      <a:pt x="37986" y="41168"/>
                      <a:pt x="37930" y="41094"/>
                    </a:cubicBezTo>
                    <a:cubicBezTo>
                      <a:pt x="37935" y="41089"/>
                      <a:pt x="37941" y="41089"/>
                      <a:pt x="37947" y="41089"/>
                    </a:cubicBezTo>
                    <a:close/>
                    <a:moveTo>
                      <a:pt x="18306" y="42382"/>
                    </a:moveTo>
                    <a:cubicBezTo>
                      <a:pt x="18242" y="42470"/>
                      <a:pt x="18188" y="42566"/>
                      <a:pt x="18174" y="42694"/>
                    </a:cubicBezTo>
                    <a:cubicBezTo>
                      <a:pt x="18174" y="42700"/>
                      <a:pt x="18174" y="42705"/>
                      <a:pt x="18174" y="42717"/>
                    </a:cubicBezTo>
                    <a:cubicBezTo>
                      <a:pt x="17942" y="42615"/>
                      <a:pt x="17773" y="42536"/>
                      <a:pt x="17603" y="42462"/>
                    </a:cubicBezTo>
                    <a:lnTo>
                      <a:pt x="17603" y="42462"/>
                    </a:lnTo>
                    <a:cubicBezTo>
                      <a:pt x="17790" y="42541"/>
                      <a:pt x="17970" y="42626"/>
                      <a:pt x="18174" y="42694"/>
                    </a:cubicBezTo>
                    <a:lnTo>
                      <a:pt x="18129" y="42626"/>
                    </a:lnTo>
                    <a:cubicBezTo>
                      <a:pt x="18190" y="42542"/>
                      <a:pt x="18246" y="42462"/>
                      <a:pt x="18306" y="42382"/>
                    </a:cubicBezTo>
                    <a:close/>
                    <a:moveTo>
                      <a:pt x="1" y="0"/>
                    </a:moveTo>
                    <a:lnTo>
                      <a:pt x="1" y="0"/>
                    </a:lnTo>
                    <a:cubicBezTo>
                      <a:pt x="69" y="232"/>
                      <a:pt x="199" y="407"/>
                      <a:pt x="289" y="605"/>
                    </a:cubicBezTo>
                    <a:cubicBezTo>
                      <a:pt x="594" y="1300"/>
                      <a:pt x="1018" y="1973"/>
                      <a:pt x="1160" y="2702"/>
                    </a:cubicBezTo>
                    <a:cubicBezTo>
                      <a:pt x="1555" y="4748"/>
                      <a:pt x="1747" y="6817"/>
                      <a:pt x="1177" y="8880"/>
                    </a:cubicBezTo>
                    <a:cubicBezTo>
                      <a:pt x="1080" y="9231"/>
                      <a:pt x="984" y="9587"/>
                      <a:pt x="917" y="9943"/>
                    </a:cubicBezTo>
                    <a:cubicBezTo>
                      <a:pt x="640" y="11407"/>
                      <a:pt x="323" y="12865"/>
                      <a:pt x="125" y="14341"/>
                    </a:cubicBezTo>
                    <a:cubicBezTo>
                      <a:pt x="1" y="15285"/>
                      <a:pt x="86" y="16257"/>
                      <a:pt x="662" y="17093"/>
                    </a:cubicBezTo>
                    <a:cubicBezTo>
                      <a:pt x="1182" y="18060"/>
                      <a:pt x="1940" y="18772"/>
                      <a:pt x="2963" y="19185"/>
                    </a:cubicBezTo>
                    <a:lnTo>
                      <a:pt x="4913" y="20462"/>
                    </a:lnTo>
                    <a:cubicBezTo>
                      <a:pt x="5032" y="20598"/>
                      <a:pt x="5145" y="20739"/>
                      <a:pt x="5258" y="20875"/>
                    </a:cubicBezTo>
                    <a:cubicBezTo>
                      <a:pt x="5320" y="21107"/>
                      <a:pt x="5376" y="21339"/>
                      <a:pt x="5439" y="21570"/>
                    </a:cubicBezTo>
                    <a:cubicBezTo>
                      <a:pt x="5456" y="21853"/>
                      <a:pt x="5472" y="22141"/>
                      <a:pt x="5484" y="22429"/>
                    </a:cubicBezTo>
                    <a:cubicBezTo>
                      <a:pt x="5099" y="23323"/>
                      <a:pt x="4715" y="24221"/>
                      <a:pt x="4331" y="25114"/>
                    </a:cubicBezTo>
                    <a:cubicBezTo>
                      <a:pt x="4093" y="25572"/>
                      <a:pt x="3850" y="26030"/>
                      <a:pt x="3607" y="26488"/>
                    </a:cubicBezTo>
                    <a:lnTo>
                      <a:pt x="3455" y="26759"/>
                    </a:lnTo>
                    <a:cubicBezTo>
                      <a:pt x="3336" y="27025"/>
                      <a:pt x="3217" y="27291"/>
                      <a:pt x="3104" y="27556"/>
                    </a:cubicBezTo>
                    <a:cubicBezTo>
                      <a:pt x="3070" y="27596"/>
                      <a:pt x="3048" y="27647"/>
                      <a:pt x="3031" y="27698"/>
                    </a:cubicBezTo>
                    <a:cubicBezTo>
                      <a:pt x="2918" y="27963"/>
                      <a:pt x="2810" y="28229"/>
                      <a:pt x="2697" y="28495"/>
                    </a:cubicBezTo>
                    <a:cubicBezTo>
                      <a:pt x="2663" y="28540"/>
                      <a:pt x="2635" y="28585"/>
                      <a:pt x="2618" y="28642"/>
                    </a:cubicBezTo>
                    <a:cubicBezTo>
                      <a:pt x="1974" y="29880"/>
                      <a:pt x="1781" y="31208"/>
                      <a:pt x="1860" y="32587"/>
                    </a:cubicBezTo>
                    <a:cubicBezTo>
                      <a:pt x="1900" y="32615"/>
                      <a:pt x="1940" y="32649"/>
                      <a:pt x="1974" y="32678"/>
                    </a:cubicBezTo>
                    <a:cubicBezTo>
                      <a:pt x="1990" y="32881"/>
                      <a:pt x="2007" y="33079"/>
                      <a:pt x="2024" y="33282"/>
                    </a:cubicBezTo>
                    <a:cubicBezTo>
                      <a:pt x="2115" y="33429"/>
                      <a:pt x="2211" y="33582"/>
                      <a:pt x="2301" y="33729"/>
                    </a:cubicBezTo>
                    <a:cubicBezTo>
                      <a:pt x="2330" y="33797"/>
                      <a:pt x="2358" y="33870"/>
                      <a:pt x="2386" y="33938"/>
                    </a:cubicBezTo>
                    <a:cubicBezTo>
                      <a:pt x="2776" y="34684"/>
                      <a:pt x="3353" y="35250"/>
                      <a:pt x="4088" y="35657"/>
                    </a:cubicBezTo>
                    <a:cubicBezTo>
                      <a:pt x="4184" y="35724"/>
                      <a:pt x="4274" y="35787"/>
                      <a:pt x="4370" y="35849"/>
                    </a:cubicBezTo>
                    <a:cubicBezTo>
                      <a:pt x="4562" y="35967"/>
                      <a:pt x="4749" y="36086"/>
                      <a:pt x="4936" y="36205"/>
                    </a:cubicBezTo>
                    <a:cubicBezTo>
                      <a:pt x="4986" y="36239"/>
                      <a:pt x="5037" y="36273"/>
                      <a:pt x="5088" y="36307"/>
                    </a:cubicBezTo>
                    <a:cubicBezTo>
                      <a:pt x="5258" y="36408"/>
                      <a:pt x="5416" y="36521"/>
                      <a:pt x="5591" y="36612"/>
                    </a:cubicBezTo>
                    <a:cubicBezTo>
                      <a:pt x="7021" y="37358"/>
                      <a:pt x="8451" y="38098"/>
                      <a:pt x="9882" y="38845"/>
                    </a:cubicBezTo>
                    <a:cubicBezTo>
                      <a:pt x="10803" y="39523"/>
                      <a:pt x="11753" y="40167"/>
                      <a:pt x="12646" y="40885"/>
                    </a:cubicBezTo>
                    <a:cubicBezTo>
                      <a:pt x="14093" y="42055"/>
                      <a:pt x="14946" y="43593"/>
                      <a:pt x="15263" y="45430"/>
                    </a:cubicBezTo>
                    <a:lnTo>
                      <a:pt x="15263" y="45441"/>
                    </a:lnTo>
                    <a:cubicBezTo>
                      <a:pt x="15365" y="46323"/>
                      <a:pt x="15495" y="47205"/>
                      <a:pt x="15551" y="48092"/>
                    </a:cubicBezTo>
                    <a:cubicBezTo>
                      <a:pt x="15574" y="48488"/>
                      <a:pt x="15658" y="48827"/>
                      <a:pt x="15975" y="49036"/>
                    </a:cubicBezTo>
                    <a:cubicBezTo>
                      <a:pt x="16076" y="49104"/>
                      <a:pt x="16174" y="49131"/>
                      <a:pt x="16269" y="49131"/>
                    </a:cubicBezTo>
                    <a:cubicBezTo>
                      <a:pt x="16491" y="49131"/>
                      <a:pt x="16695" y="48979"/>
                      <a:pt x="16885" y="48833"/>
                    </a:cubicBezTo>
                    <a:cubicBezTo>
                      <a:pt x="16908" y="48816"/>
                      <a:pt x="16930" y="48793"/>
                      <a:pt x="16953" y="48782"/>
                    </a:cubicBezTo>
                    <a:cubicBezTo>
                      <a:pt x="18835" y="47572"/>
                      <a:pt x="20791" y="46504"/>
                      <a:pt x="22899" y="45729"/>
                    </a:cubicBezTo>
                    <a:cubicBezTo>
                      <a:pt x="23131" y="45645"/>
                      <a:pt x="23352" y="45515"/>
                      <a:pt x="23578" y="45407"/>
                    </a:cubicBezTo>
                    <a:cubicBezTo>
                      <a:pt x="24397" y="45255"/>
                      <a:pt x="25228" y="45119"/>
                      <a:pt x="26042" y="44938"/>
                    </a:cubicBezTo>
                    <a:cubicBezTo>
                      <a:pt x="27241" y="44678"/>
                      <a:pt x="28440" y="44489"/>
                      <a:pt x="29647" y="44489"/>
                    </a:cubicBezTo>
                    <a:cubicBezTo>
                      <a:pt x="30278" y="44489"/>
                      <a:pt x="30911" y="44541"/>
                      <a:pt x="31548" y="44661"/>
                    </a:cubicBezTo>
                    <a:cubicBezTo>
                      <a:pt x="32458" y="44831"/>
                      <a:pt x="33368" y="44989"/>
                      <a:pt x="34278" y="45153"/>
                    </a:cubicBezTo>
                    <a:cubicBezTo>
                      <a:pt x="35708" y="45571"/>
                      <a:pt x="37127" y="46012"/>
                      <a:pt x="38563" y="46402"/>
                    </a:cubicBezTo>
                    <a:cubicBezTo>
                      <a:pt x="39586" y="46685"/>
                      <a:pt x="40626" y="46905"/>
                      <a:pt x="41660" y="47154"/>
                    </a:cubicBezTo>
                    <a:lnTo>
                      <a:pt x="44283" y="47453"/>
                    </a:lnTo>
                    <a:cubicBezTo>
                      <a:pt x="44769" y="47436"/>
                      <a:pt x="45255" y="47420"/>
                      <a:pt x="45742" y="47408"/>
                    </a:cubicBezTo>
                    <a:cubicBezTo>
                      <a:pt x="46414" y="47301"/>
                      <a:pt x="47081" y="47205"/>
                      <a:pt x="47754" y="47097"/>
                    </a:cubicBezTo>
                    <a:cubicBezTo>
                      <a:pt x="47957" y="47018"/>
                      <a:pt x="48178" y="46956"/>
                      <a:pt x="48370" y="46849"/>
                    </a:cubicBezTo>
                    <a:cubicBezTo>
                      <a:pt x="49625" y="46148"/>
                      <a:pt x="50484" y="45192"/>
                      <a:pt x="50411" y="43644"/>
                    </a:cubicBezTo>
                    <a:cubicBezTo>
                      <a:pt x="50405" y="43474"/>
                      <a:pt x="50388" y="43304"/>
                      <a:pt x="50377" y="43141"/>
                    </a:cubicBezTo>
                    <a:cubicBezTo>
                      <a:pt x="50394" y="42892"/>
                      <a:pt x="50416" y="42637"/>
                      <a:pt x="50433" y="42389"/>
                    </a:cubicBezTo>
                    <a:cubicBezTo>
                      <a:pt x="50507" y="41965"/>
                      <a:pt x="50580" y="41535"/>
                      <a:pt x="50654" y="41106"/>
                    </a:cubicBezTo>
                    <a:cubicBezTo>
                      <a:pt x="51004" y="40800"/>
                      <a:pt x="51349" y="40489"/>
                      <a:pt x="51694" y="40179"/>
                    </a:cubicBezTo>
                    <a:cubicBezTo>
                      <a:pt x="51818" y="40184"/>
                      <a:pt x="51942" y="40190"/>
                      <a:pt x="52067" y="40196"/>
                    </a:cubicBezTo>
                    <a:cubicBezTo>
                      <a:pt x="52146" y="40184"/>
                      <a:pt x="52219" y="40173"/>
                      <a:pt x="52293" y="40162"/>
                    </a:cubicBezTo>
                    <a:cubicBezTo>
                      <a:pt x="52615" y="40111"/>
                      <a:pt x="52937" y="40066"/>
                      <a:pt x="53254" y="40020"/>
                    </a:cubicBezTo>
                    <a:cubicBezTo>
                      <a:pt x="54164" y="40071"/>
                      <a:pt x="55074" y="40122"/>
                      <a:pt x="55984" y="40173"/>
                    </a:cubicBezTo>
                    <a:cubicBezTo>
                      <a:pt x="56387" y="40180"/>
                      <a:pt x="56795" y="40220"/>
                      <a:pt x="57196" y="40220"/>
                    </a:cubicBezTo>
                    <a:cubicBezTo>
                      <a:pt x="57403" y="40220"/>
                      <a:pt x="57608" y="40209"/>
                      <a:pt x="57810" y="40179"/>
                    </a:cubicBezTo>
                    <a:cubicBezTo>
                      <a:pt x="59879" y="39879"/>
                      <a:pt x="61575" y="38850"/>
                      <a:pt x="63016" y="37369"/>
                    </a:cubicBezTo>
                    <a:cubicBezTo>
                      <a:pt x="63717" y="36651"/>
                      <a:pt x="64384" y="35905"/>
                      <a:pt x="65068" y="35170"/>
                    </a:cubicBezTo>
                    <a:lnTo>
                      <a:pt x="65068" y="35165"/>
                    </a:lnTo>
                    <a:cubicBezTo>
                      <a:pt x="65769" y="34136"/>
                      <a:pt x="66543" y="33175"/>
                      <a:pt x="67600" y="32485"/>
                    </a:cubicBezTo>
                    <a:cubicBezTo>
                      <a:pt x="68318" y="32005"/>
                      <a:pt x="69042" y="31519"/>
                      <a:pt x="69810" y="31129"/>
                    </a:cubicBezTo>
                    <a:cubicBezTo>
                      <a:pt x="70579" y="30744"/>
                      <a:pt x="71393" y="30411"/>
                      <a:pt x="72218" y="30174"/>
                    </a:cubicBezTo>
                    <a:cubicBezTo>
                      <a:pt x="73315" y="29851"/>
                      <a:pt x="74445" y="29637"/>
                      <a:pt x="75565" y="29382"/>
                    </a:cubicBezTo>
                    <a:cubicBezTo>
                      <a:pt x="75853" y="29348"/>
                      <a:pt x="76136" y="29314"/>
                      <a:pt x="76424" y="29280"/>
                    </a:cubicBezTo>
                    <a:cubicBezTo>
                      <a:pt x="76407" y="29196"/>
                      <a:pt x="76390" y="29111"/>
                      <a:pt x="76373" y="29026"/>
                    </a:cubicBezTo>
                    <a:cubicBezTo>
                      <a:pt x="76198" y="28975"/>
                      <a:pt x="76023" y="28919"/>
                      <a:pt x="75847" y="28868"/>
                    </a:cubicBezTo>
                    <a:cubicBezTo>
                      <a:pt x="75531" y="28749"/>
                      <a:pt x="75226" y="28591"/>
                      <a:pt x="74898" y="28523"/>
                    </a:cubicBezTo>
                    <a:cubicBezTo>
                      <a:pt x="73694" y="28246"/>
                      <a:pt x="72490" y="27929"/>
                      <a:pt x="71263" y="27766"/>
                    </a:cubicBezTo>
                    <a:cubicBezTo>
                      <a:pt x="69008" y="27460"/>
                      <a:pt x="66741" y="27200"/>
                      <a:pt x="64474" y="27019"/>
                    </a:cubicBezTo>
                    <a:cubicBezTo>
                      <a:pt x="63728" y="26961"/>
                      <a:pt x="62979" y="26948"/>
                      <a:pt x="62229" y="26948"/>
                    </a:cubicBezTo>
                    <a:cubicBezTo>
                      <a:pt x="61591" y="26948"/>
                      <a:pt x="60952" y="26958"/>
                      <a:pt x="60314" y="26958"/>
                    </a:cubicBezTo>
                    <a:cubicBezTo>
                      <a:pt x="60240" y="26958"/>
                      <a:pt x="60167" y="26957"/>
                      <a:pt x="60094" y="26957"/>
                    </a:cubicBezTo>
                    <a:cubicBezTo>
                      <a:pt x="59935" y="26957"/>
                      <a:pt x="59777" y="27048"/>
                      <a:pt x="59619" y="27093"/>
                    </a:cubicBezTo>
                    <a:cubicBezTo>
                      <a:pt x="58646" y="27161"/>
                      <a:pt x="57674" y="27229"/>
                      <a:pt x="56702" y="27296"/>
                    </a:cubicBezTo>
                    <a:cubicBezTo>
                      <a:pt x="56335" y="27336"/>
                      <a:pt x="55967" y="27375"/>
                      <a:pt x="55605" y="27415"/>
                    </a:cubicBezTo>
                    <a:cubicBezTo>
                      <a:pt x="54707" y="27539"/>
                      <a:pt x="53802" y="27658"/>
                      <a:pt x="52903" y="27777"/>
                    </a:cubicBezTo>
                    <a:cubicBezTo>
                      <a:pt x="52547" y="27833"/>
                      <a:pt x="52191" y="27896"/>
                      <a:pt x="51829" y="27952"/>
                    </a:cubicBezTo>
                    <a:cubicBezTo>
                      <a:pt x="50976" y="28127"/>
                      <a:pt x="50117" y="28302"/>
                      <a:pt x="49263" y="28478"/>
                    </a:cubicBezTo>
                    <a:lnTo>
                      <a:pt x="49258" y="28478"/>
                    </a:lnTo>
                    <a:cubicBezTo>
                      <a:pt x="48975" y="28557"/>
                      <a:pt x="48698" y="28630"/>
                      <a:pt x="48421" y="28704"/>
                    </a:cubicBezTo>
                    <a:cubicBezTo>
                      <a:pt x="47890" y="28834"/>
                      <a:pt x="47353" y="28964"/>
                      <a:pt x="46821" y="29088"/>
                    </a:cubicBezTo>
                    <a:lnTo>
                      <a:pt x="45549" y="29467"/>
                    </a:lnTo>
                    <a:cubicBezTo>
                      <a:pt x="44933" y="29665"/>
                      <a:pt x="44317" y="29868"/>
                      <a:pt x="43701" y="30066"/>
                    </a:cubicBezTo>
                    <a:cubicBezTo>
                      <a:pt x="43633" y="30089"/>
                      <a:pt x="43560" y="30111"/>
                      <a:pt x="43486" y="30134"/>
                    </a:cubicBezTo>
                    <a:cubicBezTo>
                      <a:pt x="42616" y="30450"/>
                      <a:pt x="41740" y="30767"/>
                      <a:pt x="40869" y="31078"/>
                    </a:cubicBezTo>
                    <a:cubicBezTo>
                      <a:pt x="39264" y="31768"/>
                      <a:pt x="37658" y="32457"/>
                      <a:pt x="36047" y="33147"/>
                    </a:cubicBezTo>
                    <a:cubicBezTo>
                      <a:pt x="35838" y="33271"/>
                      <a:pt x="35623" y="33395"/>
                      <a:pt x="35409" y="33520"/>
                    </a:cubicBezTo>
                    <a:cubicBezTo>
                      <a:pt x="35228" y="33582"/>
                      <a:pt x="35024" y="33616"/>
                      <a:pt x="34860" y="33712"/>
                    </a:cubicBezTo>
                    <a:cubicBezTo>
                      <a:pt x="32577" y="35029"/>
                      <a:pt x="30282" y="36324"/>
                      <a:pt x="28026" y="37691"/>
                    </a:cubicBezTo>
                    <a:cubicBezTo>
                      <a:pt x="27077" y="38268"/>
                      <a:pt x="26212" y="38997"/>
                      <a:pt x="25313" y="39659"/>
                    </a:cubicBezTo>
                    <a:cubicBezTo>
                      <a:pt x="24256" y="40456"/>
                      <a:pt x="23188" y="41230"/>
                      <a:pt x="22153" y="42050"/>
                    </a:cubicBezTo>
                    <a:cubicBezTo>
                      <a:pt x="21481" y="42581"/>
                      <a:pt x="20848" y="43174"/>
                      <a:pt x="20198" y="43740"/>
                    </a:cubicBezTo>
                    <a:cubicBezTo>
                      <a:pt x="20452" y="42965"/>
                      <a:pt x="20848" y="42293"/>
                      <a:pt x="21192" y="41597"/>
                    </a:cubicBezTo>
                    <a:cubicBezTo>
                      <a:pt x="22329" y="39274"/>
                      <a:pt x="23470" y="36957"/>
                      <a:pt x="24573" y="34616"/>
                    </a:cubicBezTo>
                    <a:cubicBezTo>
                      <a:pt x="25070" y="33554"/>
                      <a:pt x="25477" y="32446"/>
                      <a:pt x="25924" y="31361"/>
                    </a:cubicBezTo>
                    <a:lnTo>
                      <a:pt x="25924" y="31361"/>
                    </a:lnTo>
                    <a:cubicBezTo>
                      <a:pt x="25846" y="31449"/>
                      <a:pt x="25772" y="31483"/>
                      <a:pt x="25704" y="31483"/>
                    </a:cubicBezTo>
                    <a:cubicBezTo>
                      <a:pt x="25588" y="31483"/>
                      <a:pt x="25487" y="31386"/>
                      <a:pt x="25398" y="31287"/>
                    </a:cubicBezTo>
                    <a:cubicBezTo>
                      <a:pt x="25296" y="31168"/>
                      <a:pt x="25234" y="31016"/>
                      <a:pt x="25155" y="30880"/>
                    </a:cubicBezTo>
                    <a:cubicBezTo>
                      <a:pt x="24567" y="32022"/>
                      <a:pt x="23968" y="33164"/>
                      <a:pt x="23386" y="34311"/>
                    </a:cubicBezTo>
                    <a:cubicBezTo>
                      <a:pt x="22594" y="35888"/>
                      <a:pt x="21820" y="37471"/>
                      <a:pt x="21017" y="39042"/>
                    </a:cubicBezTo>
                    <a:cubicBezTo>
                      <a:pt x="20361" y="40309"/>
                      <a:pt x="19683" y="41563"/>
                      <a:pt x="19016" y="42824"/>
                    </a:cubicBezTo>
                    <a:cubicBezTo>
                      <a:pt x="18909" y="43118"/>
                      <a:pt x="18801" y="43412"/>
                      <a:pt x="18660" y="43796"/>
                    </a:cubicBezTo>
                    <a:cubicBezTo>
                      <a:pt x="18298" y="43316"/>
                      <a:pt x="18762" y="43135"/>
                      <a:pt x="18784" y="42852"/>
                    </a:cubicBezTo>
                    <a:lnTo>
                      <a:pt x="18343" y="42332"/>
                    </a:lnTo>
                    <a:cubicBezTo>
                      <a:pt x="18366" y="41965"/>
                      <a:pt x="18389" y="41597"/>
                      <a:pt x="18417" y="41230"/>
                    </a:cubicBezTo>
                    <a:cubicBezTo>
                      <a:pt x="18473" y="40393"/>
                      <a:pt x="18598" y="39557"/>
                      <a:pt x="18570" y="38726"/>
                    </a:cubicBezTo>
                    <a:cubicBezTo>
                      <a:pt x="18519" y="36962"/>
                      <a:pt x="18394" y="35199"/>
                      <a:pt x="18298" y="33435"/>
                    </a:cubicBezTo>
                    <a:cubicBezTo>
                      <a:pt x="18236" y="32740"/>
                      <a:pt x="18208" y="32045"/>
                      <a:pt x="18106" y="31355"/>
                    </a:cubicBezTo>
                    <a:cubicBezTo>
                      <a:pt x="17948" y="30264"/>
                      <a:pt x="17739" y="29184"/>
                      <a:pt x="17546" y="28099"/>
                    </a:cubicBezTo>
                    <a:cubicBezTo>
                      <a:pt x="17518" y="27941"/>
                      <a:pt x="17484" y="27788"/>
                      <a:pt x="17456" y="27635"/>
                    </a:cubicBezTo>
                    <a:cubicBezTo>
                      <a:pt x="17620" y="27025"/>
                      <a:pt x="17236" y="26539"/>
                      <a:pt x="17089" y="26002"/>
                    </a:cubicBezTo>
                    <a:cubicBezTo>
                      <a:pt x="16919" y="25227"/>
                      <a:pt x="16749" y="24447"/>
                      <a:pt x="16580" y="23673"/>
                    </a:cubicBezTo>
                    <a:cubicBezTo>
                      <a:pt x="16495" y="23402"/>
                      <a:pt x="16416" y="23130"/>
                      <a:pt x="16331" y="22859"/>
                    </a:cubicBezTo>
                    <a:cubicBezTo>
                      <a:pt x="16184" y="22356"/>
                      <a:pt x="16043" y="21859"/>
                      <a:pt x="15896" y="21355"/>
                    </a:cubicBezTo>
                    <a:cubicBezTo>
                      <a:pt x="15687" y="20751"/>
                      <a:pt x="15478" y="20140"/>
                      <a:pt x="15268" y="19535"/>
                    </a:cubicBezTo>
                    <a:cubicBezTo>
                      <a:pt x="15020" y="18670"/>
                      <a:pt x="14754" y="17817"/>
                      <a:pt x="14234" y="17071"/>
                    </a:cubicBezTo>
                    <a:cubicBezTo>
                      <a:pt x="14087" y="16686"/>
                      <a:pt x="13940" y="16308"/>
                      <a:pt x="13793" y="15923"/>
                    </a:cubicBezTo>
                    <a:cubicBezTo>
                      <a:pt x="13448" y="15166"/>
                      <a:pt x="13137" y="14391"/>
                      <a:pt x="12759" y="13645"/>
                    </a:cubicBezTo>
                    <a:cubicBezTo>
                      <a:pt x="12369" y="12888"/>
                      <a:pt x="11916" y="12159"/>
                      <a:pt x="11493" y="11413"/>
                    </a:cubicBezTo>
                    <a:cubicBezTo>
                      <a:pt x="8858" y="6404"/>
                      <a:pt x="5015" y="2617"/>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439" name="Google Shape;5439;p8"/>
          <p:cNvGrpSpPr/>
          <p:nvPr/>
        </p:nvGrpSpPr>
        <p:grpSpPr>
          <a:xfrm>
            <a:off x="8028373" y="330420"/>
            <a:ext cx="740011" cy="636065"/>
            <a:chOff x="7615940" y="361497"/>
            <a:chExt cx="960305" cy="825415"/>
          </a:xfrm>
        </p:grpSpPr>
        <p:sp>
          <p:nvSpPr>
            <p:cNvPr id="5440" name="Google Shape;5440;p8"/>
            <p:cNvSpPr/>
            <p:nvPr/>
          </p:nvSpPr>
          <p:spPr>
            <a:xfrm rot="-9249779">
              <a:off x="7918451" y="727295"/>
              <a:ext cx="345988" cy="292382"/>
            </a:xfrm>
            <a:custGeom>
              <a:avLst/>
              <a:gdLst/>
              <a:ahLst/>
              <a:cxnLst/>
              <a:rect l="l" t="t" r="r" b="b"/>
              <a:pathLst>
                <a:path w="32497" h="27462" extrusionOk="0">
                  <a:moveTo>
                    <a:pt x="20749" y="4439"/>
                  </a:moveTo>
                  <a:cubicBezTo>
                    <a:pt x="20236" y="4682"/>
                    <a:pt x="20231" y="4727"/>
                    <a:pt x="20615" y="5173"/>
                  </a:cubicBezTo>
                  <a:cubicBezTo>
                    <a:pt x="20226" y="4727"/>
                    <a:pt x="20236" y="4682"/>
                    <a:pt x="20749" y="4439"/>
                  </a:cubicBezTo>
                  <a:close/>
                  <a:moveTo>
                    <a:pt x="18066" y="10297"/>
                  </a:moveTo>
                  <a:cubicBezTo>
                    <a:pt x="18049" y="10493"/>
                    <a:pt x="18043" y="10629"/>
                    <a:pt x="18032" y="10758"/>
                  </a:cubicBezTo>
                  <a:cubicBezTo>
                    <a:pt x="18043" y="10623"/>
                    <a:pt x="18049" y="10493"/>
                    <a:pt x="18066" y="10297"/>
                  </a:cubicBezTo>
                  <a:close/>
                  <a:moveTo>
                    <a:pt x="8728" y="17253"/>
                  </a:moveTo>
                  <a:cubicBezTo>
                    <a:pt x="8660" y="17456"/>
                    <a:pt x="8586" y="17660"/>
                    <a:pt x="8513" y="17863"/>
                  </a:cubicBezTo>
                  <a:cubicBezTo>
                    <a:pt x="8586" y="17660"/>
                    <a:pt x="8654" y="17456"/>
                    <a:pt x="8728" y="17253"/>
                  </a:cubicBezTo>
                  <a:close/>
                  <a:moveTo>
                    <a:pt x="16097" y="20979"/>
                  </a:moveTo>
                  <a:cubicBezTo>
                    <a:pt x="15555" y="21443"/>
                    <a:pt x="15013" y="21906"/>
                    <a:pt x="14465" y="22374"/>
                  </a:cubicBezTo>
                  <a:cubicBezTo>
                    <a:pt x="15007" y="21906"/>
                    <a:pt x="15555" y="21443"/>
                    <a:pt x="16097" y="20979"/>
                  </a:cubicBezTo>
                  <a:close/>
                  <a:moveTo>
                    <a:pt x="6676" y="23533"/>
                  </a:moveTo>
                  <a:cubicBezTo>
                    <a:pt x="6704" y="23533"/>
                    <a:pt x="6727" y="23544"/>
                    <a:pt x="6749" y="23556"/>
                  </a:cubicBezTo>
                  <a:cubicBezTo>
                    <a:pt x="6727" y="23544"/>
                    <a:pt x="6704" y="23539"/>
                    <a:pt x="6676" y="23533"/>
                  </a:cubicBezTo>
                  <a:close/>
                  <a:moveTo>
                    <a:pt x="6354" y="23929"/>
                  </a:moveTo>
                  <a:cubicBezTo>
                    <a:pt x="6405" y="24093"/>
                    <a:pt x="6438" y="24223"/>
                    <a:pt x="6461" y="24324"/>
                  </a:cubicBezTo>
                  <a:cubicBezTo>
                    <a:pt x="6438" y="24223"/>
                    <a:pt x="6405" y="24098"/>
                    <a:pt x="6354" y="23929"/>
                  </a:cubicBezTo>
                  <a:close/>
                  <a:moveTo>
                    <a:pt x="12730" y="26026"/>
                  </a:moveTo>
                  <a:cubicBezTo>
                    <a:pt x="12521" y="26144"/>
                    <a:pt x="12306" y="26263"/>
                    <a:pt x="12091" y="26376"/>
                  </a:cubicBezTo>
                  <a:cubicBezTo>
                    <a:pt x="12306" y="26263"/>
                    <a:pt x="12515" y="26144"/>
                    <a:pt x="12730" y="26026"/>
                  </a:cubicBezTo>
                  <a:close/>
                  <a:moveTo>
                    <a:pt x="19658" y="0"/>
                  </a:moveTo>
                  <a:cubicBezTo>
                    <a:pt x="19518" y="0"/>
                    <a:pt x="19360" y="45"/>
                    <a:pt x="19174" y="131"/>
                  </a:cubicBezTo>
                  <a:cubicBezTo>
                    <a:pt x="18518" y="437"/>
                    <a:pt x="17891" y="793"/>
                    <a:pt x="17258" y="1126"/>
                  </a:cubicBezTo>
                  <a:cubicBezTo>
                    <a:pt x="16540" y="1595"/>
                    <a:pt x="15827" y="2064"/>
                    <a:pt x="15115" y="2534"/>
                  </a:cubicBezTo>
                  <a:cubicBezTo>
                    <a:pt x="14833" y="2748"/>
                    <a:pt x="14556" y="2958"/>
                    <a:pt x="14273" y="3172"/>
                  </a:cubicBezTo>
                  <a:cubicBezTo>
                    <a:pt x="14132" y="3291"/>
                    <a:pt x="13996" y="3404"/>
                    <a:pt x="13855" y="3523"/>
                  </a:cubicBezTo>
                  <a:cubicBezTo>
                    <a:pt x="13713" y="3636"/>
                    <a:pt x="13572" y="3749"/>
                    <a:pt x="13431" y="3868"/>
                  </a:cubicBezTo>
                  <a:cubicBezTo>
                    <a:pt x="13193" y="4049"/>
                    <a:pt x="12956" y="4224"/>
                    <a:pt x="12719" y="4405"/>
                  </a:cubicBezTo>
                  <a:cubicBezTo>
                    <a:pt x="12295" y="4744"/>
                    <a:pt x="11865" y="5083"/>
                    <a:pt x="11441" y="5416"/>
                  </a:cubicBezTo>
                  <a:cubicBezTo>
                    <a:pt x="10486" y="3947"/>
                    <a:pt x="9186" y="2839"/>
                    <a:pt x="7750" y="1872"/>
                  </a:cubicBezTo>
                  <a:cubicBezTo>
                    <a:pt x="6110" y="776"/>
                    <a:pt x="4334" y="309"/>
                    <a:pt x="2462" y="309"/>
                  </a:cubicBezTo>
                  <a:cubicBezTo>
                    <a:pt x="1941" y="309"/>
                    <a:pt x="1412" y="345"/>
                    <a:pt x="876" y="414"/>
                  </a:cubicBezTo>
                  <a:cubicBezTo>
                    <a:pt x="712" y="437"/>
                    <a:pt x="543" y="470"/>
                    <a:pt x="390" y="544"/>
                  </a:cubicBezTo>
                  <a:cubicBezTo>
                    <a:pt x="51" y="714"/>
                    <a:pt x="0" y="1007"/>
                    <a:pt x="260" y="1301"/>
                  </a:cubicBezTo>
                  <a:cubicBezTo>
                    <a:pt x="396" y="1443"/>
                    <a:pt x="565" y="1550"/>
                    <a:pt x="712" y="1686"/>
                  </a:cubicBezTo>
                  <a:cubicBezTo>
                    <a:pt x="1752" y="2607"/>
                    <a:pt x="2510" y="3692"/>
                    <a:pt x="2730" y="5100"/>
                  </a:cubicBezTo>
                  <a:cubicBezTo>
                    <a:pt x="2968" y="6620"/>
                    <a:pt x="2979" y="8124"/>
                    <a:pt x="2617" y="9633"/>
                  </a:cubicBezTo>
                  <a:cubicBezTo>
                    <a:pt x="2267" y="11114"/>
                    <a:pt x="1928" y="12595"/>
                    <a:pt x="1622" y="14088"/>
                  </a:cubicBezTo>
                  <a:cubicBezTo>
                    <a:pt x="1046" y="16914"/>
                    <a:pt x="1374" y="19638"/>
                    <a:pt x="2646" y="22233"/>
                  </a:cubicBezTo>
                  <a:cubicBezTo>
                    <a:pt x="2877" y="22696"/>
                    <a:pt x="3239" y="23092"/>
                    <a:pt x="3539" y="23522"/>
                  </a:cubicBezTo>
                  <a:cubicBezTo>
                    <a:pt x="3680" y="23539"/>
                    <a:pt x="3816" y="23556"/>
                    <a:pt x="3957" y="23573"/>
                  </a:cubicBezTo>
                  <a:cubicBezTo>
                    <a:pt x="4059" y="23714"/>
                    <a:pt x="4160" y="23850"/>
                    <a:pt x="4375" y="24138"/>
                  </a:cubicBezTo>
                  <a:cubicBezTo>
                    <a:pt x="4081" y="24025"/>
                    <a:pt x="3968" y="23985"/>
                    <a:pt x="3850" y="23940"/>
                  </a:cubicBezTo>
                  <a:lnTo>
                    <a:pt x="3850" y="23940"/>
                  </a:lnTo>
                  <a:cubicBezTo>
                    <a:pt x="4449" y="24539"/>
                    <a:pt x="5048" y="25138"/>
                    <a:pt x="5641" y="25738"/>
                  </a:cubicBezTo>
                  <a:cubicBezTo>
                    <a:pt x="5901" y="25907"/>
                    <a:pt x="6161" y="26082"/>
                    <a:pt x="6416" y="26252"/>
                  </a:cubicBezTo>
                  <a:cubicBezTo>
                    <a:pt x="7433" y="26755"/>
                    <a:pt x="8490" y="27151"/>
                    <a:pt x="9627" y="27281"/>
                  </a:cubicBezTo>
                  <a:cubicBezTo>
                    <a:pt x="10140" y="27405"/>
                    <a:pt x="10639" y="27462"/>
                    <a:pt x="11124" y="27462"/>
                  </a:cubicBezTo>
                  <a:cubicBezTo>
                    <a:pt x="12741" y="27462"/>
                    <a:pt x="14210" y="26824"/>
                    <a:pt x="15601" y="25884"/>
                  </a:cubicBezTo>
                  <a:cubicBezTo>
                    <a:pt x="17732" y="24454"/>
                    <a:pt x="19332" y="22482"/>
                    <a:pt x="20971" y="20548"/>
                  </a:cubicBezTo>
                  <a:cubicBezTo>
                    <a:pt x="22062" y="19265"/>
                    <a:pt x="23193" y="18005"/>
                    <a:pt x="24397" y="16829"/>
                  </a:cubicBezTo>
                  <a:cubicBezTo>
                    <a:pt x="25759" y="15501"/>
                    <a:pt x="27359" y="14483"/>
                    <a:pt x="29224" y="13991"/>
                  </a:cubicBezTo>
                  <a:cubicBezTo>
                    <a:pt x="29976" y="13799"/>
                    <a:pt x="30767" y="13737"/>
                    <a:pt x="31547" y="13675"/>
                  </a:cubicBezTo>
                  <a:cubicBezTo>
                    <a:pt x="31566" y="13674"/>
                    <a:pt x="31584" y="13673"/>
                    <a:pt x="31603" y="13673"/>
                  </a:cubicBezTo>
                  <a:cubicBezTo>
                    <a:pt x="31709" y="13673"/>
                    <a:pt x="31818" y="13689"/>
                    <a:pt x="31921" y="13689"/>
                  </a:cubicBezTo>
                  <a:cubicBezTo>
                    <a:pt x="32069" y="13689"/>
                    <a:pt x="32205" y="13656"/>
                    <a:pt x="32305" y="13494"/>
                  </a:cubicBezTo>
                  <a:cubicBezTo>
                    <a:pt x="32497" y="13183"/>
                    <a:pt x="32373" y="12895"/>
                    <a:pt x="32146" y="12652"/>
                  </a:cubicBezTo>
                  <a:cubicBezTo>
                    <a:pt x="31779" y="12262"/>
                    <a:pt x="31423" y="11860"/>
                    <a:pt x="31022" y="11510"/>
                  </a:cubicBezTo>
                  <a:cubicBezTo>
                    <a:pt x="28963" y="9728"/>
                    <a:pt x="26641" y="8864"/>
                    <a:pt x="24073" y="8864"/>
                  </a:cubicBezTo>
                  <a:cubicBezTo>
                    <a:pt x="23448" y="8864"/>
                    <a:pt x="22807" y="8915"/>
                    <a:pt x="22153" y="9017"/>
                  </a:cubicBezTo>
                  <a:cubicBezTo>
                    <a:pt x="21717" y="8763"/>
                    <a:pt x="22085" y="8305"/>
                    <a:pt x="21893" y="7983"/>
                  </a:cubicBezTo>
                  <a:cubicBezTo>
                    <a:pt x="21881" y="7491"/>
                    <a:pt x="21870" y="7005"/>
                    <a:pt x="21859" y="6513"/>
                  </a:cubicBezTo>
                  <a:cubicBezTo>
                    <a:pt x="21751" y="5727"/>
                    <a:pt x="21650" y="4947"/>
                    <a:pt x="21548" y="4162"/>
                  </a:cubicBezTo>
                  <a:lnTo>
                    <a:pt x="21152" y="2635"/>
                  </a:lnTo>
                  <a:cubicBezTo>
                    <a:pt x="21050" y="2375"/>
                    <a:pt x="20954" y="2110"/>
                    <a:pt x="20858" y="1850"/>
                  </a:cubicBezTo>
                  <a:cubicBezTo>
                    <a:pt x="20672" y="1392"/>
                    <a:pt x="20530" y="906"/>
                    <a:pt x="20293" y="476"/>
                  </a:cubicBezTo>
                  <a:cubicBezTo>
                    <a:pt x="20107" y="151"/>
                    <a:pt x="19913" y="0"/>
                    <a:pt x="1965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441" name="Google Shape;5441;p8"/>
            <p:cNvGrpSpPr/>
            <p:nvPr/>
          </p:nvGrpSpPr>
          <p:grpSpPr>
            <a:xfrm rot="-9249779">
              <a:off x="7689258" y="512655"/>
              <a:ext cx="813669" cy="523098"/>
              <a:chOff x="1832825" y="-1358775"/>
              <a:chExt cx="1910600" cy="1228300"/>
            </a:xfrm>
          </p:grpSpPr>
          <p:sp>
            <p:nvSpPr>
              <p:cNvPr id="5442" name="Google Shape;5442;p8"/>
              <p:cNvSpPr/>
              <p:nvPr/>
            </p:nvSpPr>
            <p:spPr>
              <a:xfrm>
                <a:off x="2461825" y="-664650"/>
                <a:ext cx="53150" cy="92925"/>
              </a:xfrm>
              <a:custGeom>
                <a:avLst/>
                <a:gdLst/>
                <a:ahLst/>
                <a:cxnLst/>
                <a:rect l="l" t="t" r="r" b="b"/>
                <a:pathLst>
                  <a:path w="2126" h="3717" extrusionOk="0">
                    <a:moveTo>
                      <a:pt x="1351" y="1"/>
                    </a:moveTo>
                    <a:cubicBezTo>
                      <a:pt x="1289" y="187"/>
                      <a:pt x="1227" y="368"/>
                      <a:pt x="1148" y="549"/>
                    </a:cubicBezTo>
                    <a:cubicBezTo>
                      <a:pt x="769" y="1402"/>
                      <a:pt x="385" y="2256"/>
                      <a:pt x="0" y="3109"/>
                    </a:cubicBezTo>
                    <a:cubicBezTo>
                      <a:pt x="80" y="3251"/>
                      <a:pt x="136" y="3403"/>
                      <a:pt x="238" y="3522"/>
                    </a:cubicBezTo>
                    <a:cubicBezTo>
                      <a:pt x="326" y="3621"/>
                      <a:pt x="427" y="3717"/>
                      <a:pt x="541" y="3717"/>
                    </a:cubicBezTo>
                    <a:cubicBezTo>
                      <a:pt x="611" y="3717"/>
                      <a:pt x="685" y="3682"/>
                      <a:pt x="764" y="3590"/>
                    </a:cubicBezTo>
                    <a:cubicBezTo>
                      <a:pt x="792" y="3460"/>
                      <a:pt x="798" y="3313"/>
                      <a:pt x="854" y="3194"/>
                    </a:cubicBezTo>
                    <a:cubicBezTo>
                      <a:pt x="1272" y="2295"/>
                      <a:pt x="1702" y="1408"/>
                      <a:pt x="2126" y="515"/>
                    </a:cubicBezTo>
                    <a:cubicBezTo>
                      <a:pt x="1871" y="345"/>
                      <a:pt x="1611" y="176"/>
                      <a:pt x="135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3" name="Google Shape;5443;p8"/>
              <p:cNvSpPr/>
              <p:nvPr/>
            </p:nvSpPr>
            <p:spPr>
              <a:xfrm>
                <a:off x="1832825" y="-1358775"/>
                <a:ext cx="1910600" cy="1228300"/>
              </a:xfrm>
              <a:custGeom>
                <a:avLst/>
                <a:gdLst/>
                <a:ahLst/>
                <a:cxnLst/>
                <a:rect l="l" t="t" r="r" b="b"/>
                <a:pathLst>
                  <a:path w="76424" h="49132" extrusionOk="0">
                    <a:moveTo>
                      <a:pt x="16263" y="23656"/>
                    </a:moveTo>
                    <a:lnTo>
                      <a:pt x="16263" y="23656"/>
                    </a:lnTo>
                    <a:cubicBezTo>
                      <a:pt x="16297" y="23667"/>
                      <a:pt x="16337" y="23684"/>
                      <a:pt x="16376" y="23701"/>
                    </a:cubicBezTo>
                    <a:cubicBezTo>
                      <a:pt x="16337" y="23690"/>
                      <a:pt x="16297" y="23673"/>
                      <a:pt x="16263" y="23656"/>
                    </a:cubicBezTo>
                    <a:close/>
                    <a:moveTo>
                      <a:pt x="12900" y="26838"/>
                    </a:moveTo>
                    <a:cubicBezTo>
                      <a:pt x="12777" y="27041"/>
                      <a:pt x="12648" y="27125"/>
                      <a:pt x="12504" y="27125"/>
                    </a:cubicBezTo>
                    <a:cubicBezTo>
                      <a:pt x="12404" y="27125"/>
                      <a:pt x="12295" y="27084"/>
                      <a:pt x="12176" y="27014"/>
                    </a:cubicBezTo>
                    <a:cubicBezTo>
                      <a:pt x="12176" y="27014"/>
                      <a:pt x="12171" y="27008"/>
                      <a:pt x="12171" y="27008"/>
                    </a:cubicBezTo>
                    <a:lnTo>
                      <a:pt x="12171" y="27008"/>
                    </a:lnTo>
                    <a:cubicBezTo>
                      <a:pt x="12295" y="27079"/>
                      <a:pt x="12404" y="27119"/>
                      <a:pt x="12505" y="27119"/>
                    </a:cubicBezTo>
                    <a:cubicBezTo>
                      <a:pt x="12652" y="27119"/>
                      <a:pt x="12779" y="27033"/>
                      <a:pt x="12900" y="26838"/>
                    </a:cubicBezTo>
                    <a:close/>
                    <a:moveTo>
                      <a:pt x="2936" y="29580"/>
                    </a:moveTo>
                    <a:lnTo>
                      <a:pt x="2936" y="29580"/>
                    </a:lnTo>
                    <a:cubicBezTo>
                      <a:pt x="3631" y="29755"/>
                      <a:pt x="4184" y="29891"/>
                      <a:pt x="4732" y="30021"/>
                    </a:cubicBezTo>
                    <a:cubicBezTo>
                      <a:pt x="4732" y="30027"/>
                      <a:pt x="4732" y="30027"/>
                      <a:pt x="4732" y="30027"/>
                    </a:cubicBezTo>
                    <a:cubicBezTo>
                      <a:pt x="4179" y="29891"/>
                      <a:pt x="3631" y="29755"/>
                      <a:pt x="2936" y="29580"/>
                    </a:cubicBezTo>
                    <a:close/>
                    <a:moveTo>
                      <a:pt x="43561" y="30979"/>
                    </a:moveTo>
                    <a:lnTo>
                      <a:pt x="43561" y="30979"/>
                    </a:lnTo>
                    <a:cubicBezTo>
                      <a:pt x="43605" y="31057"/>
                      <a:pt x="43628" y="31130"/>
                      <a:pt x="43633" y="31191"/>
                    </a:cubicBezTo>
                    <a:cubicBezTo>
                      <a:pt x="43661" y="31163"/>
                      <a:pt x="43695" y="31140"/>
                      <a:pt x="43718" y="31117"/>
                    </a:cubicBezTo>
                    <a:cubicBezTo>
                      <a:pt x="43828" y="31233"/>
                      <a:pt x="43938" y="31353"/>
                      <a:pt x="44093" y="31518"/>
                    </a:cubicBezTo>
                    <a:lnTo>
                      <a:pt x="44093" y="31518"/>
                    </a:lnTo>
                    <a:cubicBezTo>
                      <a:pt x="43975" y="31394"/>
                      <a:pt x="43876" y="31306"/>
                      <a:pt x="43714" y="31306"/>
                    </a:cubicBezTo>
                    <a:cubicBezTo>
                      <a:pt x="43684" y="31306"/>
                      <a:pt x="43652" y="31309"/>
                      <a:pt x="43616" y="31315"/>
                    </a:cubicBezTo>
                    <a:cubicBezTo>
                      <a:pt x="43605" y="31349"/>
                      <a:pt x="43588" y="31372"/>
                      <a:pt x="43565" y="31389"/>
                    </a:cubicBezTo>
                    <a:cubicBezTo>
                      <a:pt x="43582" y="31366"/>
                      <a:pt x="43594" y="31344"/>
                      <a:pt x="43605" y="31315"/>
                    </a:cubicBezTo>
                    <a:lnTo>
                      <a:pt x="43616" y="31315"/>
                    </a:lnTo>
                    <a:cubicBezTo>
                      <a:pt x="43628" y="31281"/>
                      <a:pt x="43633" y="31242"/>
                      <a:pt x="43633" y="31191"/>
                    </a:cubicBezTo>
                    <a:lnTo>
                      <a:pt x="43633" y="31191"/>
                    </a:lnTo>
                    <a:cubicBezTo>
                      <a:pt x="43628" y="31191"/>
                      <a:pt x="43628" y="31197"/>
                      <a:pt x="43628" y="31197"/>
                    </a:cubicBezTo>
                    <a:cubicBezTo>
                      <a:pt x="43628" y="31130"/>
                      <a:pt x="43605" y="31057"/>
                      <a:pt x="43561" y="30979"/>
                    </a:cubicBezTo>
                    <a:close/>
                    <a:moveTo>
                      <a:pt x="56663" y="31870"/>
                    </a:moveTo>
                    <a:cubicBezTo>
                      <a:pt x="56781" y="32107"/>
                      <a:pt x="56906" y="32350"/>
                      <a:pt x="57013" y="32570"/>
                    </a:cubicBezTo>
                    <a:cubicBezTo>
                      <a:pt x="56900" y="32350"/>
                      <a:pt x="56781" y="32107"/>
                      <a:pt x="56663" y="31870"/>
                    </a:cubicBezTo>
                    <a:close/>
                    <a:moveTo>
                      <a:pt x="41932" y="31615"/>
                    </a:moveTo>
                    <a:cubicBezTo>
                      <a:pt x="41920" y="31694"/>
                      <a:pt x="41971" y="31756"/>
                      <a:pt x="42168" y="31812"/>
                    </a:cubicBezTo>
                    <a:lnTo>
                      <a:pt x="42168" y="31812"/>
                    </a:lnTo>
                    <a:cubicBezTo>
                      <a:pt x="42163" y="31844"/>
                      <a:pt x="42158" y="31871"/>
                      <a:pt x="42152" y="31898"/>
                    </a:cubicBezTo>
                    <a:cubicBezTo>
                      <a:pt x="42157" y="31881"/>
                      <a:pt x="42161" y="31865"/>
                      <a:pt x="42163" y="31851"/>
                    </a:cubicBezTo>
                    <a:lnTo>
                      <a:pt x="42163" y="31851"/>
                    </a:lnTo>
                    <a:cubicBezTo>
                      <a:pt x="42099" y="32275"/>
                      <a:pt x="42055" y="32627"/>
                      <a:pt x="42005" y="33028"/>
                    </a:cubicBezTo>
                    <a:cubicBezTo>
                      <a:pt x="42056" y="32615"/>
                      <a:pt x="42101" y="32254"/>
                      <a:pt x="42147" y="31898"/>
                    </a:cubicBezTo>
                    <a:cubicBezTo>
                      <a:pt x="41949" y="31801"/>
                      <a:pt x="41909" y="31711"/>
                      <a:pt x="41932" y="31615"/>
                    </a:cubicBezTo>
                    <a:close/>
                    <a:moveTo>
                      <a:pt x="2782" y="33373"/>
                    </a:moveTo>
                    <a:cubicBezTo>
                      <a:pt x="2720" y="33401"/>
                      <a:pt x="2663" y="33441"/>
                      <a:pt x="2607" y="33480"/>
                    </a:cubicBezTo>
                    <a:cubicBezTo>
                      <a:pt x="2663" y="33435"/>
                      <a:pt x="2720" y="33401"/>
                      <a:pt x="2782" y="33373"/>
                    </a:cubicBezTo>
                    <a:close/>
                    <a:moveTo>
                      <a:pt x="6264" y="7733"/>
                    </a:moveTo>
                    <a:cubicBezTo>
                      <a:pt x="7027" y="8897"/>
                      <a:pt x="7796" y="10056"/>
                      <a:pt x="8548" y="11226"/>
                    </a:cubicBezTo>
                    <a:cubicBezTo>
                      <a:pt x="8847" y="11695"/>
                      <a:pt x="9101" y="12193"/>
                      <a:pt x="9378" y="12673"/>
                    </a:cubicBezTo>
                    <a:cubicBezTo>
                      <a:pt x="9944" y="13911"/>
                      <a:pt x="10515" y="15149"/>
                      <a:pt x="11080" y="16387"/>
                    </a:cubicBezTo>
                    <a:cubicBezTo>
                      <a:pt x="11232" y="16754"/>
                      <a:pt x="11379" y="17127"/>
                      <a:pt x="11526" y="17495"/>
                    </a:cubicBezTo>
                    <a:cubicBezTo>
                      <a:pt x="12007" y="18902"/>
                      <a:pt x="12487" y="20310"/>
                      <a:pt x="12968" y="21712"/>
                    </a:cubicBezTo>
                    <a:cubicBezTo>
                      <a:pt x="13132" y="22288"/>
                      <a:pt x="13296" y="22865"/>
                      <a:pt x="13460" y="23441"/>
                    </a:cubicBezTo>
                    <a:cubicBezTo>
                      <a:pt x="13578" y="23910"/>
                      <a:pt x="13697" y="24380"/>
                      <a:pt x="13810" y="24849"/>
                    </a:cubicBezTo>
                    <a:cubicBezTo>
                      <a:pt x="14031" y="25736"/>
                      <a:pt x="14245" y="26629"/>
                      <a:pt x="14460" y="27517"/>
                    </a:cubicBezTo>
                    <a:cubicBezTo>
                      <a:pt x="14731" y="28970"/>
                      <a:pt x="14997" y="30422"/>
                      <a:pt x="15268" y="31869"/>
                    </a:cubicBezTo>
                    <a:lnTo>
                      <a:pt x="15314" y="32107"/>
                    </a:lnTo>
                    <a:cubicBezTo>
                      <a:pt x="15370" y="32418"/>
                      <a:pt x="15421" y="32728"/>
                      <a:pt x="15478" y="33034"/>
                    </a:cubicBezTo>
                    <a:cubicBezTo>
                      <a:pt x="15562" y="33672"/>
                      <a:pt x="15653" y="34311"/>
                      <a:pt x="15721" y="34950"/>
                    </a:cubicBezTo>
                    <a:cubicBezTo>
                      <a:pt x="15766" y="35391"/>
                      <a:pt x="15783" y="35837"/>
                      <a:pt x="15811" y="36278"/>
                    </a:cubicBezTo>
                    <a:cubicBezTo>
                      <a:pt x="15721" y="36295"/>
                      <a:pt x="15636" y="36312"/>
                      <a:pt x="15545" y="36329"/>
                    </a:cubicBezTo>
                    <a:cubicBezTo>
                      <a:pt x="15512" y="36301"/>
                      <a:pt x="15472" y="36267"/>
                      <a:pt x="15432" y="36239"/>
                    </a:cubicBezTo>
                    <a:lnTo>
                      <a:pt x="15427" y="36233"/>
                    </a:lnTo>
                    <a:cubicBezTo>
                      <a:pt x="15093" y="34645"/>
                      <a:pt x="14777" y="33051"/>
                      <a:pt x="14421" y="31468"/>
                    </a:cubicBezTo>
                    <a:cubicBezTo>
                      <a:pt x="14155" y="30292"/>
                      <a:pt x="13850" y="29128"/>
                      <a:pt x="13561" y="27958"/>
                    </a:cubicBezTo>
                    <a:cubicBezTo>
                      <a:pt x="13522" y="27845"/>
                      <a:pt x="13488" y="27737"/>
                      <a:pt x="13448" y="27624"/>
                    </a:cubicBezTo>
                    <a:cubicBezTo>
                      <a:pt x="13200" y="26646"/>
                      <a:pt x="12945" y="25674"/>
                      <a:pt x="12697" y="24696"/>
                    </a:cubicBezTo>
                    <a:cubicBezTo>
                      <a:pt x="12680" y="24628"/>
                      <a:pt x="12663" y="24555"/>
                      <a:pt x="12651" y="24481"/>
                    </a:cubicBezTo>
                    <a:cubicBezTo>
                      <a:pt x="12544" y="24131"/>
                      <a:pt x="12436" y="23780"/>
                      <a:pt x="12329" y="23424"/>
                    </a:cubicBezTo>
                    <a:cubicBezTo>
                      <a:pt x="12290" y="23277"/>
                      <a:pt x="12256" y="23125"/>
                      <a:pt x="12216" y="22972"/>
                    </a:cubicBezTo>
                    <a:cubicBezTo>
                      <a:pt x="12131" y="22712"/>
                      <a:pt x="12041" y="22446"/>
                      <a:pt x="11956" y="22186"/>
                    </a:cubicBezTo>
                    <a:cubicBezTo>
                      <a:pt x="11911" y="22028"/>
                      <a:pt x="11866" y="21876"/>
                      <a:pt x="11815" y="21717"/>
                    </a:cubicBezTo>
                    <a:cubicBezTo>
                      <a:pt x="11702" y="21378"/>
                      <a:pt x="11589" y="21033"/>
                      <a:pt x="11476" y="20688"/>
                    </a:cubicBezTo>
                    <a:cubicBezTo>
                      <a:pt x="11317" y="20197"/>
                      <a:pt x="11165" y="19699"/>
                      <a:pt x="10995" y="19207"/>
                    </a:cubicBezTo>
                    <a:cubicBezTo>
                      <a:pt x="10859" y="18829"/>
                      <a:pt x="10695" y="18456"/>
                      <a:pt x="10549" y="18083"/>
                    </a:cubicBezTo>
                    <a:cubicBezTo>
                      <a:pt x="10396" y="17698"/>
                      <a:pt x="10243" y="17320"/>
                      <a:pt x="10091" y="16935"/>
                    </a:cubicBezTo>
                    <a:cubicBezTo>
                      <a:pt x="9989" y="16675"/>
                      <a:pt x="9887" y="16415"/>
                      <a:pt x="9780" y="16155"/>
                    </a:cubicBezTo>
                    <a:cubicBezTo>
                      <a:pt x="9605" y="15709"/>
                      <a:pt x="9429" y="15262"/>
                      <a:pt x="9248" y="14821"/>
                    </a:cubicBezTo>
                    <a:cubicBezTo>
                      <a:pt x="8824" y="13832"/>
                      <a:pt x="8401" y="12848"/>
                      <a:pt x="7977" y="11865"/>
                    </a:cubicBezTo>
                    <a:cubicBezTo>
                      <a:pt x="7445" y="10779"/>
                      <a:pt x="6920" y="9694"/>
                      <a:pt x="6394" y="8609"/>
                    </a:cubicBezTo>
                    <a:cubicBezTo>
                      <a:pt x="6258" y="8332"/>
                      <a:pt x="6123" y="8055"/>
                      <a:pt x="5987" y="7778"/>
                    </a:cubicBezTo>
                    <a:cubicBezTo>
                      <a:pt x="6077" y="7761"/>
                      <a:pt x="6173" y="7744"/>
                      <a:pt x="6264" y="7733"/>
                    </a:cubicBezTo>
                    <a:close/>
                    <a:moveTo>
                      <a:pt x="51309" y="39534"/>
                    </a:moveTo>
                    <a:lnTo>
                      <a:pt x="51309" y="39534"/>
                    </a:lnTo>
                    <a:cubicBezTo>
                      <a:pt x="51321" y="39642"/>
                      <a:pt x="51389" y="39760"/>
                      <a:pt x="51468" y="39890"/>
                    </a:cubicBezTo>
                    <a:cubicBezTo>
                      <a:pt x="51479" y="39873"/>
                      <a:pt x="51490" y="39862"/>
                      <a:pt x="51502" y="39851"/>
                    </a:cubicBezTo>
                    <a:lnTo>
                      <a:pt x="51634" y="40077"/>
                    </a:lnTo>
                    <a:lnTo>
                      <a:pt x="51634" y="40077"/>
                    </a:lnTo>
                    <a:cubicBezTo>
                      <a:pt x="51587" y="40003"/>
                      <a:pt x="51534" y="39937"/>
                      <a:pt x="51468" y="39890"/>
                    </a:cubicBezTo>
                    <a:cubicBezTo>
                      <a:pt x="51451" y="39890"/>
                      <a:pt x="51439" y="39896"/>
                      <a:pt x="51422" y="39902"/>
                    </a:cubicBezTo>
                    <a:cubicBezTo>
                      <a:pt x="51377" y="39749"/>
                      <a:pt x="51315" y="39636"/>
                      <a:pt x="51309" y="39534"/>
                    </a:cubicBezTo>
                    <a:close/>
                    <a:moveTo>
                      <a:pt x="65462" y="29669"/>
                    </a:moveTo>
                    <a:cubicBezTo>
                      <a:pt x="65594" y="29669"/>
                      <a:pt x="65731" y="29708"/>
                      <a:pt x="65876" y="29783"/>
                    </a:cubicBezTo>
                    <a:cubicBezTo>
                      <a:pt x="64604" y="30405"/>
                      <a:pt x="63185" y="30394"/>
                      <a:pt x="61868" y="30784"/>
                    </a:cubicBezTo>
                    <a:cubicBezTo>
                      <a:pt x="60602" y="31044"/>
                      <a:pt x="59336" y="31310"/>
                      <a:pt x="58064" y="31570"/>
                    </a:cubicBezTo>
                    <a:cubicBezTo>
                      <a:pt x="58002" y="31581"/>
                      <a:pt x="57940" y="31598"/>
                      <a:pt x="57878" y="31615"/>
                    </a:cubicBezTo>
                    <a:cubicBezTo>
                      <a:pt x="57471" y="31700"/>
                      <a:pt x="57069" y="31784"/>
                      <a:pt x="56662" y="31869"/>
                    </a:cubicBezTo>
                    <a:cubicBezTo>
                      <a:pt x="55735" y="32084"/>
                      <a:pt x="54808" y="32305"/>
                      <a:pt x="53881" y="32519"/>
                    </a:cubicBezTo>
                    <a:cubicBezTo>
                      <a:pt x="53881" y="32519"/>
                      <a:pt x="53881" y="32519"/>
                      <a:pt x="53881" y="32519"/>
                    </a:cubicBezTo>
                    <a:lnTo>
                      <a:pt x="53881" y="32519"/>
                    </a:lnTo>
                    <a:cubicBezTo>
                      <a:pt x="53537" y="32610"/>
                      <a:pt x="53192" y="32700"/>
                      <a:pt x="52847" y="32791"/>
                    </a:cubicBezTo>
                    <a:cubicBezTo>
                      <a:pt x="52310" y="32932"/>
                      <a:pt x="51779" y="33073"/>
                      <a:pt x="51247" y="33215"/>
                    </a:cubicBezTo>
                    <a:cubicBezTo>
                      <a:pt x="51129" y="33254"/>
                      <a:pt x="51010" y="33294"/>
                      <a:pt x="50891" y="33339"/>
                    </a:cubicBezTo>
                    <a:cubicBezTo>
                      <a:pt x="50733" y="33373"/>
                      <a:pt x="50580" y="33412"/>
                      <a:pt x="50422" y="33452"/>
                    </a:cubicBezTo>
                    <a:cubicBezTo>
                      <a:pt x="49269" y="33774"/>
                      <a:pt x="48116" y="34102"/>
                      <a:pt x="46957" y="34424"/>
                    </a:cubicBezTo>
                    <a:cubicBezTo>
                      <a:pt x="46194" y="34656"/>
                      <a:pt x="45431" y="34882"/>
                      <a:pt x="44668" y="35108"/>
                    </a:cubicBezTo>
                    <a:cubicBezTo>
                      <a:pt x="43198" y="35583"/>
                      <a:pt x="41723" y="36041"/>
                      <a:pt x="40259" y="36527"/>
                    </a:cubicBezTo>
                    <a:cubicBezTo>
                      <a:pt x="38122" y="37239"/>
                      <a:pt x="35997" y="37963"/>
                      <a:pt x="33865" y="38692"/>
                    </a:cubicBezTo>
                    <a:cubicBezTo>
                      <a:pt x="32616" y="39122"/>
                      <a:pt x="31378" y="39585"/>
                      <a:pt x="30135" y="40026"/>
                    </a:cubicBezTo>
                    <a:cubicBezTo>
                      <a:pt x="29863" y="40122"/>
                      <a:pt x="29575" y="40179"/>
                      <a:pt x="29298" y="40252"/>
                    </a:cubicBezTo>
                    <a:cubicBezTo>
                      <a:pt x="29276" y="40190"/>
                      <a:pt x="29247" y="40122"/>
                      <a:pt x="29225" y="40060"/>
                    </a:cubicBezTo>
                    <a:cubicBezTo>
                      <a:pt x="29649" y="39811"/>
                      <a:pt x="30056" y="39529"/>
                      <a:pt x="30502" y="39314"/>
                    </a:cubicBezTo>
                    <a:cubicBezTo>
                      <a:pt x="33685" y="37748"/>
                      <a:pt x="36963" y="36414"/>
                      <a:pt x="40315" y="35250"/>
                    </a:cubicBezTo>
                    <a:cubicBezTo>
                      <a:pt x="41485" y="34843"/>
                      <a:pt x="42650" y="34419"/>
                      <a:pt x="43814" y="34000"/>
                    </a:cubicBezTo>
                    <a:cubicBezTo>
                      <a:pt x="43888" y="33978"/>
                      <a:pt x="43967" y="33961"/>
                      <a:pt x="44046" y="33938"/>
                    </a:cubicBezTo>
                    <a:cubicBezTo>
                      <a:pt x="45041" y="33650"/>
                      <a:pt x="46036" y="33362"/>
                      <a:pt x="47030" y="33073"/>
                    </a:cubicBezTo>
                    <a:cubicBezTo>
                      <a:pt x="47313" y="32994"/>
                      <a:pt x="47596" y="32915"/>
                      <a:pt x="47873" y="32830"/>
                    </a:cubicBezTo>
                    <a:cubicBezTo>
                      <a:pt x="48794" y="32621"/>
                      <a:pt x="49721" y="32412"/>
                      <a:pt x="50642" y="32203"/>
                    </a:cubicBezTo>
                    <a:lnTo>
                      <a:pt x="53231" y="31683"/>
                    </a:lnTo>
                    <a:cubicBezTo>
                      <a:pt x="54249" y="31485"/>
                      <a:pt x="55266" y="31281"/>
                      <a:pt x="56284" y="31078"/>
                    </a:cubicBezTo>
                    <a:cubicBezTo>
                      <a:pt x="56368" y="31067"/>
                      <a:pt x="56448" y="31055"/>
                      <a:pt x="56532" y="31038"/>
                    </a:cubicBezTo>
                    <a:cubicBezTo>
                      <a:pt x="56792" y="30631"/>
                      <a:pt x="56764" y="30168"/>
                      <a:pt x="56809" y="29727"/>
                    </a:cubicBezTo>
                    <a:lnTo>
                      <a:pt x="56809" y="29727"/>
                    </a:lnTo>
                    <a:cubicBezTo>
                      <a:pt x="56770" y="30168"/>
                      <a:pt x="56792" y="30631"/>
                      <a:pt x="56532" y="31038"/>
                    </a:cubicBezTo>
                    <a:lnTo>
                      <a:pt x="59924" y="30405"/>
                    </a:lnTo>
                    <a:cubicBezTo>
                      <a:pt x="60947" y="30247"/>
                      <a:pt x="61970" y="30083"/>
                      <a:pt x="62993" y="29942"/>
                    </a:cubicBezTo>
                    <a:cubicBezTo>
                      <a:pt x="63796" y="29834"/>
                      <a:pt x="64604" y="29755"/>
                      <a:pt x="65413" y="29670"/>
                    </a:cubicBezTo>
                    <a:cubicBezTo>
                      <a:pt x="65429" y="29669"/>
                      <a:pt x="65446" y="29669"/>
                      <a:pt x="65462" y="29669"/>
                    </a:cubicBezTo>
                    <a:close/>
                    <a:moveTo>
                      <a:pt x="37947" y="41089"/>
                    </a:moveTo>
                    <a:cubicBezTo>
                      <a:pt x="37947" y="41094"/>
                      <a:pt x="37947" y="41100"/>
                      <a:pt x="37947" y="41106"/>
                    </a:cubicBezTo>
                    <a:cubicBezTo>
                      <a:pt x="37958" y="41106"/>
                      <a:pt x="37975" y="41111"/>
                      <a:pt x="37986" y="41111"/>
                    </a:cubicBezTo>
                    <a:cubicBezTo>
                      <a:pt x="38020" y="41190"/>
                      <a:pt x="38054" y="41258"/>
                      <a:pt x="38094" y="41315"/>
                    </a:cubicBezTo>
                    <a:cubicBezTo>
                      <a:pt x="38037" y="41241"/>
                      <a:pt x="37986" y="41168"/>
                      <a:pt x="37930" y="41094"/>
                    </a:cubicBezTo>
                    <a:cubicBezTo>
                      <a:pt x="37935" y="41089"/>
                      <a:pt x="37941" y="41089"/>
                      <a:pt x="37947" y="41089"/>
                    </a:cubicBezTo>
                    <a:close/>
                    <a:moveTo>
                      <a:pt x="18306" y="42382"/>
                    </a:moveTo>
                    <a:cubicBezTo>
                      <a:pt x="18242" y="42470"/>
                      <a:pt x="18188" y="42566"/>
                      <a:pt x="18174" y="42694"/>
                    </a:cubicBezTo>
                    <a:cubicBezTo>
                      <a:pt x="18174" y="42700"/>
                      <a:pt x="18174" y="42705"/>
                      <a:pt x="18174" y="42717"/>
                    </a:cubicBezTo>
                    <a:cubicBezTo>
                      <a:pt x="17942" y="42615"/>
                      <a:pt x="17773" y="42536"/>
                      <a:pt x="17603" y="42462"/>
                    </a:cubicBezTo>
                    <a:lnTo>
                      <a:pt x="17603" y="42462"/>
                    </a:lnTo>
                    <a:cubicBezTo>
                      <a:pt x="17790" y="42541"/>
                      <a:pt x="17970" y="42626"/>
                      <a:pt x="18174" y="42694"/>
                    </a:cubicBezTo>
                    <a:lnTo>
                      <a:pt x="18129" y="42626"/>
                    </a:lnTo>
                    <a:cubicBezTo>
                      <a:pt x="18190" y="42542"/>
                      <a:pt x="18246" y="42462"/>
                      <a:pt x="18306" y="42382"/>
                    </a:cubicBezTo>
                    <a:close/>
                    <a:moveTo>
                      <a:pt x="1" y="0"/>
                    </a:moveTo>
                    <a:lnTo>
                      <a:pt x="1" y="0"/>
                    </a:lnTo>
                    <a:cubicBezTo>
                      <a:pt x="69" y="232"/>
                      <a:pt x="199" y="407"/>
                      <a:pt x="289" y="605"/>
                    </a:cubicBezTo>
                    <a:cubicBezTo>
                      <a:pt x="594" y="1300"/>
                      <a:pt x="1018" y="1973"/>
                      <a:pt x="1160" y="2702"/>
                    </a:cubicBezTo>
                    <a:cubicBezTo>
                      <a:pt x="1555" y="4748"/>
                      <a:pt x="1747" y="6817"/>
                      <a:pt x="1177" y="8880"/>
                    </a:cubicBezTo>
                    <a:cubicBezTo>
                      <a:pt x="1080" y="9231"/>
                      <a:pt x="984" y="9587"/>
                      <a:pt x="917" y="9943"/>
                    </a:cubicBezTo>
                    <a:cubicBezTo>
                      <a:pt x="640" y="11407"/>
                      <a:pt x="323" y="12865"/>
                      <a:pt x="125" y="14341"/>
                    </a:cubicBezTo>
                    <a:cubicBezTo>
                      <a:pt x="1" y="15285"/>
                      <a:pt x="86" y="16257"/>
                      <a:pt x="662" y="17093"/>
                    </a:cubicBezTo>
                    <a:cubicBezTo>
                      <a:pt x="1182" y="18060"/>
                      <a:pt x="1940" y="18772"/>
                      <a:pt x="2963" y="19185"/>
                    </a:cubicBezTo>
                    <a:lnTo>
                      <a:pt x="4913" y="20462"/>
                    </a:lnTo>
                    <a:cubicBezTo>
                      <a:pt x="5032" y="20598"/>
                      <a:pt x="5145" y="20739"/>
                      <a:pt x="5258" y="20875"/>
                    </a:cubicBezTo>
                    <a:cubicBezTo>
                      <a:pt x="5320" y="21107"/>
                      <a:pt x="5376" y="21339"/>
                      <a:pt x="5439" y="21570"/>
                    </a:cubicBezTo>
                    <a:cubicBezTo>
                      <a:pt x="5456" y="21853"/>
                      <a:pt x="5472" y="22141"/>
                      <a:pt x="5484" y="22429"/>
                    </a:cubicBezTo>
                    <a:cubicBezTo>
                      <a:pt x="5099" y="23323"/>
                      <a:pt x="4715" y="24221"/>
                      <a:pt x="4331" y="25114"/>
                    </a:cubicBezTo>
                    <a:cubicBezTo>
                      <a:pt x="4093" y="25572"/>
                      <a:pt x="3850" y="26030"/>
                      <a:pt x="3607" y="26488"/>
                    </a:cubicBezTo>
                    <a:lnTo>
                      <a:pt x="3455" y="26759"/>
                    </a:lnTo>
                    <a:cubicBezTo>
                      <a:pt x="3336" y="27025"/>
                      <a:pt x="3217" y="27291"/>
                      <a:pt x="3104" y="27556"/>
                    </a:cubicBezTo>
                    <a:cubicBezTo>
                      <a:pt x="3070" y="27596"/>
                      <a:pt x="3048" y="27647"/>
                      <a:pt x="3031" y="27698"/>
                    </a:cubicBezTo>
                    <a:cubicBezTo>
                      <a:pt x="2918" y="27963"/>
                      <a:pt x="2810" y="28229"/>
                      <a:pt x="2697" y="28495"/>
                    </a:cubicBezTo>
                    <a:cubicBezTo>
                      <a:pt x="2663" y="28540"/>
                      <a:pt x="2635" y="28585"/>
                      <a:pt x="2618" y="28642"/>
                    </a:cubicBezTo>
                    <a:cubicBezTo>
                      <a:pt x="1974" y="29880"/>
                      <a:pt x="1781" y="31208"/>
                      <a:pt x="1860" y="32587"/>
                    </a:cubicBezTo>
                    <a:cubicBezTo>
                      <a:pt x="1900" y="32615"/>
                      <a:pt x="1940" y="32649"/>
                      <a:pt x="1974" y="32678"/>
                    </a:cubicBezTo>
                    <a:cubicBezTo>
                      <a:pt x="1990" y="32881"/>
                      <a:pt x="2007" y="33079"/>
                      <a:pt x="2024" y="33282"/>
                    </a:cubicBezTo>
                    <a:cubicBezTo>
                      <a:pt x="2115" y="33429"/>
                      <a:pt x="2211" y="33582"/>
                      <a:pt x="2301" y="33729"/>
                    </a:cubicBezTo>
                    <a:cubicBezTo>
                      <a:pt x="2330" y="33797"/>
                      <a:pt x="2358" y="33870"/>
                      <a:pt x="2386" y="33938"/>
                    </a:cubicBezTo>
                    <a:cubicBezTo>
                      <a:pt x="2776" y="34684"/>
                      <a:pt x="3353" y="35250"/>
                      <a:pt x="4088" y="35657"/>
                    </a:cubicBezTo>
                    <a:cubicBezTo>
                      <a:pt x="4184" y="35724"/>
                      <a:pt x="4274" y="35787"/>
                      <a:pt x="4370" y="35849"/>
                    </a:cubicBezTo>
                    <a:cubicBezTo>
                      <a:pt x="4562" y="35967"/>
                      <a:pt x="4749" y="36086"/>
                      <a:pt x="4936" y="36205"/>
                    </a:cubicBezTo>
                    <a:cubicBezTo>
                      <a:pt x="4986" y="36239"/>
                      <a:pt x="5037" y="36273"/>
                      <a:pt x="5088" y="36307"/>
                    </a:cubicBezTo>
                    <a:cubicBezTo>
                      <a:pt x="5258" y="36408"/>
                      <a:pt x="5416" y="36521"/>
                      <a:pt x="5591" y="36612"/>
                    </a:cubicBezTo>
                    <a:cubicBezTo>
                      <a:pt x="7021" y="37358"/>
                      <a:pt x="8451" y="38098"/>
                      <a:pt x="9882" y="38845"/>
                    </a:cubicBezTo>
                    <a:cubicBezTo>
                      <a:pt x="10803" y="39523"/>
                      <a:pt x="11753" y="40167"/>
                      <a:pt x="12646" y="40885"/>
                    </a:cubicBezTo>
                    <a:cubicBezTo>
                      <a:pt x="14093" y="42055"/>
                      <a:pt x="14946" y="43593"/>
                      <a:pt x="15263" y="45430"/>
                    </a:cubicBezTo>
                    <a:lnTo>
                      <a:pt x="15263" y="45441"/>
                    </a:lnTo>
                    <a:cubicBezTo>
                      <a:pt x="15365" y="46323"/>
                      <a:pt x="15495" y="47205"/>
                      <a:pt x="15551" y="48092"/>
                    </a:cubicBezTo>
                    <a:cubicBezTo>
                      <a:pt x="15574" y="48488"/>
                      <a:pt x="15658" y="48827"/>
                      <a:pt x="15975" y="49036"/>
                    </a:cubicBezTo>
                    <a:cubicBezTo>
                      <a:pt x="16076" y="49104"/>
                      <a:pt x="16174" y="49131"/>
                      <a:pt x="16269" y="49131"/>
                    </a:cubicBezTo>
                    <a:cubicBezTo>
                      <a:pt x="16491" y="49131"/>
                      <a:pt x="16695" y="48979"/>
                      <a:pt x="16885" y="48833"/>
                    </a:cubicBezTo>
                    <a:cubicBezTo>
                      <a:pt x="16908" y="48816"/>
                      <a:pt x="16930" y="48793"/>
                      <a:pt x="16953" y="48782"/>
                    </a:cubicBezTo>
                    <a:cubicBezTo>
                      <a:pt x="18835" y="47572"/>
                      <a:pt x="20791" y="46504"/>
                      <a:pt x="22899" y="45729"/>
                    </a:cubicBezTo>
                    <a:cubicBezTo>
                      <a:pt x="23131" y="45645"/>
                      <a:pt x="23352" y="45515"/>
                      <a:pt x="23578" y="45407"/>
                    </a:cubicBezTo>
                    <a:cubicBezTo>
                      <a:pt x="24397" y="45255"/>
                      <a:pt x="25228" y="45119"/>
                      <a:pt x="26042" y="44938"/>
                    </a:cubicBezTo>
                    <a:cubicBezTo>
                      <a:pt x="27241" y="44678"/>
                      <a:pt x="28440" y="44489"/>
                      <a:pt x="29647" y="44489"/>
                    </a:cubicBezTo>
                    <a:cubicBezTo>
                      <a:pt x="30278" y="44489"/>
                      <a:pt x="30911" y="44541"/>
                      <a:pt x="31548" y="44661"/>
                    </a:cubicBezTo>
                    <a:cubicBezTo>
                      <a:pt x="32458" y="44831"/>
                      <a:pt x="33368" y="44989"/>
                      <a:pt x="34278" y="45153"/>
                    </a:cubicBezTo>
                    <a:cubicBezTo>
                      <a:pt x="35708" y="45571"/>
                      <a:pt x="37127" y="46012"/>
                      <a:pt x="38563" y="46402"/>
                    </a:cubicBezTo>
                    <a:cubicBezTo>
                      <a:pt x="39586" y="46685"/>
                      <a:pt x="40626" y="46905"/>
                      <a:pt x="41660" y="47154"/>
                    </a:cubicBezTo>
                    <a:lnTo>
                      <a:pt x="44283" y="47453"/>
                    </a:lnTo>
                    <a:cubicBezTo>
                      <a:pt x="44769" y="47436"/>
                      <a:pt x="45255" y="47420"/>
                      <a:pt x="45742" y="47408"/>
                    </a:cubicBezTo>
                    <a:cubicBezTo>
                      <a:pt x="46414" y="47301"/>
                      <a:pt x="47081" y="47205"/>
                      <a:pt x="47754" y="47097"/>
                    </a:cubicBezTo>
                    <a:cubicBezTo>
                      <a:pt x="47957" y="47018"/>
                      <a:pt x="48178" y="46956"/>
                      <a:pt x="48370" y="46849"/>
                    </a:cubicBezTo>
                    <a:cubicBezTo>
                      <a:pt x="49625" y="46148"/>
                      <a:pt x="50484" y="45192"/>
                      <a:pt x="50411" y="43644"/>
                    </a:cubicBezTo>
                    <a:cubicBezTo>
                      <a:pt x="50405" y="43474"/>
                      <a:pt x="50388" y="43304"/>
                      <a:pt x="50377" y="43141"/>
                    </a:cubicBezTo>
                    <a:cubicBezTo>
                      <a:pt x="50394" y="42892"/>
                      <a:pt x="50416" y="42637"/>
                      <a:pt x="50433" y="42389"/>
                    </a:cubicBezTo>
                    <a:cubicBezTo>
                      <a:pt x="50507" y="41965"/>
                      <a:pt x="50580" y="41535"/>
                      <a:pt x="50654" y="41106"/>
                    </a:cubicBezTo>
                    <a:cubicBezTo>
                      <a:pt x="51004" y="40800"/>
                      <a:pt x="51349" y="40489"/>
                      <a:pt x="51694" y="40179"/>
                    </a:cubicBezTo>
                    <a:cubicBezTo>
                      <a:pt x="51818" y="40184"/>
                      <a:pt x="51942" y="40190"/>
                      <a:pt x="52067" y="40196"/>
                    </a:cubicBezTo>
                    <a:cubicBezTo>
                      <a:pt x="52146" y="40184"/>
                      <a:pt x="52219" y="40173"/>
                      <a:pt x="52293" y="40162"/>
                    </a:cubicBezTo>
                    <a:cubicBezTo>
                      <a:pt x="52615" y="40111"/>
                      <a:pt x="52937" y="40066"/>
                      <a:pt x="53254" y="40020"/>
                    </a:cubicBezTo>
                    <a:cubicBezTo>
                      <a:pt x="54164" y="40071"/>
                      <a:pt x="55074" y="40122"/>
                      <a:pt x="55984" y="40173"/>
                    </a:cubicBezTo>
                    <a:cubicBezTo>
                      <a:pt x="56387" y="40180"/>
                      <a:pt x="56795" y="40220"/>
                      <a:pt x="57196" y="40220"/>
                    </a:cubicBezTo>
                    <a:cubicBezTo>
                      <a:pt x="57403" y="40220"/>
                      <a:pt x="57608" y="40209"/>
                      <a:pt x="57810" y="40179"/>
                    </a:cubicBezTo>
                    <a:cubicBezTo>
                      <a:pt x="59879" y="39879"/>
                      <a:pt x="61575" y="38850"/>
                      <a:pt x="63016" y="37369"/>
                    </a:cubicBezTo>
                    <a:cubicBezTo>
                      <a:pt x="63717" y="36651"/>
                      <a:pt x="64384" y="35905"/>
                      <a:pt x="65068" y="35170"/>
                    </a:cubicBezTo>
                    <a:lnTo>
                      <a:pt x="65068" y="35165"/>
                    </a:lnTo>
                    <a:cubicBezTo>
                      <a:pt x="65769" y="34136"/>
                      <a:pt x="66543" y="33175"/>
                      <a:pt x="67600" y="32485"/>
                    </a:cubicBezTo>
                    <a:cubicBezTo>
                      <a:pt x="68318" y="32005"/>
                      <a:pt x="69042" y="31519"/>
                      <a:pt x="69810" y="31129"/>
                    </a:cubicBezTo>
                    <a:cubicBezTo>
                      <a:pt x="70579" y="30744"/>
                      <a:pt x="71393" y="30411"/>
                      <a:pt x="72218" y="30174"/>
                    </a:cubicBezTo>
                    <a:cubicBezTo>
                      <a:pt x="73315" y="29851"/>
                      <a:pt x="74445" y="29637"/>
                      <a:pt x="75565" y="29382"/>
                    </a:cubicBezTo>
                    <a:cubicBezTo>
                      <a:pt x="75853" y="29348"/>
                      <a:pt x="76136" y="29314"/>
                      <a:pt x="76424" y="29280"/>
                    </a:cubicBezTo>
                    <a:cubicBezTo>
                      <a:pt x="76407" y="29196"/>
                      <a:pt x="76390" y="29111"/>
                      <a:pt x="76373" y="29026"/>
                    </a:cubicBezTo>
                    <a:cubicBezTo>
                      <a:pt x="76198" y="28975"/>
                      <a:pt x="76023" y="28919"/>
                      <a:pt x="75847" y="28868"/>
                    </a:cubicBezTo>
                    <a:cubicBezTo>
                      <a:pt x="75531" y="28749"/>
                      <a:pt x="75226" y="28591"/>
                      <a:pt x="74898" y="28523"/>
                    </a:cubicBezTo>
                    <a:cubicBezTo>
                      <a:pt x="73694" y="28246"/>
                      <a:pt x="72490" y="27929"/>
                      <a:pt x="71263" y="27766"/>
                    </a:cubicBezTo>
                    <a:cubicBezTo>
                      <a:pt x="69008" y="27460"/>
                      <a:pt x="66741" y="27200"/>
                      <a:pt x="64474" y="27019"/>
                    </a:cubicBezTo>
                    <a:cubicBezTo>
                      <a:pt x="63728" y="26961"/>
                      <a:pt x="62979" y="26948"/>
                      <a:pt x="62229" y="26948"/>
                    </a:cubicBezTo>
                    <a:cubicBezTo>
                      <a:pt x="61591" y="26948"/>
                      <a:pt x="60952" y="26958"/>
                      <a:pt x="60314" y="26958"/>
                    </a:cubicBezTo>
                    <a:cubicBezTo>
                      <a:pt x="60240" y="26958"/>
                      <a:pt x="60167" y="26957"/>
                      <a:pt x="60094" y="26957"/>
                    </a:cubicBezTo>
                    <a:cubicBezTo>
                      <a:pt x="59935" y="26957"/>
                      <a:pt x="59777" y="27048"/>
                      <a:pt x="59619" y="27093"/>
                    </a:cubicBezTo>
                    <a:cubicBezTo>
                      <a:pt x="58646" y="27161"/>
                      <a:pt x="57674" y="27229"/>
                      <a:pt x="56702" y="27296"/>
                    </a:cubicBezTo>
                    <a:cubicBezTo>
                      <a:pt x="56335" y="27336"/>
                      <a:pt x="55967" y="27375"/>
                      <a:pt x="55605" y="27415"/>
                    </a:cubicBezTo>
                    <a:cubicBezTo>
                      <a:pt x="54707" y="27539"/>
                      <a:pt x="53802" y="27658"/>
                      <a:pt x="52903" y="27777"/>
                    </a:cubicBezTo>
                    <a:cubicBezTo>
                      <a:pt x="52547" y="27833"/>
                      <a:pt x="52191" y="27896"/>
                      <a:pt x="51829" y="27952"/>
                    </a:cubicBezTo>
                    <a:cubicBezTo>
                      <a:pt x="50976" y="28127"/>
                      <a:pt x="50117" y="28302"/>
                      <a:pt x="49263" y="28478"/>
                    </a:cubicBezTo>
                    <a:lnTo>
                      <a:pt x="49258" y="28478"/>
                    </a:lnTo>
                    <a:cubicBezTo>
                      <a:pt x="48975" y="28557"/>
                      <a:pt x="48698" y="28630"/>
                      <a:pt x="48421" y="28704"/>
                    </a:cubicBezTo>
                    <a:cubicBezTo>
                      <a:pt x="47890" y="28834"/>
                      <a:pt x="47353" y="28964"/>
                      <a:pt x="46821" y="29088"/>
                    </a:cubicBezTo>
                    <a:lnTo>
                      <a:pt x="45549" y="29467"/>
                    </a:lnTo>
                    <a:cubicBezTo>
                      <a:pt x="44933" y="29665"/>
                      <a:pt x="44317" y="29868"/>
                      <a:pt x="43701" y="30066"/>
                    </a:cubicBezTo>
                    <a:cubicBezTo>
                      <a:pt x="43633" y="30089"/>
                      <a:pt x="43560" y="30111"/>
                      <a:pt x="43486" y="30134"/>
                    </a:cubicBezTo>
                    <a:cubicBezTo>
                      <a:pt x="42616" y="30450"/>
                      <a:pt x="41740" y="30767"/>
                      <a:pt x="40869" y="31078"/>
                    </a:cubicBezTo>
                    <a:cubicBezTo>
                      <a:pt x="39264" y="31768"/>
                      <a:pt x="37658" y="32457"/>
                      <a:pt x="36047" y="33147"/>
                    </a:cubicBezTo>
                    <a:cubicBezTo>
                      <a:pt x="35838" y="33271"/>
                      <a:pt x="35623" y="33395"/>
                      <a:pt x="35409" y="33520"/>
                    </a:cubicBezTo>
                    <a:cubicBezTo>
                      <a:pt x="35228" y="33582"/>
                      <a:pt x="35024" y="33616"/>
                      <a:pt x="34860" y="33712"/>
                    </a:cubicBezTo>
                    <a:cubicBezTo>
                      <a:pt x="32577" y="35029"/>
                      <a:pt x="30282" y="36324"/>
                      <a:pt x="28026" y="37691"/>
                    </a:cubicBezTo>
                    <a:cubicBezTo>
                      <a:pt x="27077" y="38268"/>
                      <a:pt x="26212" y="38997"/>
                      <a:pt x="25313" y="39659"/>
                    </a:cubicBezTo>
                    <a:cubicBezTo>
                      <a:pt x="24256" y="40456"/>
                      <a:pt x="23188" y="41230"/>
                      <a:pt x="22153" y="42050"/>
                    </a:cubicBezTo>
                    <a:cubicBezTo>
                      <a:pt x="21481" y="42581"/>
                      <a:pt x="20848" y="43174"/>
                      <a:pt x="20198" y="43740"/>
                    </a:cubicBezTo>
                    <a:cubicBezTo>
                      <a:pt x="20452" y="42965"/>
                      <a:pt x="20848" y="42293"/>
                      <a:pt x="21192" y="41597"/>
                    </a:cubicBezTo>
                    <a:cubicBezTo>
                      <a:pt x="22329" y="39274"/>
                      <a:pt x="23470" y="36957"/>
                      <a:pt x="24573" y="34616"/>
                    </a:cubicBezTo>
                    <a:cubicBezTo>
                      <a:pt x="25070" y="33554"/>
                      <a:pt x="25477" y="32446"/>
                      <a:pt x="25924" y="31361"/>
                    </a:cubicBezTo>
                    <a:lnTo>
                      <a:pt x="25924" y="31361"/>
                    </a:lnTo>
                    <a:cubicBezTo>
                      <a:pt x="25846" y="31449"/>
                      <a:pt x="25772" y="31483"/>
                      <a:pt x="25704" y="31483"/>
                    </a:cubicBezTo>
                    <a:cubicBezTo>
                      <a:pt x="25588" y="31483"/>
                      <a:pt x="25487" y="31386"/>
                      <a:pt x="25398" y="31287"/>
                    </a:cubicBezTo>
                    <a:cubicBezTo>
                      <a:pt x="25296" y="31168"/>
                      <a:pt x="25234" y="31016"/>
                      <a:pt x="25155" y="30880"/>
                    </a:cubicBezTo>
                    <a:cubicBezTo>
                      <a:pt x="24567" y="32022"/>
                      <a:pt x="23968" y="33164"/>
                      <a:pt x="23386" y="34311"/>
                    </a:cubicBezTo>
                    <a:cubicBezTo>
                      <a:pt x="22594" y="35888"/>
                      <a:pt x="21820" y="37471"/>
                      <a:pt x="21017" y="39042"/>
                    </a:cubicBezTo>
                    <a:cubicBezTo>
                      <a:pt x="20361" y="40309"/>
                      <a:pt x="19683" y="41563"/>
                      <a:pt x="19016" y="42824"/>
                    </a:cubicBezTo>
                    <a:cubicBezTo>
                      <a:pt x="18909" y="43118"/>
                      <a:pt x="18801" y="43412"/>
                      <a:pt x="18660" y="43796"/>
                    </a:cubicBezTo>
                    <a:cubicBezTo>
                      <a:pt x="18298" y="43316"/>
                      <a:pt x="18762" y="43135"/>
                      <a:pt x="18784" y="42852"/>
                    </a:cubicBezTo>
                    <a:lnTo>
                      <a:pt x="18343" y="42332"/>
                    </a:lnTo>
                    <a:cubicBezTo>
                      <a:pt x="18366" y="41965"/>
                      <a:pt x="18389" y="41597"/>
                      <a:pt x="18417" y="41230"/>
                    </a:cubicBezTo>
                    <a:cubicBezTo>
                      <a:pt x="18473" y="40393"/>
                      <a:pt x="18598" y="39557"/>
                      <a:pt x="18570" y="38726"/>
                    </a:cubicBezTo>
                    <a:cubicBezTo>
                      <a:pt x="18519" y="36962"/>
                      <a:pt x="18394" y="35199"/>
                      <a:pt x="18298" y="33435"/>
                    </a:cubicBezTo>
                    <a:cubicBezTo>
                      <a:pt x="18236" y="32740"/>
                      <a:pt x="18208" y="32045"/>
                      <a:pt x="18106" y="31355"/>
                    </a:cubicBezTo>
                    <a:cubicBezTo>
                      <a:pt x="17948" y="30264"/>
                      <a:pt x="17739" y="29184"/>
                      <a:pt x="17546" y="28099"/>
                    </a:cubicBezTo>
                    <a:cubicBezTo>
                      <a:pt x="17518" y="27941"/>
                      <a:pt x="17484" y="27788"/>
                      <a:pt x="17456" y="27635"/>
                    </a:cubicBezTo>
                    <a:cubicBezTo>
                      <a:pt x="17620" y="27025"/>
                      <a:pt x="17236" y="26539"/>
                      <a:pt x="17089" y="26002"/>
                    </a:cubicBezTo>
                    <a:cubicBezTo>
                      <a:pt x="16919" y="25227"/>
                      <a:pt x="16749" y="24447"/>
                      <a:pt x="16580" y="23673"/>
                    </a:cubicBezTo>
                    <a:cubicBezTo>
                      <a:pt x="16495" y="23402"/>
                      <a:pt x="16416" y="23130"/>
                      <a:pt x="16331" y="22859"/>
                    </a:cubicBezTo>
                    <a:cubicBezTo>
                      <a:pt x="16184" y="22356"/>
                      <a:pt x="16043" y="21859"/>
                      <a:pt x="15896" y="21355"/>
                    </a:cubicBezTo>
                    <a:cubicBezTo>
                      <a:pt x="15687" y="20751"/>
                      <a:pt x="15478" y="20140"/>
                      <a:pt x="15268" y="19535"/>
                    </a:cubicBezTo>
                    <a:cubicBezTo>
                      <a:pt x="15020" y="18670"/>
                      <a:pt x="14754" y="17817"/>
                      <a:pt x="14234" y="17071"/>
                    </a:cubicBezTo>
                    <a:cubicBezTo>
                      <a:pt x="14087" y="16686"/>
                      <a:pt x="13940" y="16308"/>
                      <a:pt x="13793" y="15923"/>
                    </a:cubicBezTo>
                    <a:cubicBezTo>
                      <a:pt x="13448" y="15166"/>
                      <a:pt x="13137" y="14391"/>
                      <a:pt x="12759" y="13645"/>
                    </a:cubicBezTo>
                    <a:cubicBezTo>
                      <a:pt x="12369" y="12888"/>
                      <a:pt x="11916" y="12159"/>
                      <a:pt x="11493" y="11413"/>
                    </a:cubicBezTo>
                    <a:cubicBezTo>
                      <a:pt x="8858" y="6404"/>
                      <a:pt x="5015" y="2617"/>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444" name="Google Shape;5444;p8"/>
          <p:cNvGrpSpPr/>
          <p:nvPr/>
        </p:nvGrpSpPr>
        <p:grpSpPr>
          <a:xfrm rot="10800000" flipH="1">
            <a:off x="8028373" y="4146170"/>
            <a:ext cx="740011" cy="636065"/>
            <a:chOff x="7615940" y="361497"/>
            <a:chExt cx="960305" cy="825415"/>
          </a:xfrm>
        </p:grpSpPr>
        <p:sp>
          <p:nvSpPr>
            <p:cNvPr id="5445" name="Google Shape;5445;p8"/>
            <p:cNvSpPr/>
            <p:nvPr/>
          </p:nvSpPr>
          <p:spPr>
            <a:xfrm rot="-9249779">
              <a:off x="7918451" y="727295"/>
              <a:ext cx="345988" cy="292382"/>
            </a:xfrm>
            <a:custGeom>
              <a:avLst/>
              <a:gdLst/>
              <a:ahLst/>
              <a:cxnLst/>
              <a:rect l="l" t="t" r="r" b="b"/>
              <a:pathLst>
                <a:path w="32497" h="27462" extrusionOk="0">
                  <a:moveTo>
                    <a:pt x="20749" y="4439"/>
                  </a:moveTo>
                  <a:cubicBezTo>
                    <a:pt x="20236" y="4682"/>
                    <a:pt x="20231" y="4727"/>
                    <a:pt x="20615" y="5173"/>
                  </a:cubicBezTo>
                  <a:cubicBezTo>
                    <a:pt x="20226" y="4727"/>
                    <a:pt x="20236" y="4682"/>
                    <a:pt x="20749" y="4439"/>
                  </a:cubicBezTo>
                  <a:close/>
                  <a:moveTo>
                    <a:pt x="18066" y="10297"/>
                  </a:moveTo>
                  <a:cubicBezTo>
                    <a:pt x="18049" y="10493"/>
                    <a:pt x="18043" y="10629"/>
                    <a:pt x="18032" y="10758"/>
                  </a:cubicBezTo>
                  <a:cubicBezTo>
                    <a:pt x="18043" y="10623"/>
                    <a:pt x="18049" y="10493"/>
                    <a:pt x="18066" y="10297"/>
                  </a:cubicBezTo>
                  <a:close/>
                  <a:moveTo>
                    <a:pt x="8728" y="17253"/>
                  </a:moveTo>
                  <a:cubicBezTo>
                    <a:pt x="8660" y="17456"/>
                    <a:pt x="8586" y="17660"/>
                    <a:pt x="8513" y="17863"/>
                  </a:cubicBezTo>
                  <a:cubicBezTo>
                    <a:pt x="8586" y="17660"/>
                    <a:pt x="8654" y="17456"/>
                    <a:pt x="8728" y="17253"/>
                  </a:cubicBezTo>
                  <a:close/>
                  <a:moveTo>
                    <a:pt x="16097" y="20979"/>
                  </a:moveTo>
                  <a:cubicBezTo>
                    <a:pt x="15555" y="21443"/>
                    <a:pt x="15013" y="21906"/>
                    <a:pt x="14465" y="22374"/>
                  </a:cubicBezTo>
                  <a:cubicBezTo>
                    <a:pt x="15007" y="21906"/>
                    <a:pt x="15555" y="21443"/>
                    <a:pt x="16097" y="20979"/>
                  </a:cubicBezTo>
                  <a:close/>
                  <a:moveTo>
                    <a:pt x="6676" y="23533"/>
                  </a:moveTo>
                  <a:cubicBezTo>
                    <a:pt x="6704" y="23533"/>
                    <a:pt x="6727" y="23544"/>
                    <a:pt x="6749" y="23556"/>
                  </a:cubicBezTo>
                  <a:cubicBezTo>
                    <a:pt x="6727" y="23544"/>
                    <a:pt x="6704" y="23539"/>
                    <a:pt x="6676" y="23533"/>
                  </a:cubicBezTo>
                  <a:close/>
                  <a:moveTo>
                    <a:pt x="6354" y="23929"/>
                  </a:moveTo>
                  <a:cubicBezTo>
                    <a:pt x="6405" y="24093"/>
                    <a:pt x="6438" y="24223"/>
                    <a:pt x="6461" y="24324"/>
                  </a:cubicBezTo>
                  <a:cubicBezTo>
                    <a:pt x="6438" y="24223"/>
                    <a:pt x="6405" y="24098"/>
                    <a:pt x="6354" y="23929"/>
                  </a:cubicBezTo>
                  <a:close/>
                  <a:moveTo>
                    <a:pt x="12730" y="26026"/>
                  </a:moveTo>
                  <a:cubicBezTo>
                    <a:pt x="12521" y="26144"/>
                    <a:pt x="12306" y="26263"/>
                    <a:pt x="12091" y="26376"/>
                  </a:cubicBezTo>
                  <a:cubicBezTo>
                    <a:pt x="12306" y="26263"/>
                    <a:pt x="12515" y="26144"/>
                    <a:pt x="12730" y="26026"/>
                  </a:cubicBezTo>
                  <a:close/>
                  <a:moveTo>
                    <a:pt x="19658" y="0"/>
                  </a:moveTo>
                  <a:cubicBezTo>
                    <a:pt x="19518" y="0"/>
                    <a:pt x="19360" y="45"/>
                    <a:pt x="19174" y="131"/>
                  </a:cubicBezTo>
                  <a:cubicBezTo>
                    <a:pt x="18518" y="437"/>
                    <a:pt x="17891" y="793"/>
                    <a:pt x="17258" y="1126"/>
                  </a:cubicBezTo>
                  <a:cubicBezTo>
                    <a:pt x="16540" y="1595"/>
                    <a:pt x="15827" y="2064"/>
                    <a:pt x="15115" y="2534"/>
                  </a:cubicBezTo>
                  <a:cubicBezTo>
                    <a:pt x="14833" y="2748"/>
                    <a:pt x="14556" y="2958"/>
                    <a:pt x="14273" y="3172"/>
                  </a:cubicBezTo>
                  <a:cubicBezTo>
                    <a:pt x="14132" y="3291"/>
                    <a:pt x="13996" y="3404"/>
                    <a:pt x="13855" y="3523"/>
                  </a:cubicBezTo>
                  <a:cubicBezTo>
                    <a:pt x="13713" y="3636"/>
                    <a:pt x="13572" y="3749"/>
                    <a:pt x="13431" y="3868"/>
                  </a:cubicBezTo>
                  <a:cubicBezTo>
                    <a:pt x="13193" y="4049"/>
                    <a:pt x="12956" y="4224"/>
                    <a:pt x="12719" y="4405"/>
                  </a:cubicBezTo>
                  <a:cubicBezTo>
                    <a:pt x="12295" y="4744"/>
                    <a:pt x="11865" y="5083"/>
                    <a:pt x="11441" y="5416"/>
                  </a:cubicBezTo>
                  <a:cubicBezTo>
                    <a:pt x="10486" y="3947"/>
                    <a:pt x="9186" y="2839"/>
                    <a:pt x="7750" y="1872"/>
                  </a:cubicBezTo>
                  <a:cubicBezTo>
                    <a:pt x="6110" y="776"/>
                    <a:pt x="4334" y="309"/>
                    <a:pt x="2462" y="309"/>
                  </a:cubicBezTo>
                  <a:cubicBezTo>
                    <a:pt x="1941" y="309"/>
                    <a:pt x="1412" y="345"/>
                    <a:pt x="876" y="414"/>
                  </a:cubicBezTo>
                  <a:cubicBezTo>
                    <a:pt x="712" y="437"/>
                    <a:pt x="543" y="470"/>
                    <a:pt x="390" y="544"/>
                  </a:cubicBezTo>
                  <a:cubicBezTo>
                    <a:pt x="51" y="714"/>
                    <a:pt x="0" y="1007"/>
                    <a:pt x="260" y="1301"/>
                  </a:cubicBezTo>
                  <a:cubicBezTo>
                    <a:pt x="396" y="1443"/>
                    <a:pt x="565" y="1550"/>
                    <a:pt x="712" y="1686"/>
                  </a:cubicBezTo>
                  <a:cubicBezTo>
                    <a:pt x="1752" y="2607"/>
                    <a:pt x="2510" y="3692"/>
                    <a:pt x="2730" y="5100"/>
                  </a:cubicBezTo>
                  <a:cubicBezTo>
                    <a:pt x="2968" y="6620"/>
                    <a:pt x="2979" y="8124"/>
                    <a:pt x="2617" y="9633"/>
                  </a:cubicBezTo>
                  <a:cubicBezTo>
                    <a:pt x="2267" y="11114"/>
                    <a:pt x="1928" y="12595"/>
                    <a:pt x="1622" y="14088"/>
                  </a:cubicBezTo>
                  <a:cubicBezTo>
                    <a:pt x="1046" y="16914"/>
                    <a:pt x="1374" y="19638"/>
                    <a:pt x="2646" y="22233"/>
                  </a:cubicBezTo>
                  <a:cubicBezTo>
                    <a:pt x="2877" y="22696"/>
                    <a:pt x="3239" y="23092"/>
                    <a:pt x="3539" y="23522"/>
                  </a:cubicBezTo>
                  <a:cubicBezTo>
                    <a:pt x="3680" y="23539"/>
                    <a:pt x="3816" y="23556"/>
                    <a:pt x="3957" y="23573"/>
                  </a:cubicBezTo>
                  <a:cubicBezTo>
                    <a:pt x="4059" y="23714"/>
                    <a:pt x="4160" y="23850"/>
                    <a:pt x="4375" y="24138"/>
                  </a:cubicBezTo>
                  <a:cubicBezTo>
                    <a:pt x="4081" y="24025"/>
                    <a:pt x="3968" y="23985"/>
                    <a:pt x="3850" y="23940"/>
                  </a:cubicBezTo>
                  <a:lnTo>
                    <a:pt x="3850" y="23940"/>
                  </a:lnTo>
                  <a:cubicBezTo>
                    <a:pt x="4449" y="24539"/>
                    <a:pt x="5048" y="25138"/>
                    <a:pt x="5641" y="25738"/>
                  </a:cubicBezTo>
                  <a:cubicBezTo>
                    <a:pt x="5901" y="25907"/>
                    <a:pt x="6161" y="26082"/>
                    <a:pt x="6416" y="26252"/>
                  </a:cubicBezTo>
                  <a:cubicBezTo>
                    <a:pt x="7433" y="26755"/>
                    <a:pt x="8490" y="27151"/>
                    <a:pt x="9627" y="27281"/>
                  </a:cubicBezTo>
                  <a:cubicBezTo>
                    <a:pt x="10140" y="27405"/>
                    <a:pt x="10639" y="27462"/>
                    <a:pt x="11124" y="27462"/>
                  </a:cubicBezTo>
                  <a:cubicBezTo>
                    <a:pt x="12741" y="27462"/>
                    <a:pt x="14210" y="26824"/>
                    <a:pt x="15601" y="25884"/>
                  </a:cubicBezTo>
                  <a:cubicBezTo>
                    <a:pt x="17732" y="24454"/>
                    <a:pt x="19332" y="22482"/>
                    <a:pt x="20971" y="20548"/>
                  </a:cubicBezTo>
                  <a:cubicBezTo>
                    <a:pt x="22062" y="19265"/>
                    <a:pt x="23193" y="18005"/>
                    <a:pt x="24397" y="16829"/>
                  </a:cubicBezTo>
                  <a:cubicBezTo>
                    <a:pt x="25759" y="15501"/>
                    <a:pt x="27359" y="14483"/>
                    <a:pt x="29224" y="13991"/>
                  </a:cubicBezTo>
                  <a:cubicBezTo>
                    <a:pt x="29976" y="13799"/>
                    <a:pt x="30767" y="13737"/>
                    <a:pt x="31547" y="13675"/>
                  </a:cubicBezTo>
                  <a:cubicBezTo>
                    <a:pt x="31566" y="13674"/>
                    <a:pt x="31584" y="13673"/>
                    <a:pt x="31603" y="13673"/>
                  </a:cubicBezTo>
                  <a:cubicBezTo>
                    <a:pt x="31709" y="13673"/>
                    <a:pt x="31818" y="13689"/>
                    <a:pt x="31921" y="13689"/>
                  </a:cubicBezTo>
                  <a:cubicBezTo>
                    <a:pt x="32069" y="13689"/>
                    <a:pt x="32205" y="13656"/>
                    <a:pt x="32305" y="13494"/>
                  </a:cubicBezTo>
                  <a:cubicBezTo>
                    <a:pt x="32497" y="13183"/>
                    <a:pt x="32373" y="12895"/>
                    <a:pt x="32146" y="12652"/>
                  </a:cubicBezTo>
                  <a:cubicBezTo>
                    <a:pt x="31779" y="12262"/>
                    <a:pt x="31423" y="11860"/>
                    <a:pt x="31022" y="11510"/>
                  </a:cubicBezTo>
                  <a:cubicBezTo>
                    <a:pt x="28963" y="9728"/>
                    <a:pt x="26641" y="8864"/>
                    <a:pt x="24073" y="8864"/>
                  </a:cubicBezTo>
                  <a:cubicBezTo>
                    <a:pt x="23448" y="8864"/>
                    <a:pt x="22807" y="8915"/>
                    <a:pt x="22153" y="9017"/>
                  </a:cubicBezTo>
                  <a:cubicBezTo>
                    <a:pt x="21717" y="8763"/>
                    <a:pt x="22085" y="8305"/>
                    <a:pt x="21893" y="7983"/>
                  </a:cubicBezTo>
                  <a:cubicBezTo>
                    <a:pt x="21881" y="7491"/>
                    <a:pt x="21870" y="7005"/>
                    <a:pt x="21859" y="6513"/>
                  </a:cubicBezTo>
                  <a:cubicBezTo>
                    <a:pt x="21751" y="5727"/>
                    <a:pt x="21650" y="4947"/>
                    <a:pt x="21548" y="4162"/>
                  </a:cubicBezTo>
                  <a:lnTo>
                    <a:pt x="21152" y="2635"/>
                  </a:lnTo>
                  <a:cubicBezTo>
                    <a:pt x="21050" y="2375"/>
                    <a:pt x="20954" y="2110"/>
                    <a:pt x="20858" y="1850"/>
                  </a:cubicBezTo>
                  <a:cubicBezTo>
                    <a:pt x="20672" y="1392"/>
                    <a:pt x="20530" y="906"/>
                    <a:pt x="20293" y="476"/>
                  </a:cubicBezTo>
                  <a:cubicBezTo>
                    <a:pt x="20107" y="151"/>
                    <a:pt x="19913" y="0"/>
                    <a:pt x="1965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446" name="Google Shape;5446;p8"/>
            <p:cNvGrpSpPr/>
            <p:nvPr/>
          </p:nvGrpSpPr>
          <p:grpSpPr>
            <a:xfrm rot="-9249779">
              <a:off x="7689258" y="512655"/>
              <a:ext cx="813669" cy="523098"/>
              <a:chOff x="1832825" y="-1358775"/>
              <a:chExt cx="1910600" cy="1228300"/>
            </a:xfrm>
          </p:grpSpPr>
          <p:sp>
            <p:nvSpPr>
              <p:cNvPr id="5447" name="Google Shape;5447;p8"/>
              <p:cNvSpPr/>
              <p:nvPr/>
            </p:nvSpPr>
            <p:spPr>
              <a:xfrm>
                <a:off x="2461825" y="-664650"/>
                <a:ext cx="53150" cy="92925"/>
              </a:xfrm>
              <a:custGeom>
                <a:avLst/>
                <a:gdLst/>
                <a:ahLst/>
                <a:cxnLst/>
                <a:rect l="l" t="t" r="r" b="b"/>
                <a:pathLst>
                  <a:path w="2126" h="3717" extrusionOk="0">
                    <a:moveTo>
                      <a:pt x="1351" y="1"/>
                    </a:moveTo>
                    <a:cubicBezTo>
                      <a:pt x="1289" y="187"/>
                      <a:pt x="1227" y="368"/>
                      <a:pt x="1148" y="549"/>
                    </a:cubicBezTo>
                    <a:cubicBezTo>
                      <a:pt x="769" y="1402"/>
                      <a:pt x="385" y="2256"/>
                      <a:pt x="0" y="3109"/>
                    </a:cubicBezTo>
                    <a:cubicBezTo>
                      <a:pt x="80" y="3251"/>
                      <a:pt x="136" y="3403"/>
                      <a:pt x="238" y="3522"/>
                    </a:cubicBezTo>
                    <a:cubicBezTo>
                      <a:pt x="326" y="3621"/>
                      <a:pt x="427" y="3717"/>
                      <a:pt x="541" y="3717"/>
                    </a:cubicBezTo>
                    <a:cubicBezTo>
                      <a:pt x="611" y="3717"/>
                      <a:pt x="685" y="3682"/>
                      <a:pt x="764" y="3590"/>
                    </a:cubicBezTo>
                    <a:cubicBezTo>
                      <a:pt x="792" y="3460"/>
                      <a:pt x="798" y="3313"/>
                      <a:pt x="854" y="3194"/>
                    </a:cubicBezTo>
                    <a:cubicBezTo>
                      <a:pt x="1272" y="2295"/>
                      <a:pt x="1702" y="1408"/>
                      <a:pt x="2126" y="515"/>
                    </a:cubicBezTo>
                    <a:cubicBezTo>
                      <a:pt x="1871" y="345"/>
                      <a:pt x="1611" y="176"/>
                      <a:pt x="135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8" name="Google Shape;5448;p8"/>
              <p:cNvSpPr/>
              <p:nvPr/>
            </p:nvSpPr>
            <p:spPr>
              <a:xfrm>
                <a:off x="1832825" y="-1358775"/>
                <a:ext cx="1910600" cy="1228300"/>
              </a:xfrm>
              <a:custGeom>
                <a:avLst/>
                <a:gdLst/>
                <a:ahLst/>
                <a:cxnLst/>
                <a:rect l="l" t="t" r="r" b="b"/>
                <a:pathLst>
                  <a:path w="76424" h="49132" extrusionOk="0">
                    <a:moveTo>
                      <a:pt x="16263" y="23656"/>
                    </a:moveTo>
                    <a:lnTo>
                      <a:pt x="16263" y="23656"/>
                    </a:lnTo>
                    <a:cubicBezTo>
                      <a:pt x="16297" y="23667"/>
                      <a:pt x="16337" y="23684"/>
                      <a:pt x="16376" y="23701"/>
                    </a:cubicBezTo>
                    <a:cubicBezTo>
                      <a:pt x="16337" y="23690"/>
                      <a:pt x="16297" y="23673"/>
                      <a:pt x="16263" y="23656"/>
                    </a:cubicBezTo>
                    <a:close/>
                    <a:moveTo>
                      <a:pt x="12900" y="26838"/>
                    </a:moveTo>
                    <a:cubicBezTo>
                      <a:pt x="12777" y="27041"/>
                      <a:pt x="12648" y="27125"/>
                      <a:pt x="12504" y="27125"/>
                    </a:cubicBezTo>
                    <a:cubicBezTo>
                      <a:pt x="12404" y="27125"/>
                      <a:pt x="12295" y="27084"/>
                      <a:pt x="12176" y="27014"/>
                    </a:cubicBezTo>
                    <a:cubicBezTo>
                      <a:pt x="12176" y="27014"/>
                      <a:pt x="12171" y="27008"/>
                      <a:pt x="12171" y="27008"/>
                    </a:cubicBezTo>
                    <a:lnTo>
                      <a:pt x="12171" y="27008"/>
                    </a:lnTo>
                    <a:cubicBezTo>
                      <a:pt x="12295" y="27079"/>
                      <a:pt x="12404" y="27119"/>
                      <a:pt x="12505" y="27119"/>
                    </a:cubicBezTo>
                    <a:cubicBezTo>
                      <a:pt x="12652" y="27119"/>
                      <a:pt x="12779" y="27033"/>
                      <a:pt x="12900" y="26838"/>
                    </a:cubicBezTo>
                    <a:close/>
                    <a:moveTo>
                      <a:pt x="2936" y="29580"/>
                    </a:moveTo>
                    <a:lnTo>
                      <a:pt x="2936" y="29580"/>
                    </a:lnTo>
                    <a:cubicBezTo>
                      <a:pt x="3631" y="29755"/>
                      <a:pt x="4184" y="29891"/>
                      <a:pt x="4732" y="30021"/>
                    </a:cubicBezTo>
                    <a:cubicBezTo>
                      <a:pt x="4732" y="30027"/>
                      <a:pt x="4732" y="30027"/>
                      <a:pt x="4732" y="30027"/>
                    </a:cubicBezTo>
                    <a:cubicBezTo>
                      <a:pt x="4179" y="29891"/>
                      <a:pt x="3631" y="29755"/>
                      <a:pt x="2936" y="29580"/>
                    </a:cubicBezTo>
                    <a:close/>
                    <a:moveTo>
                      <a:pt x="43561" y="30979"/>
                    </a:moveTo>
                    <a:lnTo>
                      <a:pt x="43561" y="30979"/>
                    </a:lnTo>
                    <a:cubicBezTo>
                      <a:pt x="43605" y="31057"/>
                      <a:pt x="43628" y="31130"/>
                      <a:pt x="43633" y="31191"/>
                    </a:cubicBezTo>
                    <a:cubicBezTo>
                      <a:pt x="43661" y="31163"/>
                      <a:pt x="43695" y="31140"/>
                      <a:pt x="43718" y="31117"/>
                    </a:cubicBezTo>
                    <a:cubicBezTo>
                      <a:pt x="43828" y="31233"/>
                      <a:pt x="43938" y="31353"/>
                      <a:pt x="44093" y="31518"/>
                    </a:cubicBezTo>
                    <a:lnTo>
                      <a:pt x="44093" y="31518"/>
                    </a:lnTo>
                    <a:cubicBezTo>
                      <a:pt x="43975" y="31394"/>
                      <a:pt x="43876" y="31306"/>
                      <a:pt x="43714" y="31306"/>
                    </a:cubicBezTo>
                    <a:cubicBezTo>
                      <a:pt x="43684" y="31306"/>
                      <a:pt x="43652" y="31309"/>
                      <a:pt x="43616" y="31315"/>
                    </a:cubicBezTo>
                    <a:cubicBezTo>
                      <a:pt x="43605" y="31349"/>
                      <a:pt x="43588" y="31372"/>
                      <a:pt x="43565" y="31389"/>
                    </a:cubicBezTo>
                    <a:cubicBezTo>
                      <a:pt x="43582" y="31366"/>
                      <a:pt x="43594" y="31344"/>
                      <a:pt x="43605" y="31315"/>
                    </a:cubicBezTo>
                    <a:lnTo>
                      <a:pt x="43616" y="31315"/>
                    </a:lnTo>
                    <a:cubicBezTo>
                      <a:pt x="43628" y="31281"/>
                      <a:pt x="43633" y="31242"/>
                      <a:pt x="43633" y="31191"/>
                    </a:cubicBezTo>
                    <a:lnTo>
                      <a:pt x="43633" y="31191"/>
                    </a:lnTo>
                    <a:cubicBezTo>
                      <a:pt x="43628" y="31191"/>
                      <a:pt x="43628" y="31197"/>
                      <a:pt x="43628" y="31197"/>
                    </a:cubicBezTo>
                    <a:cubicBezTo>
                      <a:pt x="43628" y="31130"/>
                      <a:pt x="43605" y="31057"/>
                      <a:pt x="43561" y="30979"/>
                    </a:cubicBezTo>
                    <a:close/>
                    <a:moveTo>
                      <a:pt x="56663" y="31870"/>
                    </a:moveTo>
                    <a:cubicBezTo>
                      <a:pt x="56781" y="32107"/>
                      <a:pt x="56906" y="32350"/>
                      <a:pt x="57013" y="32570"/>
                    </a:cubicBezTo>
                    <a:cubicBezTo>
                      <a:pt x="56900" y="32350"/>
                      <a:pt x="56781" y="32107"/>
                      <a:pt x="56663" y="31870"/>
                    </a:cubicBezTo>
                    <a:close/>
                    <a:moveTo>
                      <a:pt x="41932" y="31615"/>
                    </a:moveTo>
                    <a:cubicBezTo>
                      <a:pt x="41920" y="31694"/>
                      <a:pt x="41971" y="31756"/>
                      <a:pt x="42168" y="31812"/>
                    </a:cubicBezTo>
                    <a:lnTo>
                      <a:pt x="42168" y="31812"/>
                    </a:lnTo>
                    <a:cubicBezTo>
                      <a:pt x="42163" y="31844"/>
                      <a:pt x="42158" y="31871"/>
                      <a:pt x="42152" y="31898"/>
                    </a:cubicBezTo>
                    <a:cubicBezTo>
                      <a:pt x="42157" y="31881"/>
                      <a:pt x="42161" y="31865"/>
                      <a:pt x="42163" y="31851"/>
                    </a:cubicBezTo>
                    <a:lnTo>
                      <a:pt x="42163" y="31851"/>
                    </a:lnTo>
                    <a:cubicBezTo>
                      <a:pt x="42099" y="32275"/>
                      <a:pt x="42055" y="32627"/>
                      <a:pt x="42005" y="33028"/>
                    </a:cubicBezTo>
                    <a:cubicBezTo>
                      <a:pt x="42056" y="32615"/>
                      <a:pt x="42101" y="32254"/>
                      <a:pt x="42147" y="31898"/>
                    </a:cubicBezTo>
                    <a:cubicBezTo>
                      <a:pt x="41949" y="31801"/>
                      <a:pt x="41909" y="31711"/>
                      <a:pt x="41932" y="31615"/>
                    </a:cubicBezTo>
                    <a:close/>
                    <a:moveTo>
                      <a:pt x="2782" y="33373"/>
                    </a:moveTo>
                    <a:cubicBezTo>
                      <a:pt x="2720" y="33401"/>
                      <a:pt x="2663" y="33441"/>
                      <a:pt x="2607" y="33480"/>
                    </a:cubicBezTo>
                    <a:cubicBezTo>
                      <a:pt x="2663" y="33435"/>
                      <a:pt x="2720" y="33401"/>
                      <a:pt x="2782" y="33373"/>
                    </a:cubicBezTo>
                    <a:close/>
                    <a:moveTo>
                      <a:pt x="6264" y="7733"/>
                    </a:moveTo>
                    <a:cubicBezTo>
                      <a:pt x="7027" y="8897"/>
                      <a:pt x="7796" y="10056"/>
                      <a:pt x="8548" y="11226"/>
                    </a:cubicBezTo>
                    <a:cubicBezTo>
                      <a:pt x="8847" y="11695"/>
                      <a:pt x="9101" y="12193"/>
                      <a:pt x="9378" y="12673"/>
                    </a:cubicBezTo>
                    <a:cubicBezTo>
                      <a:pt x="9944" y="13911"/>
                      <a:pt x="10515" y="15149"/>
                      <a:pt x="11080" y="16387"/>
                    </a:cubicBezTo>
                    <a:cubicBezTo>
                      <a:pt x="11232" y="16754"/>
                      <a:pt x="11379" y="17127"/>
                      <a:pt x="11526" y="17495"/>
                    </a:cubicBezTo>
                    <a:cubicBezTo>
                      <a:pt x="12007" y="18902"/>
                      <a:pt x="12487" y="20310"/>
                      <a:pt x="12968" y="21712"/>
                    </a:cubicBezTo>
                    <a:cubicBezTo>
                      <a:pt x="13132" y="22288"/>
                      <a:pt x="13296" y="22865"/>
                      <a:pt x="13460" y="23441"/>
                    </a:cubicBezTo>
                    <a:cubicBezTo>
                      <a:pt x="13578" y="23910"/>
                      <a:pt x="13697" y="24380"/>
                      <a:pt x="13810" y="24849"/>
                    </a:cubicBezTo>
                    <a:cubicBezTo>
                      <a:pt x="14031" y="25736"/>
                      <a:pt x="14245" y="26629"/>
                      <a:pt x="14460" y="27517"/>
                    </a:cubicBezTo>
                    <a:cubicBezTo>
                      <a:pt x="14731" y="28970"/>
                      <a:pt x="14997" y="30422"/>
                      <a:pt x="15268" y="31869"/>
                    </a:cubicBezTo>
                    <a:lnTo>
                      <a:pt x="15314" y="32107"/>
                    </a:lnTo>
                    <a:cubicBezTo>
                      <a:pt x="15370" y="32418"/>
                      <a:pt x="15421" y="32728"/>
                      <a:pt x="15478" y="33034"/>
                    </a:cubicBezTo>
                    <a:cubicBezTo>
                      <a:pt x="15562" y="33672"/>
                      <a:pt x="15653" y="34311"/>
                      <a:pt x="15721" y="34950"/>
                    </a:cubicBezTo>
                    <a:cubicBezTo>
                      <a:pt x="15766" y="35391"/>
                      <a:pt x="15783" y="35837"/>
                      <a:pt x="15811" y="36278"/>
                    </a:cubicBezTo>
                    <a:cubicBezTo>
                      <a:pt x="15721" y="36295"/>
                      <a:pt x="15636" y="36312"/>
                      <a:pt x="15545" y="36329"/>
                    </a:cubicBezTo>
                    <a:cubicBezTo>
                      <a:pt x="15512" y="36301"/>
                      <a:pt x="15472" y="36267"/>
                      <a:pt x="15432" y="36239"/>
                    </a:cubicBezTo>
                    <a:lnTo>
                      <a:pt x="15427" y="36233"/>
                    </a:lnTo>
                    <a:cubicBezTo>
                      <a:pt x="15093" y="34645"/>
                      <a:pt x="14777" y="33051"/>
                      <a:pt x="14421" y="31468"/>
                    </a:cubicBezTo>
                    <a:cubicBezTo>
                      <a:pt x="14155" y="30292"/>
                      <a:pt x="13850" y="29128"/>
                      <a:pt x="13561" y="27958"/>
                    </a:cubicBezTo>
                    <a:cubicBezTo>
                      <a:pt x="13522" y="27845"/>
                      <a:pt x="13488" y="27737"/>
                      <a:pt x="13448" y="27624"/>
                    </a:cubicBezTo>
                    <a:cubicBezTo>
                      <a:pt x="13200" y="26646"/>
                      <a:pt x="12945" y="25674"/>
                      <a:pt x="12697" y="24696"/>
                    </a:cubicBezTo>
                    <a:cubicBezTo>
                      <a:pt x="12680" y="24628"/>
                      <a:pt x="12663" y="24555"/>
                      <a:pt x="12651" y="24481"/>
                    </a:cubicBezTo>
                    <a:cubicBezTo>
                      <a:pt x="12544" y="24131"/>
                      <a:pt x="12436" y="23780"/>
                      <a:pt x="12329" y="23424"/>
                    </a:cubicBezTo>
                    <a:cubicBezTo>
                      <a:pt x="12290" y="23277"/>
                      <a:pt x="12256" y="23125"/>
                      <a:pt x="12216" y="22972"/>
                    </a:cubicBezTo>
                    <a:cubicBezTo>
                      <a:pt x="12131" y="22712"/>
                      <a:pt x="12041" y="22446"/>
                      <a:pt x="11956" y="22186"/>
                    </a:cubicBezTo>
                    <a:cubicBezTo>
                      <a:pt x="11911" y="22028"/>
                      <a:pt x="11866" y="21876"/>
                      <a:pt x="11815" y="21717"/>
                    </a:cubicBezTo>
                    <a:cubicBezTo>
                      <a:pt x="11702" y="21378"/>
                      <a:pt x="11589" y="21033"/>
                      <a:pt x="11476" y="20688"/>
                    </a:cubicBezTo>
                    <a:cubicBezTo>
                      <a:pt x="11317" y="20197"/>
                      <a:pt x="11165" y="19699"/>
                      <a:pt x="10995" y="19207"/>
                    </a:cubicBezTo>
                    <a:cubicBezTo>
                      <a:pt x="10859" y="18829"/>
                      <a:pt x="10695" y="18456"/>
                      <a:pt x="10549" y="18083"/>
                    </a:cubicBezTo>
                    <a:cubicBezTo>
                      <a:pt x="10396" y="17698"/>
                      <a:pt x="10243" y="17320"/>
                      <a:pt x="10091" y="16935"/>
                    </a:cubicBezTo>
                    <a:cubicBezTo>
                      <a:pt x="9989" y="16675"/>
                      <a:pt x="9887" y="16415"/>
                      <a:pt x="9780" y="16155"/>
                    </a:cubicBezTo>
                    <a:cubicBezTo>
                      <a:pt x="9605" y="15709"/>
                      <a:pt x="9429" y="15262"/>
                      <a:pt x="9248" y="14821"/>
                    </a:cubicBezTo>
                    <a:cubicBezTo>
                      <a:pt x="8824" y="13832"/>
                      <a:pt x="8401" y="12848"/>
                      <a:pt x="7977" y="11865"/>
                    </a:cubicBezTo>
                    <a:cubicBezTo>
                      <a:pt x="7445" y="10779"/>
                      <a:pt x="6920" y="9694"/>
                      <a:pt x="6394" y="8609"/>
                    </a:cubicBezTo>
                    <a:cubicBezTo>
                      <a:pt x="6258" y="8332"/>
                      <a:pt x="6123" y="8055"/>
                      <a:pt x="5987" y="7778"/>
                    </a:cubicBezTo>
                    <a:cubicBezTo>
                      <a:pt x="6077" y="7761"/>
                      <a:pt x="6173" y="7744"/>
                      <a:pt x="6264" y="7733"/>
                    </a:cubicBezTo>
                    <a:close/>
                    <a:moveTo>
                      <a:pt x="51309" y="39534"/>
                    </a:moveTo>
                    <a:lnTo>
                      <a:pt x="51309" y="39534"/>
                    </a:lnTo>
                    <a:cubicBezTo>
                      <a:pt x="51321" y="39642"/>
                      <a:pt x="51389" y="39760"/>
                      <a:pt x="51468" y="39890"/>
                    </a:cubicBezTo>
                    <a:cubicBezTo>
                      <a:pt x="51479" y="39873"/>
                      <a:pt x="51490" y="39862"/>
                      <a:pt x="51502" y="39851"/>
                    </a:cubicBezTo>
                    <a:lnTo>
                      <a:pt x="51634" y="40077"/>
                    </a:lnTo>
                    <a:lnTo>
                      <a:pt x="51634" y="40077"/>
                    </a:lnTo>
                    <a:cubicBezTo>
                      <a:pt x="51587" y="40003"/>
                      <a:pt x="51534" y="39937"/>
                      <a:pt x="51468" y="39890"/>
                    </a:cubicBezTo>
                    <a:cubicBezTo>
                      <a:pt x="51451" y="39890"/>
                      <a:pt x="51439" y="39896"/>
                      <a:pt x="51422" y="39902"/>
                    </a:cubicBezTo>
                    <a:cubicBezTo>
                      <a:pt x="51377" y="39749"/>
                      <a:pt x="51315" y="39636"/>
                      <a:pt x="51309" y="39534"/>
                    </a:cubicBezTo>
                    <a:close/>
                    <a:moveTo>
                      <a:pt x="65462" y="29669"/>
                    </a:moveTo>
                    <a:cubicBezTo>
                      <a:pt x="65594" y="29669"/>
                      <a:pt x="65731" y="29708"/>
                      <a:pt x="65876" y="29783"/>
                    </a:cubicBezTo>
                    <a:cubicBezTo>
                      <a:pt x="64604" y="30405"/>
                      <a:pt x="63185" y="30394"/>
                      <a:pt x="61868" y="30784"/>
                    </a:cubicBezTo>
                    <a:cubicBezTo>
                      <a:pt x="60602" y="31044"/>
                      <a:pt x="59336" y="31310"/>
                      <a:pt x="58064" y="31570"/>
                    </a:cubicBezTo>
                    <a:cubicBezTo>
                      <a:pt x="58002" y="31581"/>
                      <a:pt x="57940" y="31598"/>
                      <a:pt x="57878" y="31615"/>
                    </a:cubicBezTo>
                    <a:cubicBezTo>
                      <a:pt x="57471" y="31700"/>
                      <a:pt x="57069" y="31784"/>
                      <a:pt x="56662" y="31869"/>
                    </a:cubicBezTo>
                    <a:cubicBezTo>
                      <a:pt x="55735" y="32084"/>
                      <a:pt x="54808" y="32305"/>
                      <a:pt x="53881" y="32519"/>
                    </a:cubicBezTo>
                    <a:cubicBezTo>
                      <a:pt x="53881" y="32519"/>
                      <a:pt x="53881" y="32519"/>
                      <a:pt x="53881" y="32519"/>
                    </a:cubicBezTo>
                    <a:lnTo>
                      <a:pt x="53881" y="32519"/>
                    </a:lnTo>
                    <a:cubicBezTo>
                      <a:pt x="53537" y="32610"/>
                      <a:pt x="53192" y="32700"/>
                      <a:pt x="52847" y="32791"/>
                    </a:cubicBezTo>
                    <a:cubicBezTo>
                      <a:pt x="52310" y="32932"/>
                      <a:pt x="51779" y="33073"/>
                      <a:pt x="51247" y="33215"/>
                    </a:cubicBezTo>
                    <a:cubicBezTo>
                      <a:pt x="51129" y="33254"/>
                      <a:pt x="51010" y="33294"/>
                      <a:pt x="50891" y="33339"/>
                    </a:cubicBezTo>
                    <a:cubicBezTo>
                      <a:pt x="50733" y="33373"/>
                      <a:pt x="50580" y="33412"/>
                      <a:pt x="50422" y="33452"/>
                    </a:cubicBezTo>
                    <a:cubicBezTo>
                      <a:pt x="49269" y="33774"/>
                      <a:pt x="48116" y="34102"/>
                      <a:pt x="46957" y="34424"/>
                    </a:cubicBezTo>
                    <a:cubicBezTo>
                      <a:pt x="46194" y="34656"/>
                      <a:pt x="45431" y="34882"/>
                      <a:pt x="44668" y="35108"/>
                    </a:cubicBezTo>
                    <a:cubicBezTo>
                      <a:pt x="43198" y="35583"/>
                      <a:pt x="41723" y="36041"/>
                      <a:pt x="40259" y="36527"/>
                    </a:cubicBezTo>
                    <a:cubicBezTo>
                      <a:pt x="38122" y="37239"/>
                      <a:pt x="35997" y="37963"/>
                      <a:pt x="33865" y="38692"/>
                    </a:cubicBezTo>
                    <a:cubicBezTo>
                      <a:pt x="32616" y="39122"/>
                      <a:pt x="31378" y="39585"/>
                      <a:pt x="30135" y="40026"/>
                    </a:cubicBezTo>
                    <a:cubicBezTo>
                      <a:pt x="29863" y="40122"/>
                      <a:pt x="29575" y="40179"/>
                      <a:pt x="29298" y="40252"/>
                    </a:cubicBezTo>
                    <a:cubicBezTo>
                      <a:pt x="29276" y="40190"/>
                      <a:pt x="29247" y="40122"/>
                      <a:pt x="29225" y="40060"/>
                    </a:cubicBezTo>
                    <a:cubicBezTo>
                      <a:pt x="29649" y="39811"/>
                      <a:pt x="30056" y="39529"/>
                      <a:pt x="30502" y="39314"/>
                    </a:cubicBezTo>
                    <a:cubicBezTo>
                      <a:pt x="33685" y="37748"/>
                      <a:pt x="36963" y="36414"/>
                      <a:pt x="40315" y="35250"/>
                    </a:cubicBezTo>
                    <a:cubicBezTo>
                      <a:pt x="41485" y="34843"/>
                      <a:pt x="42650" y="34419"/>
                      <a:pt x="43814" y="34000"/>
                    </a:cubicBezTo>
                    <a:cubicBezTo>
                      <a:pt x="43888" y="33978"/>
                      <a:pt x="43967" y="33961"/>
                      <a:pt x="44046" y="33938"/>
                    </a:cubicBezTo>
                    <a:cubicBezTo>
                      <a:pt x="45041" y="33650"/>
                      <a:pt x="46036" y="33362"/>
                      <a:pt x="47030" y="33073"/>
                    </a:cubicBezTo>
                    <a:cubicBezTo>
                      <a:pt x="47313" y="32994"/>
                      <a:pt x="47596" y="32915"/>
                      <a:pt x="47873" y="32830"/>
                    </a:cubicBezTo>
                    <a:cubicBezTo>
                      <a:pt x="48794" y="32621"/>
                      <a:pt x="49721" y="32412"/>
                      <a:pt x="50642" y="32203"/>
                    </a:cubicBezTo>
                    <a:lnTo>
                      <a:pt x="53231" y="31683"/>
                    </a:lnTo>
                    <a:cubicBezTo>
                      <a:pt x="54249" y="31485"/>
                      <a:pt x="55266" y="31281"/>
                      <a:pt x="56284" y="31078"/>
                    </a:cubicBezTo>
                    <a:cubicBezTo>
                      <a:pt x="56368" y="31067"/>
                      <a:pt x="56448" y="31055"/>
                      <a:pt x="56532" y="31038"/>
                    </a:cubicBezTo>
                    <a:cubicBezTo>
                      <a:pt x="56792" y="30631"/>
                      <a:pt x="56764" y="30168"/>
                      <a:pt x="56809" y="29727"/>
                    </a:cubicBezTo>
                    <a:lnTo>
                      <a:pt x="56809" y="29727"/>
                    </a:lnTo>
                    <a:cubicBezTo>
                      <a:pt x="56770" y="30168"/>
                      <a:pt x="56792" y="30631"/>
                      <a:pt x="56532" y="31038"/>
                    </a:cubicBezTo>
                    <a:lnTo>
                      <a:pt x="59924" y="30405"/>
                    </a:lnTo>
                    <a:cubicBezTo>
                      <a:pt x="60947" y="30247"/>
                      <a:pt x="61970" y="30083"/>
                      <a:pt x="62993" y="29942"/>
                    </a:cubicBezTo>
                    <a:cubicBezTo>
                      <a:pt x="63796" y="29834"/>
                      <a:pt x="64604" y="29755"/>
                      <a:pt x="65413" y="29670"/>
                    </a:cubicBezTo>
                    <a:cubicBezTo>
                      <a:pt x="65429" y="29669"/>
                      <a:pt x="65446" y="29669"/>
                      <a:pt x="65462" y="29669"/>
                    </a:cubicBezTo>
                    <a:close/>
                    <a:moveTo>
                      <a:pt x="37947" y="41089"/>
                    </a:moveTo>
                    <a:cubicBezTo>
                      <a:pt x="37947" y="41094"/>
                      <a:pt x="37947" y="41100"/>
                      <a:pt x="37947" y="41106"/>
                    </a:cubicBezTo>
                    <a:cubicBezTo>
                      <a:pt x="37958" y="41106"/>
                      <a:pt x="37975" y="41111"/>
                      <a:pt x="37986" y="41111"/>
                    </a:cubicBezTo>
                    <a:cubicBezTo>
                      <a:pt x="38020" y="41190"/>
                      <a:pt x="38054" y="41258"/>
                      <a:pt x="38094" y="41315"/>
                    </a:cubicBezTo>
                    <a:cubicBezTo>
                      <a:pt x="38037" y="41241"/>
                      <a:pt x="37986" y="41168"/>
                      <a:pt x="37930" y="41094"/>
                    </a:cubicBezTo>
                    <a:cubicBezTo>
                      <a:pt x="37935" y="41089"/>
                      <a:pt x="37941" y="41089"/>
                      <a:pt x="37947" y="41089"/>
                    </a:cubicBezTo>
                    <a:close/>
                    <a:moveTo>
                      <a:pt x="18306" y="42382"/>
                    </a:moveTo>
                    <a:cubicBezTo>
                      <a:pt x="18242" y="42470"/>
                      <a:pt x="18188" y="42566"/>
                      <a:pt x="18174" y="42694"/>
                    </a:cubicBezTo>
                    <a:cubicBezTo>
                      <a:pt x="18174" y="42700"/>
                      <a:pt x="18174" y="42705"/>
                      <a:pt x="18174" y="42717"/>
                    </a:cubicBezTo>
                    <a:cubicBezTo>
                      <a:pt x="17942" y="42615"/>
                      <a:pt x="17773" y="42536"/>
                      <a:pt x="17603" y="42462"/>
                    </a:cubicBezTo>
                    <a:lnTo>
                      <a:pt x="17603" y="42462"/>
                    </a:lnTo>
                    <a:cubicBezTo>
                      <a:pt x="17790" y="42541"/>
                      <a:pt x="17970" y="42626"/>
                      <a:pt x="18174" y="42694"/>
                    </a:cubicBezTo>
                    <a:lnTo>
                      <a:pt x="18129" y="42626"/>
                    </a:lnTo>
                    <a:cubicBezTo>
                      <a:pt x="18190" y="42542"/>
                      <a:pt x="18246" y="42462"/>
                      <a:pt x="18306" y="42382"/>
                    </a:cubicBezTo>
                    <a:close/>
                    <a:moveTo>
                      <a:pt x="1" y="0"/>
                    </a:moveTo>
                    <a:lnTo>
                      <a:pt x="1" y="0"/>
                    </a:lnTo>
                    <a:cubicBezTo>
                      <a:pt x="69" y="232"/>
                      <a:pt x="199" y="407"/>
                      <a:pt x="289" y="605"/>
                    </a:cubicBezTo>
                    <a:cubicBezTo>
                      <a:pt x="594" y="1300"/>
                      <a:pt x="1018" y="1973"/>
                      <a:pt x="1160" y="2702"/>
                    </a:cubicBezTo>
                    <a:cubicBezTo>
                      <a:pt x="1555" y="4748"/>
                      <a:pt x="1747" y="6817"/>
                      <a:pt x="1177" y="8880"/>
                    </a:cubicBezTo>
                    <a:cubicBezTo>
                      <a:pt x="1080" y="9231"/>
                      <a:pt x="984" y="9587"/>
                      <a:pt x="917" y="9943"/>
                    </a:cubicBezTo>
                    <a:cubicBezTo>
                      <a:pt x="640" y="11407"/>
                      <a:pt x="323" y="12865"/>
                      <a:pt x="125" y="14341"/>
                    </a:cubicBezTo>
                    <a:cubicBezTo>
                      <a:pt x="1" y="15285"/>
                      <a:pt x="86" y="16257"/>
                      <a:pt x="662" y="17093"/>
                    </a:cubicBezTo>
                    <a:cubicBezTo>
                      <a:pt x="1182" y="18060"/>
                      <a:pt x="1940" y="18772"/>
                      <a:pt x="2963" y="19185"/>
                    </a:cubicBezTo>
                    <a:lnTo>
                      <a:pt x="4913" y="20462"/>
                    </a:lnTo>
                    <a:cubicBezTo>
                      <a:pt x="5032" y="20598"/>
                      <a:pt x="5145" y="20739"/>
                      <a:pt x="5258" y="20875"/>
                    </a:cubicBezTo>
                    <a:cubicBezTo>
                      <a:pt x="5320" y="21107"/>
                      <a:pt x="5376" y="21339"/>
                      <a:pt x="5439" y="21570"/>
                    </a:cubicBezTo>
                    <a:cubicBezTo>
                      <a:pt x="5456" y="21853"/>
                      <a:pt x="5472" y="22141"/>
                      <a:pt x="5484" y="22429"/>
                    </a:cubicBezTo>
                    <a:cubicBezTo>
                      <a:pt x="5099" y="23323"/>
                      <a:pt x="4715" y="24221"/>
                      <a:pt x="4331" y="25114"/>
                    </a:cubicBezTo>
                    <a:cubicBezTo>
                      <a:pt x="4093" y="25572"/>
                      <a:pt x="3850" y="26030"/>
                      <a:pt x="3607" y="26488"/>
                    </a:cubicBezTo>
                    <a:lnTo>
                      <a:pt x="3455" y="26759"/>
                    </a:lnTo>
                    <a:cubicBezTo>
                      <a:pt x="3336" y="27025"/>
                      <a:pt x="3217" y="27291"/>
                      <a:pt x="3104" y="27556"/>
                    </a:cubicBezTo>
                    <a:cubicBezTo>
                      <a:pt x="3070" y="27596"/>
                      <a:pt x="3048" y="27647"/>
                      <a:pt x="3031" y="27698"/>
                    </a:cubicBezTo>
                    <a:cubicBezTo>
                      <a:pt x="2918" y="27963"/>
                      <a:pt x="2810" y="28229"/>
                      <a:pt x="2697" y="28495"/>
                    </a:cubicBezTo>
                    <a:cubicBezTo>
                      <a:pt x="2663" y="28540"/>
                      <a:pt x="2635" y="28585"/>
                      <a:pt x="2618" y="28642"/>
                    </a:cubicBezTo>
                    <a:cubicBezTo>
                      <a:pt x="1974" y="29880"/>
                      <a:pt x="1781" y="31208"/>
                      <a:pt x="1860" y="32587"/>
                    </a:cubicBezTo>
                    <a:cubicBezTo>
                      <a:pt x="1900" y="32615"/>
                      <a:pt x="1940" y="32649"/>
                      <a:pt x="1974" y="32678"/>
                    </a:cubicBezTo>
                    <a:cubicBezTo>
                      <a:pt x="1990" y="32881"/>
                      <a:pt x="2007" y="33079"/>
                      <a:pt x="2024" y="33282"/>
                    </a:cubicBezTo>
                    <a:cubicBezTo>
                      <a:pt x="2115" y="33429"/>
                      <a:pt x="2211" y="33582"/>
                      <a:pt x="2301" y="33729"/>
                    </a:cubicBezTo>
                    <a:cubicBezTo>
                      <a:pt x="2330" y="33797"/>
                      <a:pt x="2358" y="33870"/>
                      <a:pt x="2386" y="33938"/>
                    </a:cubicBezTo>
                    <a:cubicBezTo>
                      <a:pt x="2776" y="34684"/>
                      <a:pt x="3353" y="35250"/>
                      <a:pt x="4088" y="35657"/>
                    </a:cubicBezTo>
                    <a:cubicBezTo>
                      <a:pt x="4184" y="35724"/>
                      <a:pt x="4274" y="35787"/>
                      <a:pt x="4370" y="35849"/>
                    </a:cubicBezTo>
                    <a:cubicBezTo>
                      <a:pt x="4562" y="35967"/>
                      <a:pt x="4749" y="36086"/>
                      <a:pt x="4936" y="36205"/>
                    </a:cubicBezTo>
                    <a:cubicBezTo>
                      <a:pt x="4986" y="36239"/>
                      <a:pt x="5037" y="36273"/>
                      <a:pt x="5088" y="36307"/>
                    </a:cubicBezTo>
                    <a:cubicBezTo>
                      <a:pt x="5258" y="36408"/>
                      <a:pt x="5416" y="36521"/>
                      <a:pt x="5591" y="36612"/>
                    </a:cubicBezTo>
                    <a:cubicBezTo>
                      <a:pt x="7021" y="37358"/>
                      <a:pt x="8451" y="38098"/>
                      <a:pt x="9882" y="38845"/>
                    </a:cubicBezTo>
                    <a:cubicBezTo>
                      <a:pt x="10803" y="39523"/>
                      <a:pt x="11753" y="40167"/>
                      <a:pt x="12646" y="40885"/>
                    </a:cubicBezTo>
                    <a:cubicBezTo>
                      <a:pt x="14093" y="42055"/>
                      <a:pt x="14946" y="43593"/>
                      <a:pt x="15263" y="45430"/>
                    </a:cubicBezTo>
                    <a:lnTo>
                      <a:pt x="15263" y="45441"/>
                    </a:lnTo>
                    <a:cubicBezTo>
                      <a:pt x="15365" y="46323"/>
                      <a:pt x="15495" y="47205"/>
                      <a:pt x="15551" y="48092"/>
                    </a:cubicBezTo>
                    <a:cubicBezTo>
                      <a:pt x="15574" y="48488"/>
                      <a:pt x="15658" y="48827"/>
                      <a:pt x="15975" y="49036"/>
                    </a:cubicBezTo>
                    <a:cubicBezTo>
                      <a:pt x="16076" y="49104"/>
                      <a:pt x="16174" y="49131"/>
                      <a:pt x="16269" y="49131"/>
                    </a:cubicBezTo>
                    <a:cubicBezTo>
                      <a:pt x="16491" y="49131"/>
                      <a:pt x="16695" y="48979"/>
                      <a:pt x="16885" y="48833"/>
                    </a:cubicBezTo>
                    <a:cubicBezTo>
                      <a:pt x="16908" y="48816"/>
                      <a:pt x="16930" y="48793"/>
                      <a:pt x="16953" y="48782"/>
                    </a:cubicBezTo>
                    <a:cubicBezTo>
                      <a:pt x="18835" y="47572"/>
                      <a:pt x="20791" y="46504"/>
                      <a:pt x="22899" y="45729"/>
                    </a:cubicBezTo>
                    <a:cubicBezTo>
                      <a:pt x="23131" y="45645"/>
                      <a:pt x="23352" y="45515"/>
                      <a:pt x="23578" y="45407"/>
                    </a:cubicBezTo>
                    <a:cubicBezTo>
                      <a:pt x="24397" y="45255"/>
                      <a:pt x="25228" y="45119"/>
                      <a:pt x="26042" y="44938"/>
                    </a:cubicBezTo>
                    <a:cubicBezTo>
                      <a:pt x="27241" y="44678"/>
                      <a:pt x="28440" y="44489"/>
                      <a:pt x="29647" y="44489"/>
                    </a:cubicBezTo>
                    <a:cubicBezTo>
                      <a:pt x="30278" y="44489"/>
                      <a:pt x="30911" y="44541"/>
                      <a:pt x="31548" y="44661"/>
                    </a:cubicBezTo>
                    <a:cubicBezTo>
                      <a:pt x="32458" y="44831"/>
                      <a:pt x="33368" y="44989"/>
                      <a:pt x="34278" y="45153"/>
                    </a:cubicBezTo>
                    <a:cubicBezTo>
                      <a:pt x="35708" y="45571"/>
                      <a:pt x="37127" y="46012"/>
                      <a:pt x="38563" y="46402"/>
                    </a:cubicBezTo>
                    <a:cubicBezTo>
                      <a:pt x="39586" y="46685"/>
                      <a:pt x="40626" y="46905"/>
                      <a:pt x="41660" y="47154"/>
                    </a:cubicBezTo>
                    <a:lnTo>
                      <a:pt x="44283" y="47453"/>
                    </a:lnTo>
                    <a:cubicBezTo>
                      <a:pt x="44769" y="47436"/>
                      <a:pt x="45255" y="47420"/>
                      <a:pt x="45742" y="47408"/>
                    </a:cubicBezTo>
                    <a:cubicBezTo>
                      <a:pt x="46414" y="47301"/>
                      <a:pt x="47081" y="47205"/>
                      <a:pt x="47754" y="47097"/>
                    </a:cubicBezTo>
                    <a:cubicBezTo>
                      <a:pt x="47957" y="47018"/>
                      <a:pt x="48178" y="46956"/>
                      <a:pt x="48370" y="46849"/>
                    </a:cubicBezTo>
                    <a:cubicBezTo>
                      <a:pt x="49625" y="46148"/>
                      <a:pt x="50484" y="45192"/>
                      <a:pt x="50411" y="43644"/>
                    </a:cubicBezTo>
                    <a:cubicBezTo>
                      <a:pt x="50405" y="43474"/>
                      <a:pt x="50388" y="43304"/>
                      <a:pt x="50377" y="43141"/>
                    </a:cubicBezTo>
                    <a:cubicBezTo>
                      <a:pt x="50394" y="42892"/>
                      <a:pt x="50416" y="42637"/>
                      <a:pt x="50433" y="42389"/>
                    </a:cubicBezTo>
                    <a:cubicBezTo>
                      <a:pt x="50507" y="41965"/>
                      <a:pt x="50580" y="41535"/>
                      <a:pt x="50654" y="41106"/>
                    </a:cubicBezTo>
                    <a:cubicBezTo>
                      <a:pt x="51004" y="40800"/>
                      <a:pt x="51349" y="40489"/>
                      <a:pt x="51694" y="40179"/>
                    </a:cubicBezTo>
                    <a:cubicBezTo>
                      <a:pt x="51818" y="40184"/>
                      <a:pt x="51942" y="40190"/>
                      <a:pt x="52067" y="40196"/>
                    </a:cubicBezTo>
                    <a:cubicBezTo>
                      <a:pt x="52146" y="40184"/>
                      <a:pt x="52219" y="40173"/>
                      <a:pt x="52293" y="40162"/>
                    </a:cubicBezTo>
                    <a:cubicBezTo>
                      <a:pt x="52615" y="40111"/>
                      <a:pt x="52937" y="40066"/>
                      <a:pt x="53254" y="40020"/>
                    </a:cubicBezTo>
                    <a:cubicBezTo>
                      <a:pt x="54164" y="40071"/>
                      <a:pt x="55074" y="40122"/>
                      <a:pt x="55984" y="40173"/>
                    </a:cubicBezTo>
                    <a:cubicBezTo>
                      <a:pt x="56387" y="40180"/>
                      <a:pt x="56795" y="40220"/>
                      <a:pt x="57196" y="40220"/>
                    </a:cubicBezTo>
                    <a:cubicBezTo>
                      <a:pt x="57403" y="40220"/>
                      <a:pt x="57608" y="40209"/>
                      <a:pt x="57810" y="40179"/>
                    </a:cubicBezTo>
                    <a:cubicBezTo>
                      <a:pt x="59879" y="39879"/>
                      <a:pt x="61575" y="38850"/>
                      <a:pt x="63016" y="37369"/>
                    </a:cubicBezTo>
                    <a:cubicBezTo>
                      <a:pt x="63717" y="36651"/>
                      <a:pt x="64384" y="35905"/>
                      <a:pt x="65068" y="35170"/>
                    </a:cubicBezTo>
                    <a:lnTo>
                      <a:pt x="65068" y="35165"/>
                    </a:lnTo>
                    <a:cubicBezTo>
                      <a:pt x="65769" y="34136"/>
                      <a:pt x="66543" y="33175"/>
                      <a:pt x="67600" y="32485"/>
                    </a:cubicBezTo>
                    <a:cubicBezTo>
                      <a:pt x="68318" y="32005"/>
                      <a:pt x="69042" y="31519"/>
                      <a:pt x="69810" y="31129"/>
                    </a:cubicBezTo>
                    <a:cubicBezTo>
                      <a:pt x="70579" y="30744"/>
                      <a:pt x="71393" y="30411"/>
                      <a:pt x="72218" y="30174"/>
                    </a:cubicBezTo>
                    <a:cubicBezTo>
                      <a:pt x="73315" y="29851"/>
                      <a:pt x="74445" y="29637"/>
                      <a:pt x="75565" y="29382"/>
                    </a:cubicBezTo>
                    <a:cubicBezTo>
                      <a:pt x="75853" y="29348"/>
                      <a:pt x="76136" y="29314"/>
                      <a:pt x="76424" y="29280"/>
                    </a:cubicBezTo>
                    <a:cubicBezTo>
                      <a:pt x="76407" y="29196"/>
                      <a:pt x="76390" y="29111"/>
                      <a:pt x="76373" y="29026"/>
                    </a:cubicBezTo>
                    <a:cubicBezTo>
                      <a:pt x="76198" y="28975"/>
                      <a:pt x="76023" y="28919"/>
                      <a:pt x="75847" y="28868"/>
                    </a:cubicBezTo>
                    <a:cubicBezTo>
                      <a:pt x="75531" y="28749"/>
                      <a:pt x="75226" y="28591"/>
                      <a:pt x="74898" y="28523"/>
                    </a:cubicBezTo>
                    <a:cubicBezTo>
                      <a:pt x="73694" y="28246"/>
                      <a:pt x="72490" y="27929"/>
                      <a:pt x="71263" y="27766"/>
                    </a:cubicBezTo>
                    <a:cubicBezTo>
                      <a:pt x="69008" y="27460"/>
                      <a:pt x="66741" y="27200"/>
                      <a:pt x="64474" y="27019"/>
                    </a:cubicBezTo>
                    <a:cubicBezTo>
                      <a:pt x="63728" y="26961"/>
                      <a:pt x="62979" y="26948"/>
                      <a:pt x="62229" y="26948"/>
                    </a:cubicBezTo>
                    <a:cubicBezTo>
                      <a:pt x="61591" y="26948"/>
                      <a:pt x="60952" y="26958"/>
                      <a:pt x="60314" y="26958"/>
                    </a:cubicBezTo>
                    <a:cubicBezTo>
                      <a:pt x="60240" y="26958"/>
                      <a:pt x="60167" y="26957"/>
                      <a:pt x="60094" y="26957"/>
                    </a:cubicBezTo>
                    <a:cubicBezTo>
                      <a:pt x="59935" y="26957"/>
                      <a:pt x="59777" y="27048"/>
                      <a:pt x="59619" y="27093"/>
                    </a:cubicBezTo>
                    <a:cubicBezTo>
                      <a:pt x="58646" y="27161"/>
                      <a:pt x="57674" y="27229"/>
                      <a:pt x="56702" y="27296"/>
                    </a:cubicBezTo>
                    <a:cubicBezTo>
                      <a:pt x="56335" y="27336"/>
                      <a:pt x="55967" y="27375"/>
                      <a:pt x="55605" y="27415"/>
                    </a:cubicBezTo>
                    <a:cubicBezTo>
                      <a:pt x="54707" y="27539"/>
                      <a:pt x="53802" y="27658"/>
                      <a:pt x="52903" y="27777"/>
                    </a:cubicBezTo>
                    <a:cubicBezTo>
                      <a:pt x="52547" y="27833"/>
                      <a:pt x="52191" y="27896"/>
                      <a:pt x="51829" y="27952"/>
                    </a:cubicBezTo>
                    <a:cubicBezTo>
                      <a:pt x="50976" y="28127"/>
                      <a:pt x="50117" y="28302"/>
                      <a:pt x="49263" y="28478"/>
                    </a:cubicBezTo>
                    <a:lnTo>
                      <a:pt x="49258" y="28478"/>
                    </a:lnTo>
                    <a:cubicBezTo>
                      <a:pt x="48975" y="28557"/>
                      <a:pt x="48698" y="28630"/>
                      <a:pt x="48421" y="28704"/>
                    </a:cubicBezTo>
                    <a:cubicBezTo>
                      <a:pt x="47890" y="28834"/>
                      <a:pt x="47353" y="28964"/>
                      <a:pt x="46821" y="29088"/>
                    </a:cubicBezTo>
                    <a:lnTo>
                      <a:pt x="45549" y="29467"/>
                    </a:lnTo>
                    <a:cubicBezTo>
                      <a:pt x="44933" y="29665"/>
                      <a:pt x="44317" y="29868"/>
                      <a:pt x="43701" y="30066"/>
                    </a:cubicBezTo>
                    <a:cubicBezTo>
                      <a:pt x="43633" y="30089"/>
                      <a:pt x="43560" y="30111"/>
                      <a:pt x="43486" y="30134"/>
                    </a:cubicBezTo>
                    <a:cubicBezTo>
                      <a:pt x="42616" y="30450"/>
                      <a:pt x="41740" y="30767"/>
                      <a:pt x="40869" y="31078"/>
                    </a:cubicBezTo>
                    <a:cubicBezTo>
                      <a:pt x="39264" y="31768"/>
                      <a:pt x="37658" y="32457"/>
                      <a:pt x="36047" y="33147"/>
                    </a:cubicBezTo>
                    <a:cubicBezTo>
                      <a:pt x="35838" y="33271"/>
                      <a:pt x="35623" y="33395"/>
                      <a:pt x="35409" y="33520"/>
                    </a:cubicBezTo>
                    <a:cubicBezTo>
                      <a:pt x="35228" y="33582"/>
                      <a:pt x="35024" y="33616"/>
                      <a:pt x="34860" y="33712"/>
                    </a:cubicBezTo>
                    <a:cubicBezTo>
                      <a:pt x="32577" y="35029"/>
                      <a:pt x="30282" y="36324"/>
                      <a:pt x="28026" y="37691"/>
                    </a:cubicBezTo>
                    <a:cubicBezTo>
                      <a:pt x="27077" y="38268"/>
                      <a:pt x="26212" y="38997"/>
                      <a:pt x="25313" y="39659"/>
                    </a:cubicBezTo>
                    <a:cubicBezTo>
                      <a:pt x="24256" y="40456"/>
                      <a:pt x="23188" y="41230"/>
                      <a:pt x="22153" y="42050"/>
                    </a:cubicBezTo>
                    <a:cubicBezTo>
                      <a:pt x="21481" y="42581"/>
                      <a:pt x="20848" y="43174"/>
                      <a:pt x="20198" y="43740"/>
                    </a:cubicBezTo>
                    <a:cubicBezTo>
                      <a:pt x="20452" y="42965"/>
                      <a:pt x="20848" y="42293"/>
                      <a:pt x="21192" y="41597"/>
                    </a:cubicBezTo>
                    <a:cubicBezTo>
                      <a:pt x="22329" y="39274"/>
                      <a:pt x="23470" y="36957"/>
                      <a:pt x="24573" y="34616"/>
                    </a:cubicBezTo>
                    <a:cubicBezTo>
                      <a:pt x="25070" y="33554"/>
                      <a:pt x="25477" y="32446"/>
                      <a:pt x="25924" y="31361"/>
                    </a:cubicBezTo>
                    <a:lnTo>
                      <a:pt x="25924" y="31361"/>
                    </a:lnTo>
                    <a:cubicBezTo>
                      <a:pt x="25846" y="31449"/>
                      <a:pt x="25772" y="31483"/>
                      <a:pt x="25704" y="31483"/>
                    </a:cubicBezTo>
                    <a:cubicBezTo>
                      <a:pt x="25588" y="31483"/>
                      <a:pt x="25487" y="31386"/>
                      <a:pt x="25398" y="31287"/>
                    </a:cubicBezTo>
                    <a:cubicBezTo>
                      <a:pt x="25296" y="31168"/>
                      <a:pt x="25234" y="31016"/>
                      <a:pt x="25155" y="30880"/>
                    </a:cubicBezTo>
                    <a:cubicBezTo>
                      <a:pt x="24567" y="32022"/>
                      <a:pt x="23968" y="33164"/>
                      <a:pt x="23386" y="34311"/>
                    </a:cubicBezTo>
                    <a:cubicBezTo>
                      <a:pt x="22594" y="35888"/>
                      <a:pt x="21820" y="37471"/>
                      <a:pt x="21017" y="39042"/>
                    </a:cubicBezTo>
                    <a:cubicBezTo>
                      <a:pt x="20361" y="40309"/>
                      <a:pt x="19683" y="41563"/>
                      <a:pt x="19016" y="42824"/>
                    </a:cubicBezTo>
                    <a:cubicBezTo>
                      <a:pt x="18909" y="43118"/>
                      <a:pt x="18801" y="43412"/>
                      <a:pt x="18660" y="43796"/>
                    </a:cubicBezTo>
                    <a:cubicBezTo>
                      <a:pt x="18298" y="43316"/>
                      <a:pt x="18762" y="43135"/>
                      <a:pt x="18784" y="42852"/>
                    </a:cubicBezTo>
                    <a:lnTo>
                      <a:pt x="18343" y="42332"/>
                    </a:lnTo>
                    <a:cubicBezTo>
                      <a:pt x="18366" y="41965"/>
                      <a:pt x="18389" y="41597"/>
                      <a:pt x="18417" y="41230"/>
                    </a:cubicBezTo>
                    <a:cubicBezTo>
                      <a:pt x="18473" y="40393"/>
                      <a:pt x="18598" y="39557"/>
                      <a:pt x="18570" y="38726"/>
                    </a:cubicBezTo>
                    <a:cubicBezTo>
                      <a:pt x="18519" y="36962"/>
                      <a:pt x="18394" y="35199"/>
                      <a:pt x="18298" y="33435"/>
                    </a:cubicBezTo>
                    <a:cubicBezTo>
                      <a:pt x="18236" y="32740"/>
                      <a:pt x="18208" y="32045"/>
                      <a:pt x="18106" y="31355"/>
                    </a:cubicBezTo>
                    <a:cubicBezTo>
                      <a:pt x="17948" y="30264"/>
                      <a:pt x="17739" y="29184"/>
                      <a:pt x="17546" y="28099"/>
                    </a:cubicBezTo>
                    <a:cubicBezTo>
                      <a:pt x="17518" y="27941"/>
                      <a:pt x="17484" y="27788"/>
                      <a:pt x="17456" y="27635"/>
                    </a:cubicBezTo>
                    <a:cubicBezTo>
                      <a:pt x="17620" y="27025"/>
                      <a:pt x="17236" y="26539"/>
                      <a:pt x="17089" y="26002"/>
                    </a:cubicBezTo>
                    <a:cubicBezTo>
                      <a:pt x="16919" y="25227"/>
                      <a:pt x="16749" y="24447"/>
                      <a:pt x="16580" y="23673"/>
                    </a:cubicBezTo>
                    <a:cubicBezTo>
                      <a:pt x="16495" y="23402"/>
                      <a:pt x="16416" y="23130"/>
                      <a:pt x="16331" y="22859"/>
                    </a:cubicBezTo>
                    <a:cubicBezTo>
                      <a:pt x="16184" y="22356"/>
                      <a:pt x="16043" y="21859"/>
                      <a:pt x="15896" y="21355"/>
                    </a:cubicBezTo>
                    <a:cubicBezTo>
                      <a:pt x="15687" y="20751"/>
                      <a:pt x="15478" y="20140"/>
                      <a:pt x="15268" y="19535"/>
                    </a:cubicBezTo>
                    <a:cubicBezTo>
                      <a:pt x="15020" y="18670"/>
                      <a:pt x="14754" y="17817"/>
                      <a:pt x="14234" y="17071"/>
                    </a:cubicBezTo>
                    <a:cubicBezTo>
                      <a:pt x="14087" y="16686"/>
                      <a:pt x="13940" y="16308"/>
                      <a:pt x="13793" y="15923"/>
                    </a:cubicBezTo>
                    <a:cubicBezTo>
                      <a:pt x="13448" y="15166"/>
                      <a:pt x="13137" y="14391"/>
                      <a:pt x="12759" y="13645"/>
                    </a:cubicBezTo>
                    <a:cubicBezTo>
                      <a:pt x="12369" y="12888"/>
                      <a:pt x="11916" y="12159"/>
                      <a:pt x="11493" y="11413"/>
                    </a:cubicBezTo>
                    <a:cubicBezTo>
                      <a:pt x="8858" y="6404"/>
                      <a:pt x="5015" y="2617"/>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spTree>
      <p:nvGrpSpPr>
        <p:cNvPr id="1" name="Shape 5449"/>
        <p:cNvGrpSpPr/>
        <p:nvPr/>
      </p:nvGrpSpPr>
      <p:grpSpPr>
        <a:xfrm>
          <a:off x="0" y="0"/>
          <a:ext cx="0" cy="0"/>
          <a:chOff x="0" y="0"/>
          <a:chExt cx="0" cy="0"/>
        </a:xfrm>
      </p:grpSpPr>
      <p:grpSp>
        <p:nvGrpSpPr>
          <p:cNvPr id="5450" name="Google Shape;5450;p9"/>
          <p:cNvGrpSpPr/>
          <p:nvPr/>
        </p:nvGrpSpPr>
        <p:grpSpPr>
          <a:xfrm>
            <a:off x="194050" y="193895"/>
            <a:ext cx="8755889" cy="4755698"/>
            <a:chOff x="194050" y="193895"/>
            <a:chExt cx="8755889" cy="4755698"/>
          </a:xfrm>
        </p:grpSpPr>
        <p:sp>
          <p:nvSpPr>
            <p:cNvPr id="5451" name="Google Shape;5451;p9"/>
            <p:cNvSpPr/>
            <p:nvPr/>
          </p:nvSpPr>
          <p:spPr>
            <a:xfrm>
              <a:off x="374325" y="374100"/>
              <a:ext cx="8395200" cy="43953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452" name="Google Shape;5452;p9"/>
            <p:cNvGrpSpPr/>
            <p:nvPr/>
          </p:nvGrpSpPr>
          <p:grpSpPr>
            <a:xfrm>
              <a:off x="194061" y="193895"/>
              <a:ext cx="8755877" cy="99873"/>
              <a:chOff x="194061" y="193895"/>
              <a:chExt cx="8755877" cy="99873"/>
            </a:xfrm>
          </p:grpSpPr>
          <p:sp>
            <p:nvSpPr>
              <p:cNvPr id="5453" name="Google Shape;5453;p9"/>
              <p:cNvSpPr/>
              <p:nvPr/>
            </p:nvSpPr>
            <p:spPr>
              <a:xfrm>
                <a:off x="194061" y="193895"/>
                <a:ext cx="292904" cy="99873"/>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4" name="Google Shape;5454;p9"/>
              <p:cNvSpPr/>
              <p:nvPr/>
            </p:nvSpPr>
            <p:spPr>
              <a:xfrm>
                <a:off x="422085" y="241924"/>
                <a:ext cx="13730" cy="1028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5" name="Google Shape;5455;p9"/>
              <p:cNvSpPr/>
              <p:nvPr/>
            </p:nvSpPr>
            <p:spPr>
              <a:xfrm>
                <a:off x="243552" y="231044"/>
                <a:ext cx="13705" cy="1021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6" name="Google Shape;5456;p9"/>
              <p:cNvSpPr/>
              <p:nvPr/>
            </p:nvSpPr>
            <p:spPr>
              <a:xfrm>
                <a:off x="349274" y="206832"/>
                <a:ext cx="44485" cy="43592"/>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7" name="Google Shape;5457;p9"/>
              <p:cNvSpPr/>
              <p:nvPr/>
            </p:nvSpPr>
            <p:spPr>
              <a:xfrm>
                <a:off x="291060" y="222048"/>
                <a:ext cx="44807" cy="38537"/>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8" name="Google Shape;5458;p9"/>
              <p:cNvSpPr/>
              <p:nvPr/>
            </p:nvSpPr>
            <p:spPr>
              <a:xfrm>
                <a:off x="365779" y="227252"/>
                <a:ext cx="9368" cy="7460"/>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9" name="Google Shape;5459;p9"/>
              <p:cNvSpPr/>
              <p:nvPr/>
            </p:nvSpPr>
            <p:spPr>
              <a:xfrm>
                <a:off x="313340" y="235703"/>
                <a:ext cx="9293" cy="7435"/>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0" name="Google Shape;5460;p9"/>
              <p:cNvSpPr/>
              <p:nvPr/>
            </p:nvSpPr>
            <p:spPr>
              <a:xfrm flipH="1">
                <a:off x="461644" y="193895"/>
                <a:ext cx="292904" cy="99873"/>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1" name="Google Shape;5461;p9"/>
              <p:cNvSpPr/>
              <p:nvPr/>
            </p:nvSpPr>
            <p:spPr>
              <a:xfrm flipH="1">
                <a:off x="512795" y="241924"/>
                <a:ext cx="13730" cy="1028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2" name="Google Shape;5462;p9"/>
              <p:cNvSpPr/>
              <p:nvPr/>
            </p:nvSpPr>
            <p:spPr>
              <a:xfrm flipH="1">
                <a:off x="691353" y="231044"/>
                <a:ext cx="13705" cy="1021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3" name="Google Shape;5463;p9"/>
              <p:cNvSpPr/>
              <p:nvPr/>
            </p:nvSpPr>
            <p:spPr>
              <a:xfrm flipH="1">
                <a:off x="554851" y="206832"/>
                <a:ext cx="44485" cy="43592"/>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4" name="Google Shape;5464;p9"/>
              <p:cNvSpPr/>
              <p:nvPr/>
            </p:nvSpPr>
            <p:spPr>
              <a:xfrm flipH="1">
                <a:off x="612743" y="222048"/>
                <a:ext cx="44807" cy="38537"/>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5" name="Google Shape;5465;p9"/>
              <p:cNvSpPr/>
              <p:nvPr/>
            </p:nvSpPr>
            <p:spPr>
              <a:xfrm flipH="1">
                <a:off x="573462" y="227252"/>
                <a:ext cx="9368" cy="7460"/>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6" name="Google Shape;5466;p9"/>
              <p:cNvSpPr/>
              <p:nvPr/>
            </p:nvSpPr>
            <p:spPr>
              <a:xfrm flipH="1">
                <a:off x="625977" y="235703"/>
                <a:ext cx="9293" cy="7435"/>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7" name="Google Shape;5467;p9"/>
              <p:cNvSpPr/>
              <p:nvPr/>
            </p:nvSpPr>
            <p:spPr>
              <a:xfrm>
                <a:off x="739321" y="193895"/>
                <a:ext cx="292904" cy="99873"/>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8" name="Google Shape;5468;p9"/>
              <p:cNvSpPr/>
              <p:nvPr/>
            </p:nvSpPr>
            <p:spPr>
              <a:xfrm>
                <a:off x="967344" y="241924"/>
                <a:ext cx="13730" cy="1028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9" name="Google Shape;5469;p9"/>
              <p:cNvSpPr/>
              <p:nvPr/>
            </p:nvSpPr>
            <p:spPr>
              <a:xfrm>
                <a:off x="788811" y="231044"/>
                <a:ext cx="13705" cy="1021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0" name="Google Shape;5470;p9"/>
              <p:cNvSpPr/>
              <p:nvPr/>
            </p:nvSpPr>
            <p:spPr>
              <a:xfrm>
                <a:off x="894533" y="206832"/>
                <a:ext cx="44485" cy="43592"/>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1" name="Google Shape;5471;p9"/>
              <p:cNvSpPr/>
              <p:nvPr/>
            </p:nvSpPr>
            <p:spPr>
              <a:xfrm>
                <a:off x="836319" y="222048"/>
                <a:ext cx="44807" cy="38537"/>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2" name="Google Shape;5472;p9"/>
              <p:cNvSpPr/>
              <p:nvPr/>
            </p:nvSpPr>
            <p:spPr>
              <a:xfrm>
                <a:off x="911039" y="227252"/>
                <a:ext cx="9368" cy="7460"/>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3" name="Google Shape;5473;p9"/>
              <p:cNvSpPr/>
              <p:nvPr/>
            </p:nvSpPr>
            <p:spPr>
              <a:xfrm>
                <a:off x="858599" y="235703"/>
                <a:ext cx="9293" cy="7435"/>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4" name="Google Shape;5474;p9"/>
              <p:cNvSpPr/>
              <p:nvPr/>
            </p:nvSpPr>
            <p:spPr>
              <a:xfrm flipH="1">
                <a:off x="1006903" y="193895"/>
                <a:ext cx="292904" cy="99873"/>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5" name="Google Shape;5475;p9"/>
              <p:cNvSpPr/>
              <p:nvPr/>
            </p:nvSpPr>
            <p:spPr>
              <a:xfrm flipH="1">
                <a:off x="1058054" y="241924"/>
                <a:ext cx="13730" cy="1028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6" name="Google Shape;5476;p9"/>
              <p:cNvSpPr/>
              <p:nvPr/>
            </p:nvSpPr>
            <p:spPr>
              <a:xfrm flipH="1">
                <a:off x="1236612" y="231044"/>
                <a:ext cx="13705" cy="1021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7" name="Google Shape;5477;p9"/>
              <p:cNvSpPr/>
              <p:nvPr/>
            </p:nvSpPr>
            <p:spPr>
              <a:xfrm flipH="1">
                <a:off x="1100110" y="206832"/>
                <a:ext cx="44485" cy="43592"/>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8" name="Google Shape;5478;p9"/>
              <p:cNvSpPr/>
              <p:nvPr/>
            </p:nvSpPr>
            <p:spPr>
              <a:xfrm flipH="1">
                <a:off x="1158002" y="222048"/>
                <a:ext cx="44807" cy="38537"/>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9" name="Google Shape;5479;p9"/>
              <p:cNvSpPr/>
              <p:nvPr/>
            </p:nvSpPr>
            <p:spPr>
              <a:xfrm flipH="1">
                <a:off x="1118722" y="227252"/>
                <a:ext cx="9368" cy="7460"/>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0" name="Google Shape;5480;p9"/>
              <p:cNvSpPr/>
              <p:nvPr/>
            </p:nvSpPr>
            <p:spPr>
              <a:xfrm flipH="1">
                <a:off x="1171236" y="235703"/>
                <a:ext cx="9293" cy="7435"/>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1" name="Google Shape;5481;p9"/>
              <p:cNvSpPr/>
              <p:nvPr/>
            </p:nvSpPr>
            <p:spPr>
              <a:xfrm>
                <a:off x="1285164" y="193895"/>
                <a:ext cx="292904" cy="99873"/>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2" name="Google Shape;5482;p9"/>
              <p:cNvSpPr/>
              <p:nvPr/>
            </p:nvSpPr>
            <p:spPr>
              <a:xfrm>
                <a:off x="1513188" y="241924"/>
                <a:ext cx="13730" cy="1028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3" name="Google Shape;5483;p9"/>
              <p:cNvSpPr/>
              <p:nvPr/>
            </p:nvSpPr>
            <p:spPr>
              <a:xfrm>
                <a:off x="1334655" y="231044"/>
                <a:ext cx="13705" cy="1021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4" name="Google Shape;5484;p9"/>
              <p:cNvSpPr/>
              <p:nvPr/>
            </p:nvSpPr>
            <p:spPr>
              <a:xfrm>
                <a:off x="1440377" y="206832"/>
                <a:ext cx="44485" cy="43592"/>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5" name="Google Shape;5485;p9"/>
              <p:cNvSpPr/>
              <p:nvPr/>
            </p:nvSpPr>
            <p:spPr>
              <a:xfrm>
                <a:off x="1382163" y="222048"/>
                <a:ext cx="44807" cy="38537"/>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6" name="Google Shape;5486;p9"/>
              <p:cNvSpPr/>
              <p:nvPr/>
            </p:nvSpPr>
            <p:spPr>
              <a:xfrm>
                <a:off x="1456882" y="227252"/>
                <a:ext cx="9368" cy="7460"/>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7" name="Google Shape;5487;p9"/>
              <p:cNvSpPr/>
              <p:nvPr/>
            </p:nvSpPr>
            <p:spPr>
              <a:xfrm>
                <a:off x="1404442" y="235703"/>
                <a:ext cx="9293" cy="7435"/>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8" name="Google Shape;5488;p9"/>
              <p:cNvSpPr/>
              <p:nvPr/>
            </p:nvSpPr>
            <p:spPr>
              <a:xfrm flipH="1">
                <a:off x="1552746" y="193895"/>
                <a:ext cx="292904" cy="99873"/>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9" name="Google Shape;5489;p9"/>
              <p:cNvSpPr/>
              <p:nvPr/>
            </p:nvSpPr>
            <p:spPr>
              <a:xfrm flipH="1">
                <a:off x="1603897" y="241924"/>
                <a:ext cx="13730" cy="1028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0" name="Google Shape;5490;p9"/>
              <p:cNvSpPr/>
              <p:nvPr/>
            </p:nvSpPr>
            <p:spPr>
              <a:xfrm flipH="1">
                <a:off x="1782455" y="231044"/>
                <a:ext cx="13705" cy="1021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1" name="Google Shape;5491;p9"/>
              <p:cNvSpPr/>
              <p:nvPr/>
            </p:nvSpPr>
            <p:spPr>
              <a:xfrm flipH="1">
                <a:off x="1645953" y="206832"/>
                <a:ext cx="44485" cy="43592"/>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2" name="Google Shape;5492;p9"/>
              <p:cNvSpPr/>
              <p:nvPr/>
            </p:nvSpPr>
            <p:spPr>
              <a:xfrm flipH="1">
                <a:off x="1703845" y="222048"/>
                <a:ext cx="44807" cy="38537"/>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3" name="Google Shape;5493;p9"/>
              <p:cNvSpPr/>
              <p:nvPr/>
            </p:nvSpPr>
            <p:spPr>
              <a:xfrm flipH="1">
                <a:off x="1664565" y="227252"/>
                <a:ext cx="9368" cy="7460"/>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4" name="Google Shape;5494;p9"/>
              <p:cNvSpPr/>
              <p:nvPr/>
            </p:nvSpPr>
            <p:spPr>
              <a:xfrm flipH="1">
                <a:off x="1717079" y="235703"/>
                <a:ext cx="9293" cy="7435"/>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5" name="Google Shape;5495;p9"/>
              <p:cNvSpPr/>
              <p:nvPr/>
            </p:nvSpPr>
            <p:spPr>
              <a:xfrm>
                <a:off x="1831007" y="193895"/>
                <a:ext cx="292904" cy="99873"/>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6" name="Google Shape;5496;p9"/>
              <p:cNvSpPr/>
              <p:nvPr/>
            </p:nvSpPr>
            <p:spPr>
              <a:xfrm>
                <a:off x="2059031" y="241924"/>
                <a:ext cx="13730" cy="1028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7" name="Google Shape;5497;p9"/>
              <p:cNvSpPr/>
              <p:nvPr/>
            </p:nvSpPr>
            <p:spPr>
              <a:xfrm>
                <a:off x="1880498" y="231044"/>
                <a:ext cx="13705" cy="1021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8" name="Google Shape;5498;p9"/>
              <p:cNvSpPr/>
              <p:nvPr/>
            </p:nvSpPr>
            <p:spPr>
              <a:xfrm>
                <a:off x="1986220" y="206832"/>
                <a:ext cx="44485" cy="43592"/>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9" name="Google Shape;5499;p9"/>
              <p:cNvSpPr/>
              <p:nvPr/>
            </p:nvSpPr>
            <p:spPr>
              <a:xfrm>
                <a:off x="1928006" y="222048"/>
                <a:ext cx="44807" cy="38537"/>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0" name="Google Shape;5500;p9"/>
              <p:cNvSpPr/>
              <p:nvPr/>
            </p:nvSpPr>
            <p:spPr>
              <a:xfrm>
                <a:off x="2002725" y="227252"/>
                <a:ext cx="9368" cy="7460"/>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1" name="Google Shape;5501;p9"/>
              <p:cNvSpPr/>
              <p:nvPr/>
            </p:nvSpPr>
            <p:spPr>
              <a:xfrm>
                <a:off x="1950285" y="235703"/>
                <a:ext cx="9293" cy="7435"/>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2" name="Google Shape;5502;p9"/>
              <p:cNvSpPr/>
              <p:nvPr/>
            </p:nvSpPr>
            <p:spPr>
              <a:xfrm flipH="1">
                <a:off x="2098589" y="193895"/>
                <a:ext cx="292904" cy="99873"/>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3" name="Google Shape;5503;p9"/>
              <p:cNvSpPr/>
              <p:nvPr/>
            </p:nvSpPr>
            <p:spPr>
              <a:xfrm flipH="1">
                <a:off x="2149740" y="241924"/>
                <a:ext cx="13730" cy="1028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4" name="Google Shape;5504;p9"/>
              <p:cNvSpPr/>
              <p:nvPr/>
            </p:nvSpPr>
            <p:spPr>
              <a:xfrm flipH="1">
                <a:off x="2328298" y="231044"/>
                <a:ext cx="13705" cy="1021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5" name="Google Shape;5505;p9"/>
              <p:cNvSpPr/>
              <p:nvPr/>
            </p:nvSpPr>
            <p:spPr>
              <a:xfrm flipH="1">
                <a:off x="2191796" y="206832"/>
                <a:ext cx="44485" cy="43592"/>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6" name="Google Shape;5506;p9"/>
              <p:cNvSpPr/>
              <p:nvPr/>
            </p:nvSpPr>
            <p:spPr>
              <a:xfrm flipH="1">
                <a:off x="2249688" y="222048"/>
                <a:ext cx="44807" cy="38537"/>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7" name="Google Shape;5507;p9"/>
              <p:cNvSpPr/>
              <p:nvPr/>
            </p:nvSpPr>
            <p:spPr>
              <a:xfrm flipH="1">
                <a:off x="2210408" y="227252"/>
                <a:ext cx="9368" cy="7460"/>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8" name="Google Shape;5508;p9"/>
              <p:cNvSpPr/>
              <p:nvPr/>
            </p:nvSpPr>
            <p:spPr>
              <a:xfrm flipH="1">
                <a:off x="2262922" y="235703"/>
                <a:ext cx="9293" cy="7435"/>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9" name="Google Shape;5509;p9"/>
              <p:cNvSpPr/>
              <p:nvPr/>
            </p:nvSpPr>
            <p:spPr>
              <a:xfrm>
                <a:off x="2376850" y="193895"/>
                <a:ext cx="292904" cy="99873"/>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0" name="Google Shape;5510;p9"/>
              <p:cNvSpPr/>
              <p:nvPr/>
            </p:nvSpPr>
            <p:spPr>
              <a:xfrm>
                <a:off x="2604874" y="241924"/>
                <a:ext cx="13730" cy="1028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1" name="Google Shape;5511;p9"/>
              <p:cNvSpPr/>
              <p:nvPr/>
            </p:nvSpPr>
            <p:spPr>
              <a:xfrm>
                <a:off x="2426341" y="231044"/>
                <a:ext cx="13705" cy="1021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2" name="Google Shape;5512;p9"/>
              <p:cNvSpPr/>
              <p:nvPr/>
            </p:nvSpPr>
            <p:spPr>
              <a:xfrm>
                <a:off x="2532063" y="206832"/>
                <a:ext cx="44485" cy="43592"/>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3" name="Google Shape;5513;p9"/>
              <p:cNvSpPr/>
              <p:nvPr/>
            </p:nvSpPr>
            <p:spPr>
              <a:xfrm>
                <a:off x="2473849" y="222048"/>
                <a:ext cx="44807" cy="38537"/>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4" name="Google Shape;5514;p9"/>
              <p:cNvSpPr/>
              <p:nvPr/>
            </p:nvSpPr>
            <p:spPr>
              <a:xfrm>
                <a:off x="2548568" y="227252"/>
                <a:ext cx="9368" cy="7460"/>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5" name="Google Shape;5515;p9"/>
              <p:cNvSpPr/>
              <p:nvPr/>
            </p:nvSpPr>
            <p:spPr>
              <a:xfrm>
                <a:off x="2496128" y="235703"/>
                <a:ext cx="9293" cy="7435"/>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6" name="Google Shape;5516;p9"/>
              <p:cNvSpPr/>
              <p:nvPr/>
            </p:nvSpPr>
            <p:spPr>
              <a:xfrm flipH="1">
                <a:off x="2644433" y="193895"/>
                <a:ext cx="292904" cy="99873"/>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7" name="Google Shape;5517;p9"/>
              <p:cNvSpPr/>
              <p:nvPr/>
            </p:nvSpPr>
            <p:spPr>
              <a:xfrm flipH="1">
                <a:off x="2695584" y="241924"/>
                <a:ext cx="13730" cy="1028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8" name="Google Shape;5518;p9"/>
              <p:cNvSpPr/>
              <p:nvPr/>
            </p:nvSpPr>
            <p:spPr>
              <a:xfrm flipH="1">
                <a:off x="2874142" y="231044"/>
                <a:ext cx="13705" cy="1021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9" name="Google Shape;5519;p9"/>
              <p:cNvSpPr/>
              <p:nvPr/>
            </p:nvSpPr>
            <p:spPr>
              <a:xfrm flipH="1">
                <a:off x="2737640" y="206832"/>
                <a:ext cx="44485" cy="43592"/>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0" name="Google Shape;5520;p9"/>
              <p:cNvSpPr/>
              <p:nvPr/>
            </p:nvSpPr>
            <p:spPr>
              <a:xfrm flipH="1">
                <a:off x="2795531" y="222048"/>
                <a:ext cx="44807" cy="38537"/>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1" name="Google Shape;5521;p9"/>
              <p:cNvSpPr/>
              <p:nvPr/>
            </p:nvSpPr>
            <p:spPr>
              <a:xfrm flipH="1">
                <a:off x="2756251" y="227252"/>
                <a:ext cx="9368" cy="7460"/>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2" name="Google Shape;5522;p9"/>
              <p:cNvSpPr/>
              <p:nvPr/>
            </p:nvSpPr>
            <p:spPr>
              <a:xfrm flipH="1">
                <a:off x="2808765" y="235703"/>
                <a:ext cx="9293" cy="7435"/>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3" name="Google Shape;5523;p9"/>
              <p:cNvSpPr/>
              <p:nvPr/>
            </p:nvSpPr>
            <p:spPr>
              <a:xfrm>
                <a:off x="2922693" y="193895"/>
                <a:ext cx="292904" cy="99873"/>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4" name="Google Shape;5524;p9"/>
              <p:cNvSpPr/>
              <p:nvPr/>
            </p:nvSpPr>
            <p:spPr>
              <a:xfrm>
                <a:off x="3150717" y="241924"/>
                <a:ext cx="13730" cy="1028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5" name="Google Shape;5525;p9"/>
              <p:cNvSpPr/>
              <p:nvPr/>
            </p:nvSpPr>
            <p:spPr>
              <a:xfrm>
                <a:off x="2972184" y="231044"/>
                <a:ext cx="13705" cy="1021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6" name="Google Shape;5526;p9"/>
              <p:cNvSpPr/>
              <p:nvPr/>
            </p:nvSpPr>
            <p:spPr>
              <a:xfrm>
                <a:off x="3077906" y="206832"/>
                <a:ext cx="44485" cy="43592"/>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7" name="Google Shape;5527;p9"/>
              <p:cNvSpPr/>
              <p:nvPr/>
            </p:nvSpPr>
            <p:spPr>
              <a:xfrm>
                <a:off x="3019692" y="222048"/>
                <a:ext cx="44807" cy="38537"/>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8" name="Google Shape;5528;p9"/>
              <p:cNvSpPr/>
              <p:nvPr/>
            </p:nvSpPr>
            <p:spPr>
              <a:xfrm>
                <a:off x="3094411" y="227252"/>
                <a:ext cx="9368" cy="7460"/>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9" name="Google Shape;5529;p9"/>
              <p:cNvSpPr/>
              <p:nvPr/>
            </p:nvSpPr>
            <p:spPr>
              <a:xfrm>
                <a:off x="3041972" y="235703"/>
                <a:ext cx="9293" cy="7435"/>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0" name="Google Shape;5530;p9"/>
              <p:cNvSpPr/>
              <p:nvPr/>
            </p:nvSpPr>
            <p:spPr>
              <a:xfrm flipH="1">
                <a:off x="3190276" y="193895"/>
                <a:ext cx="292904" cy="99873"/>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1" name="Google Shape;5531;p9"/>
              <p:cNvSpPr/>
              <p:nvPr/>
            </p:nvSpPr>
            <p:spPr>
              <a:xfrm flipH="1">
                <a:off x="3241427" y="241924"/>
                <a:ext cx="13730" cy="1028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2" name="Google Shape;5532;p9"/>
              <p:cNvSpPr/>
              <p:nvPr/>
            </p:nvSpPr>
            <p:spPr>
              <a:xfrm flipH="1">
                <a:off x="3419985" y="231044"/>
                <a:ext cx="13705" cy="1021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3" name="Google Shape;5533;p9"/>
              <p:cNvSpPr/>
              <p:nvPr/>
            </p:nvSpPr>
            <p:spPr>
              <a:xfrm flipH="1">
                <a:off x="3283483" y="206832"/>
                <a:ext cx="44485" cy="43592"/>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4" name="Google Shape;5534;p9"/>
              <p:cNvSpPr/>
              <p:nvPr/>
            </p:nvSpPr>
            <p:spPr>
              <a:xfrm flipH="1">
                <a:off x="3341375" y="222048"/>
                <a:ext cx="44807" cy="38537"/>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5" name="Google Shape;5535;p9"/>
              <p:cNvSpPr/>
              <p:nvPr/>
            </p:nvSpPr>
            <p:spPr>
              <a:xfrm flipH="1">
                <a:off x="3302094" y="227252"/>
                <a:ext cx="9368" cy="7460"/>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6" name="Google Shape;5536;p9"/>
              <p:cNvSpPr/>
              <p:nvPr/>
            </p:nvSpPr>
            <p:spPr>
              <a:xfrm flipH="1">
                <a:off x="3354609" y="235703"/>
                <a:ext cx="9293" cy="7435"/>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7" name="Google Shape;5537;p9"/>
              <p:cNvSpPr/>
              <p:nvPr/>
            </p:nvSpPr>
            <p:spPr>
              <a:xfrm>
                <a:off x="3468537" y="193895"/>
                <a:ext cx="292904" cy="99873"/>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8" name="Google Shape;5538;p9"/>
              <p:cNvSpPr/>
              <p:nvPr/>
            </p:nvSpPr>
            <p:spPr>
              <a:xfrm>
                <a:off x="3696560" y="241924"/>
                <a:ext cx="13730" cy="1028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9" name="Google Shape;5539;p9"/>
              <p:cNvSpPr/>
              <p:nvPr/>
            </p:nvSpPr>
            <p:spPr>
              <a:xfrm>
                <a:off x="3518027" y="231044"/>
                <a:ext cx="13705" cy="1021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0" name="Google Shape;5540;p9"/>
              <p:cNvSpPr/>
              <p:nvPr/>
            </p:nvSpPr>
            <p:spPr>
              <a:xfrm>
                <a:off x="3623749" y="206832"/>
                <a:ext cx="44485" cy="43592"/>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1" name="Google Shape;5541;p9"/>
              <p:cNvSpPr/>
              <p:nvPr/>
            </p:nvSpPr>
            <p:spPr>
              <a:xfrm>
                <a:off x="3565535" y="222048"/>
                <a:ext cx="44807" cy="38537"/>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2" name="Google Shape;5542;p9"/>
              <p:cNvSpPr/>
              <p:nvPr/>
            </p:nvSpPr>
            <p:spPr>
              <a:xfrm>
                <a:off x="3640255" y="227252"/>
                <a:ext cx="9368" cy="7460"/>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3" name="Google Shape;5543;p9"/>
              <p:cNvSpPr/>
              <p:nvPr/>
            </p:nvSpPr>
            <p:spPr>
              <a:xfrm>
                <a:off x="3587815" y="235703"/>
                <a:ext cx="9293" cy="7435"/>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4" name="Google Shape;5544;p9"/>
              <p:cNvSpPr/>
              <p:nvPr/>
            </p:nvSpPr>
            <p:spPr>
              <a:xfrm flipH="1">
                <a:off x="3736119" y="193895"/>
                <a:ext cx="292904" cy="99873"/>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5" name="Google Shape;5545;p9"/>
              <p:cNvSpPr/>
              <p:nvPr/>
            </p:nvSpPr>
            <p:spPr>
              <a:xfrm flipH="1">
                <a:off x="3787270" y="241924"/>
                <a:ext cx="13730" cy="1028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6" name="Google Shape;5546;p9"/>
              <p:cNvSpPr/>
              <p:nvPr/>
            </p:nvSpPr>
            <p:spPr>
              <a:xfrm flipH="1">
                <a:off x="3965828" y="231044"/>
                <a:ext cx="13705" cy="1021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7" name="Google Shape;5547;p9"/>
              <p:cNvSpPr/>
              <p:nvPr/>
            </p:nvSpPr>
            <p:spPr>
              <a:xfrm flipH="1">
                <a:off x="3829326" y="206832"/>
                <a:ext cx="44485" cy="43592"/>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8" name="Google Shape;5548;p9"/>
              <p:cNvSpPr/>
              <p:nvPr/>
            </p:nvSpPr>
            <p:spPr>
              <a:xfrm flipH="1">
                <a:off x="3887218" y="222048"/>
                <a:ext cx="44807" cy="38537"/>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9" name="Google Shape;5549;p9"/>
              <p:cNvSpPr/>
              <p:nvPr/>
            </p:nvSpPr>
            <p:spPr>
              <a:xfrm flipH="1">
                <a:off x="3847938" y="227252"/>
                <a:ext cx="9368" cy="7460"/>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0" name="Google Shape;5550;p9"/>
              <p:cNvSpPr/>
              <p:nvPr/>
            </p:nvSpPr>
            <p:spPr>
              <a:xfrm flipH="1">
                <a:off x="3900452" y="235703"/>
                <a:ext cx="9293" cy="7435"/>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1" name="Google Shape;5551;p9"/>
              <p:cNvSpPr/>
              <p:nvPr/>
            </p:nvSpPr>
            <p:spPr>
              <a:xfrm>
                <a:off x="4014380" y="193895"/>
                <a:ext cx="292904" cy="99873"/>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2" name="Google Shape;5552;p9"/>
              <p:cNvSpPr/>
              <p:nvPr/>
            </p:nvSpPr>
            <p:spPr>
              <a:xfrm>
                <a:off x="4242404" y="241924"/>
                <a:ext cx="13730" cy="1028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3" name="Google Shape;5553;p9"/>
              <p:cNvSpPr/>
              <p:nvPr/>
            </p:nvSpPr>
            <p:spPr>
              <a:xfrm>
                <a:off x="4063870" y="231044"/>
                <a:ext cx="13705" cy="1021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4" name="Google Shape;5554;p9"/>
              <p:cNvSpPr/>
              <p:nvPr/>
            </p:nvSpPr>
            <p:spPr>
              <a:xfrm>
                <a:off x="4169593" y="206832"/>
                <a:ext cx="44485" cy="43592"/>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5" name="Google Shape;5555;p9"/>
              <p:cNvSpPr/>
              <p:nvPr/>
            </p:nvSpPr>
            <p:spPr>
              <a:xfrm>
                <a:off x="4111378" y="222048"/>
                <a:ext cx="44807" cy="38537"/>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6" name="Google Shape;5556;p9"/>
              <p:cNvSpPr/>
              <p:nvPr/>
            </p:nvSpPr>
            <p:spPr>
              <a:xfrm>
                <a:off x="4186098" y="227252"/>
                <a:ext cx="9368" cy="7460"/>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7" name="Google Shape;5557;p9"/>
              <p:cNvSpPr/>
              <p:nvPr/>
            </p:nvSpPr>
            <p:spPr>
              <a:xfrm>
                <a:off x="4133658" y="235703"/>
                <a:ext cx="9293" cy="7435"/>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8" name="Google Shape;5558;p9"/>
              <p:cNvSpPr/>
              <p:nvPr/>
            </p:nvSpPr>
            <p:spPr>
              <a:xfrm flipH="1">
                <a:off x="4281962" y="193895"/>
                <a:ext cx="292904" cy="99873"/>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9" name="Google Shape;5559;p9"/>
              <p:cNvSpPr/>
              <p:nvPr/>
            </p:nvSpPr>
            <p:spPr>
              <a:xfrm flipH="1">
                <a:off x="4333113" y="241924"/>
                <a:ext cx="13730" cy="1028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0" name="Google Shape;5560;p9"/>
              <p:cNvSpPr/>
              <p:nvPr/>
            </p:nvSpPr>
            <p:spPr>
              <a:xfrm flipH="1">
                <a:off x="4511671" y="231044"/>
                <a:ext cx="13705" cy="1021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1" name="Google Shape;5561;p9"/>
              <p:cNvSpPr/>
              <p:nvPr/>
            </p:nvSpPr>
            <p:spPr>
              <a:xfrm flipH="1">
                <a:off x="4375169" y="206832"/>
                <a:ext cx="44485" cy="43592"/>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2" name="Google Shape;5562;p9"/>
              <p:cNvSpPr/>
              <p:nvPr/>
            </p:nvSpPr>
            <p:spPr>
              <a:xfrm flipH="1">
                <a:off x="4433061" y="222048"/>
                <a:ext cx="44807" cy="38537"/>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3" name="Google Shape;5563;p9"/>
              <p:cNvSpPr/>
              <p:nvPr/>
            </p:nvSpPr>
            <p:spPr>
              <a:xfrm flipH="1">
                <a:off x="4393781" y="227252"/>
                <a:ext cx="9368" cy="7460"/>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4" name="Google Shape;5564;p9"/>
              <p:cNvSpPr/>
              <p:nvPr/>
            </p:nvSpPr>
            <p:spPr>
              <a:xfrm flipH="1">
                <a:off x="4446295" y="235703"/>
                <a:ext cx="9293" cy="7435"/>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5" name="Google Shape;5565;p9"/>
              <p:cNvSpPr/>
              <p:nvPr/>
            </p:nvSpPr>
            <p:spPr>
              <a:xfrm>
                <a:off x="4560223" y="193895"/>
                <a:ext cx="292904" cy="99873"/>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6" name="Google Shape;5566;p9"/>
              <p:cNvSpPr/>
              <p:nvPr/>
            </p:nvSpPr>
            <p:spPr>
              <a:xfrm>
                <a:off x="4788247" y="241924"/>
                <a:ext cx="13730" cy="1028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7" name="Google Shape;5567;p9"/>
              <p:cNvSpPr/>
              <p:nvPr/>
            </p:nvSpPr>
            <p:spPr>
              <a:xfrm>
                <a:off x="4609714" y="231044"/>
                <a:ext cx="13705" cy="1021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8" name="Google Shape;5568;p9"/>
              <p:cNvSpPr/>
              <p:nvPr/>
            </p:nvSpPr>
            <p:spPr>
              <a:xfrm>
                <a:off x="4715436" y="206832"/>
                <a:ext cx="44485" cy="43592"/>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9" name="Google Shape;5569;p9"/>
              <p:cNvSpPr/>
              <p:nvPr/>
            </p:nvSpPr>
            <p:spPr>
              <a:xfrm>
                <a:off x="4657222" y="222048"/>
                <a:ext cx="44807" cy="38537"/>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0" name="Google Shape;5570;p9"/>
              <p:cNvSpPr/>
              <p:nvPr/>
            </p:nvSpPr>
            <p:spPr>
              <a:xfrm>
                <a:off x="4731941" y="227252"/>
                <a:ext cx="9368" cy="7460"/>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1" name="Google Shape;5571;p9"/>
              <p:cNvSpPr/>
              <p:nvPr/>
            </p:nvSpPr>
            <p:spPr>
              <a:xfrm>
                <a:off x="4679501" y="235703"/>
                <a:ext cx="9293" cy="7435"/>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2" name="Google Shape;5572;p9"/>
              <p:cNvSpPr/>
              <p:nvPr/>
            </p:nvSpPr>
            <p:spPr>
              <a:xfrm flipH="1">
                <a:off x="4827805" y="193895"/>
                <a:ext cx="292904" cy="99873"/>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3" name="Google Shape;5573;p9"/>
              <p:cNvSpPr/>
              <p:nvPr/>
            </p:nvSpPr>
            <p:spPr>
              <a:xfrm flipH="1">
                <a:off x="4878956" y="241924"/>
                <a:ext cx="13730" cy="1028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4" name="Google Shape;5574;p9"/>
              <p:cNvSpPr/>
              <p:nvPr/>
            </p:nvSpPr>
            <p:spPr>
              <a:xfrm flipH="1">
                <a:off x="5057514" y="231044"/>
                <a:ext cx="13705" cy="1021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5" name="Google Shape;5575;p9"/>
              <p:cNvSpPr/>
              <p:nvPr/>
            </p:nvSpPr>
            <p:spPr>
              <a:xfrm flipH="1">
                <a:off x="4921012" y="206832"/>
                <a:ext cx="44485" cy="43592"/>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6" name="Google Shape;5576;p9"/>
              <p:cNvSpPr/>
              <p:nvPr/>
            </p:nvSpPr>
            <p:spPr>
              <a:xfrm flipH="1">
                <a:off x="4978904" y="222048"/>
                <a:ext cx="44807" cy="38537"/>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7" name="Google Shape;5577;p9"/>
              <p:cNvSpPr/>
              <p:nvPr/>
            </p:nvSpPr>
            <p:spPr>
              <a:xfrm flipH="1">
                <a:off x="4939624" y="227252"/>
                <a:ext cx="9368" cy="7460"/>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8" name="Google Shape;5578;p9"/>
              <p:cNvSpPr/>
              <p:nvPr/>
            </p:nvSpPr>
            <p:spPr>
              <a:xfrm flipH="1">
                <a:off x="4992138" y="235703"/>
                <a:ext cx="9293" cy="7435"/>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9" name="Google Shape;5579;p9"/>
              <p:cNvSpPr/>
              <p:nvPr/>
            </p:nvSpPr>
            <p:spPr>
              <a:xfrm>
                <a:off x="5107256" y="193895"/>
                <a:ext cx="292904" cy="99873"/>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0" name="Google Shape;5580;p9"/>
              <p:cNvSpPr/>
              <p:nvPr/>
            </p:nvSpPr>
            <p:spPr>
              <a:xfrm>
                <a:off x="5335279" y="241924"/>
                <a:ext cx="13730" cy="1028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1" name="Google Shape;5581;p9"/>
              <p:cNvSpPr/>
              <p:nvPr/>
            </p:nvSpPr>
            <p:spPr>
              <a:xfrm>
                <a:off x="5156746" y="231044"/>
                <a:ext cx="13705" cy="1021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2" name="Google Shape;5582;p9"/>
              <p:cNvSpPr/>
              <p:nvPr/>
            </p:nvSpPr>
            <p:spPr>
              <a:xfrm>
                <a:off x="5262468" y="206832"/>
                <a:ext cx="44485" cy="43592"/>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3" name="Google Shape;5583;p9"/>
              <p:cNvSpPr/>
              <p:nvPr/>
            </p:nvSpPr>
            <p:spPr>
              <a:xfrm>
                <a:off x="5204254" y="222048"/>
                <a:ext cx="44807" cy="38537"/>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4" name="Google Shape;5584;p9"/>
              <p:cNvSpPr/>
              <p:nvPr/>
            </p:nvSpPr>
            <p:spPr>
              <a:xfrm>
                <a:off x="5278974" y="227252"/>
                <a:ext cx="9368" cy="7460"/>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5" name="Google Shape;5585;p9"/>
              <p:cNvSpPr/>
              <p:nvPr/>
            </p:nvSpPr>
            <p:spPr>
              <a:xfrm>
                <a:off x="5226534" y="235703"/>
                <a:ext cx="9293" cy="7435"/>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6" name="Google Shape;5586;p9"/>
              <p:cNvSpPr/>
              <p:nvPr/>
            </p:nvSpPr>
            <p:spPr>
              <a:xfrm flipH="1">
                <a:off x="5374838" y="193895"/>
                <a:ext cx="292904" cy="99873"/>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7" name="Google Shape;5587;p9"/>
              <p:cNvSpPr/>
              <p:nvPr/>
            </p:nvSpPr>
            <p:spPr>
              <a:xfrm flipH="1">
                <a:off x="5425989" y="241924"/>
                <a:ext cx="13730" cy="1028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8" name="Google Shape;5588;p9"/>
              <p:cNvSpPr/>
              <p:nvPr/>
            </p:nvSpPr>
            <p:spPr>
              <a:xfrm flipH="1">
                <a:off x="5604547" y="231044"/>
                <a:ext cx="13705" cy="1021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9" name="Google Shape;5589;p9"/>
              <p:cNvSpPr/>
              <p:nvPr/>
            </p:nvSpPr>
            <p:spPr>
              <a:xfrm flipH="1">
                <a:off x="5468045" y="206832"/>
                <a:ext cx="44485" cy="43592"/>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0" name="Google Shape;5590;p9"/>
              <p:cNvSpPr/>
              <p:nvPr/>
            </p:nvSpPr>
            <p:spPr>
              <a:xfrm flipH="1">
                <a:off x="5525937" y="222048"/>
                <a:ext cx="44807" cy="38537"/>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1" name="Google Shape;5591;p9"/>
              <p:cNvSpPr/>
              <p:nvPr/>
            </p:nvSpPr>
            <p:spPr>
              <a:xfrm flipH="1">
                <a:off x="5486657" y="227252"/>
                <a:ext cx="9368" cy="7460"/>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2" name="Google Shape;5592;p9"/>
              <p:cNvSpPr/>
              <p:nvPr/>
            </p:nvSpPr>
            <p:spPr>
              <a:xfrm flipH="1">
                <a:off x="5539171" y="235703"/>
                <a:ext cx="9293" cy="7435"/>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3" name="Google Shape;5593;p9"/>
              <p:cNvSpPr/>
              <p:nvPr/>
            </p:nvSpPr>
            <p:spPr>
              <a:xfrm>
                <a:off x="5654288" y="193895"/>
                <a:ext cx="292904" cy="99873"/>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4" name="Google Shape;5594;p9"/>
              <p:cNvSpPr/>
              <p:nvPr/>
            </p:nvSpPr>
            <p:spPr>
              <a:xfrm>
                <a:off x="5882312" y="241924"/>
                <a:ext cx="13730" cy="1028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5" name="Google Shape;5595;p9"/>
              <p:cNvSpPr/>
              <p:nvPr/>
            </p:nvSpPr>
            <p:spPr>
              <a:xfrm>
                <a:off x="5703779" y="231044"/>
                <a:ext cx="13705" cy="1021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6" name="Google Shape;5596;p9"/>
              <p:cNvSpPr/>
              <p:nvPr/>
            </p:nvSpPr>
            <p:spPr>
              <a:xfrm>
                <a:off x="5809501" y="206832"/>
                <a:ext cx="44485" cy="43592"/>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7" name="Google Shape;5597;p9"/>
              <p:cNvSpPr/>
              <p:nvPr/>
            </p:nvSpPr>
            <p:spPr>
              <a:xfrm>
                <a:off x="5751287" y="222048"/>
                <a:ext cx="44807" cy="38537"/>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8" name="Google Shape;5598;p9"/>
              <p:cNvSpPr/>
              <p:nvPr/>
            </p:nvSpPr>
            <p:spPr>
              <a:xfrm>
                <a:off x="5826006" y="227252"/>
                <a:ext cx="9368" cy="7460"/>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9" name="Google Shape;5599;p9"/>
              <p:cNvSpPr/>
              <p:nvPr/>
            </p:nvSpPr>
            <p:spPr>
              <a:xfrm>
                <a:off x="5773567" y="235703"/>
                <a:ext cx="9293" cy="7435"/>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0" name="Google Shape;5600;p9"/>
              <p:cNvSpPr/>
              <p:nvPr/>
            </p:nvSpPr>
            <p:spPr>
              <a:xfrm flipH="1">
                <a:off x="5921871" y="193895"/>
                <a:ext cx="292904" cy="99873"/>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1" name="Google Shape;5601;p9"/>
              <p:cNvSpPr/>
              <p:nvPr/>
            </p:nvSpPr>
            <p:spPr>
              <a:xfrm flipH="1">
                <a:off x="5973022" y="241924"/>
                <a:ext cx="13730" cy="1028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2" name="Google Shape;5602;p9"/>
              <p:cNvSpPr/>
              <p:nvPr/>
            </p:nvSpPr>
            <p:spPr>
              <a:xfrm flipH="1">
                <a:off x="6151580" y="231044"/>
                <a:ext cx="13705" cy="1021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3" name="Google Shape;5603;p9"/>
              <p:cNvSpPr/>
              <p:nvPr/>
            </p:nvSpPr>
            <p:spPr>
              <a:xfrm flipH="1">
                <a:off x="6015078" y="206832"/>
                <a:ext cx="44485" cy="43592"/>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4" name="Google Shape;5604;p9"/>
              <p:cNvSpPr/>
              <p:nvPr/>
            </p:nvSpPr>
            <p:spPr>
              <a:xfrm flipH="1">
                <a:off x="6072970" y="222048"/>
                <a:ext cx="44807" cy="38537"/>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5" name="Google Shape;5605;p9"/>
              <p:cNvSpPr/>
              <p:nvPr/>
            </p:nvSpPr>
            <p:spPr>
              <a:xfrm flipH="1">
                <a:off x="6033689" y="227252"/>
                <a:ext cx="9368" cy="7460"/>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6" name="Google Shape;5606;p9"/>
              <p:cNvSpPr/>
              <p:nvPr/>
            </p:nvSpPr>
            <p:spPr>
              <a:xfrm flipH="1">
                <a:off x="6086203" y="235703"/>
                <a:ext cx="9293" cy="7435"/>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7" name="Google Shape;5607;p9"/>
              <p:cNvSpPr/>
              <p:nvPr/>
            </p:nvSpPr>
            <p:spPr>
              <a:xfrm>
                <a:off x="6201321" y="193895"/>
                <a:ext cx="292904" cy="99873"/>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8" name="Google Shape;5608;p9"/>
              <p:cNvSpPr/>
              <p:nvPr/>
            </p:nvSpPr>
            <p:spPr>
              <a:xfrm>
                <a:off x="6429345" y="241924"/>
                <a:ext cx="13730" cy="1028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9" name="Google Shape;5609;p9"/>
              <p:cNvSpPr/>
              <p:nvPr/>
            </p:nvSpPr>
            <p:spPr>
              <a:xfrm>
                <a:off x="6250812" y="231044"/>
                <a:ext cx="13705" cy="1021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0" name="Google Shape;5610;p9"/>
              <p:cNvSpPr/>
              <p:nvPr/>
            </p:nvSpPr>
            <p:spPr>
              <a:xfrm>
                <a:off x="6356534" y="206832"/>
                <a:ext cx="44485" cy="43592"/>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1" name="Google Shape;5611;p9"/>
              <p:cNvSpPr/>
              <p:nvPr/>
            </p:nvSpPr>
            <p:spPr>
              <a:xfrm>
                <a:off x="6298320" y="222048"/>
                <a:ext cx="44807" cy="38537"/>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2" name="Google Shape;5612;p9"/>
              <p:cNvSpPr/>
              <p:nvPr/>
            </p:nvSpPr>
            <p:spPr>
              <a:xfrm>
                <a:off x="6373039" y="227252"/>
                <a:ext cx="9368" cy="7460"/>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3" name="Google Shape;5613;p9"/>
              <p:cNvSpPr/>
              <p:nvPr/>
            </p:nvSpPr>
            <p:spPr>
              <a:xfrm>
                <a:off x="6320599" y="235703"/>
                <a:ext cx="9293" cy="7435"/>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4" name="Google Shape;5614;p9"/>
              <p:cNvSpPr/>
              <p:nvPr/>
            </p:nvSpPr>
            <p:spPr>
              <a:xfrm flipH="1">
                <a:off x="6468903" y="193895"/>
                <a:ext cx="292904" cy="99873"/>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5" name="Google Shape;5615;p9"/>
              <p:cNvSpPr/>
              <p:nvPr/>
            </p:nvSpPr>
            <p:spPr>
              <a:xfrm flipH="1">
                <a:off x="6520054" y="241924"/>
                <a:ext cx="13730" cy="1028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6" name="Google Shape;5616;p9"/>
              <p:cNvSpPr/>
              <p:nvPr/>
            </p:nvSpPr>
            <p:spPr>
              <a:xfrm flipH="1">
                <a:off x="6698612" y="231044"/>
                <a:ext cx="13705" cy="1021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7" name="Google Shape;5617;p9"/>
              <p:cNvSpPr/>
              <p:nvPr/>
            </p:nvSpPr>
            <p:spPr>
              <a:xfrm flipH="1">
                <a:off x="6562110" y="206832"/>
                <a:ext cx="44485" cy="43592"/>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8" name="Google Shape;5618;p9"/>
              <p:cNvSpPr/>
              <p:nvPr/>
            </p:nvSpPr>
            <p:spPr>
              <a:xfrm flipH="1">
                <a:off x="6620002" y="222048"/>
                <a:ext cx="44807" cy="38537"/>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9" name="Google Shape;5619;p9"/>
              <p:cNvSpPr/>
              <p:nvPr/>
            </p:nvSpPr>
            <p:spPr>
              <a:xfrm flipH="1">
                <a:off x="6580722" y="227252"/>
                <a:ext cx="9368" cy="7460"/>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0" name="Google Shape;5620;p9"/>
              <p:cNvSpPr/>
              <p:nvPr/>
            </p:nvSpPr>
            <p:spPr>
              <a:xfrm flipH="1">
                <a:off x="6633236" y="235703"/>
                <a:ext cx="9293" cy="7435"/>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1" name="Google Shape;5621;p9"/>
              <p:cNvSpPr/>
              <p:nvPr/>
            </p:nvSpPr>
            <p:spPr>
              <a:xfrm>
                <a:off x="6748354" y="193895"/>
                <a:ext cx="292904" cy="99873"/>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2" name="Google Shape;5622;p9"/>
              <p:cNvSpPr/>
              <p:nvPr/>
            </p:nvSpPr>
            <p:spPr>
              <a:xfrm>
                <a:off x="6976378" y="241924"/>
                <a:ext cx="13730" cy="1028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3" name="Google Shape;5623;p9"/>
              <p:cNvSpPr/>
              <p:nvPr/>
            </p:nvSpPr>
            <p:spPr>
              <a:xfrm>
                <a:off x="6797844" y="231044"/>
                <a:ext cx="13705" cy="1021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4" name="Google Shape;5624;p9"/>
              <p:cNvSpPr/>
              <p:nvPr/>
            </p:nvSpPr>
            <p:spPr>
              <a:xfrm>
                <a:off x="6903567" y="206832"/>
                <a:ext cx="44485" cy="43592"/>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5" name="Google Shape;5625;p9"/>
              <p:cNvSpPr/>
              <p:nvPr/>
            </p:nvSpPr>
            <p:spPr>
              <a:xfrm>
                <a:off x="6845352" y="222048"/>
                <a:ext cx="44807" cy="38537"/>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6" name="Google Shape;5626;p9"/>
              <p:cNvSpPr/>
              <p:nvPr/>
            </p:nvSpPr>
            <p:spPr>
              <a:xfrm>
                <a:off x="6920072" y="227252"/>
                <a:ext cx="9368" cy="7460"/>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7" name="Google Shape;5627;p9"/>
              <p:cNvSpPr/>
              <p:nvPr/>
            </p:nvSpPr>
            <p:spPr>
              <a:xfrm>
                <a:off x="6867632" y="235703"/>
                <a:ext cx="9293" cy="7435"/>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8" name="Google Shape;5628;p9"/>
              <p:cNvSpPr/>
              <p:nvPr/>
            </p:nvSpPr>
            <p:spPr>
              <a:xfrm flipH="1">
                <a:off x="7015936" y="193895"/>
                <a:ext cx="292904" cy="99873"/>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9" name="Google Shape;5629;p9"/>
              <p:cNvSpPr/>
              <p:nvPr/>
            </p:nvSpPr>
            <p:spPr>
              <a:xfrm flipH="1">
                <a:off x="7067087" y="241924"/>
                <a:ext cx="13730" cy="1028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0" name="Google Shape;5630;p9"/>
              <p:cNvSpPr/>
              <p:nvPr/>
            </p:nvSpPr>
            <p:spPr>
              <a:xfrm flipH="1">
                <a:off x="7245645" y="231044"/>
                <a:ext cx="13705" cy="1021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1" name="Google Shape;5631;p9"/>
              <p:cNvSpPr/>
              <p:nvPr/>
            </p:nvSpPr>
            <p:spPr>
              <a:xfrm flipH="1">
                <a:off x="7109143" y="206832"/>
                <a:ext cx="44485" cy="43592"/>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2" name="Google Shape;5632;p9"/>
              <p:cNvSpPr/>
              <p:nvPr/>
            </p:nvSpPr>
            <p:spPr>
              <a:xfrm flipH="1">
                <a:off x="7167035" y="222048"/>
                <a:ext cx="44807" cy="38537"/>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3" name="Google Shape;5633;p9"/>
              <p:cNvSpPr/>
              <p:nvPr/>
            </p:nvSpPr>
            <p:spPr>
              <a:xfrm flipH="1">
                <a:off x="7127755" y="227252"/>
                <a:ext cx="9368" cy="7460"/>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4" name="Google Shape;5634;p9"/>
              <p:cNvSpPr/>
              <p:nvPr/>
            </p:nvSpPr>
            <p:spPr>
              <a:xfrm flipH="1">
                <a:off x="7180269" y="235703"/>
                <a:ext cx="9293" cy="7435"/>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5" name="Google Shape;5635;p9"/>
              <p:cNvSpPr/>
              <p:nvPr/>
            </p:nvSpPr>
            <p:spPr>
              <a:xfrm>
                <a:off x="7295386" y="193895"/>
                <a:ext cx="292904" cy="99873"/>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6" name="Google Shape;5636;p9"/>
              <p:cNvSpPr/>
              <p:nvPr/>
            </p:nvSpPr>
            <p:spPr>
              <a:xfrm>
                <a:off x="7523410" y="241924"/>
                <a:ext cx="13730" cy="1028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7" name="Google Shape;5637;p9"/>
              <p:cNvSpPr/>
              <p:nvPr/>
            </p:nvSpPr>
            <p:spPr>
              <a:xfrm>
                <a:off x="7344877" y="231044"/>
                <a:ext cx="13705" cy="1021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8" name="Google Shape;5638;p9"/>
              <p:cNvSpPr/>
              <p:nvPr/>
            </p:nvSpPr>
            <p:spPr>
              <a:xfrm>
                <a:off x="7450599" y="206832"/>
                <a:ext cx="44485" cy="43592"/>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9" name="Google Shape;5639;p9"/>
              <p:cNvSpPr/>
              <p:nvPr/>
            </p:nvSpPr>
            <p:spPr>
              <a:xfrm>
                <a:off x="7392385" y="222048"/>
                <a:ext cx="44807" cy="38537"/>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0" name="Google Shape;5640;p9"/>
              <p:cNvSpPr/>
              <p:nvPr/>
            </p:nvSpPr>
            <p:spPr>
              <a:xfrm>
                <a:off x="7467104" y="227252"/>
                <a:ext cx="9368" cy="7460"/>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1" name="Google Shape;5641;p9"/>
              <p:cNvSpPr/>
              <p:nvPr/>
            </p:nvSpPr>
            <p:spPr>
              <a:xfrm>
                <a:off x="7414665" y="235703"/>
                <a:ext cx="9293" cy="7435"/>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2" name="Google Shape;5642;p9"/>
              <p:cNvSpPr/>
              <p:nvPr/>
            </p:nvSpPr>
            <p:spPr>
              <a:xfrm flipH="1">
                <a:off x="7562969" y="193895"/>
                <a:ext cx="292904" cy="99873"/>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3" name="Google Shape;5643;p9"/>
              <p:cNvSpPr/>
              <p:nvPr/>
            </p:nvSpPr>
            <p:spPr>
              <a:xfrm flipH="1">
                <a:off x="7614120" y="241924"/>
                <a:ext cx="13730" cy="1028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4" name="Google Shape;5644;p9"/>
              <p:cNvSpPr/>
              <p:nvPr/>
            </p:nvSpPr>
            <p:spPr>
              <a:xfrm flipH="1">
                <a:off x="7792678" y="231044"/>
                <a:ext cx="13705" cy="1021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5" name="Google Shape;5645;p9"/>
              <p:cNvSpPr/>
              <p:nvPr/>
            </p:nvSpPr>
            <p:spPr>
              <a:xfrm flipH="1">
                <a:off x="7656176" y="206832"/>
                <a:ext cx="44485" cy="43592"/>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6" name="Google Shape;5646;p9"/>
              <p:cNvSpPr/>
              <p:nvPr/>
            </p:nvSpPr>
            <p:spPr>
              <a:xfrm flipH="1">
                <a:off x="7714068" y="222048"/>
                <a:ext cx="44807" cy="38537"/>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7" name="Google Shape;5647;p9"/>
              <p:cNvSpPr/>
              <p:nvPr/>
            </p:nvSpPr>
            <p:spPr>
              <a:xfrm flipH="1">
                <a:off x="7674787" y="227252"/>
                <a:ext cx="9368" cy="7460"/>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8" name="Google Shape;5648;p9"/>
              <p:cNvSpPr/>
              <p:nvPr/>
            </p:nvSpPr>
            <p:spPr>
              <a:xfrm flipH="1">
                <a:off x="7727302" y="235703"/>
                <a:ext cx="9293" cy="7435"/>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9" name="Google Shape;5649;p9"/>
              <p:cNvSpPr/>
              <p:nvPr/>
            </p:nvSpPr>
            <p:spPr>
              <a:xfrm>
                <a:off x="7842419" y="193895"/>
                <a:ext cx="292904" cy="99873"/>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0" name="Google Shape;5650;p9"/>
              <p:cNvSpPr/>
              <p:nvPr/>
            </p:nvSpPr>
            <p:spPr>
              <a:xfrm>
                <a:off x="8070443" y="241924"/>
                <a:ext cx="13730" cy="1028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1" name="Google Shape;5651;p9"/>
              <p:cNvSpPr/>
              <p:nvPr/>
            </p:nvSpPr>
            <p:spPr>
              <a:xfrm>
                <a:off x="7891910" y="231044"/>
                <a:ext cx="13705" cy="1021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2" name="Google Shape;5652;p9"/>
              <p:cNvSpPr/>
              <p:nvPr/>
            </p:nvSpPr>
            <p:spPr>
              <a:xfrm>
                <a:off x="7997632" y="206832"/>
                <a:ext cx="44485" cy="43592"/>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3" name="Google Shape;5653;p9"/>
              <p:cNvSpPr/>
              <p:nvPr/>
            </p:nvSpPr>
            <p:spPr>
              <a:xfrm>
                <a:off x="7939418" y="222048"/>
                <a:ext cx="44807" cy="38537"/>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4" name="Google Shape;5654;p9"/>
              <p:cNvSpPr/>
              <p:nvPr/>
            </p:nvSpPr>
            <p:spPr>
              <a:xfrm>
                <a:off x="8014137" y="227252"/>
                <a:ext cx="9368" cy="7460"/>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5" name="Google Shape;5655;p9"/>
              <p:cNvSpPr/>
              <p:nvPr/>
            </p:nvSpPr>
            <p:spPr>
              <a:xfrm>
                <a:off x="7961697" y="235703"/>
                <a:ext cx="9293" cy="7435"/>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6" name="Google Shape;5656;p9"/>
              <p:cNvSpPr/>
              <p:nvPr/>
            </p:nvSpPr>
            <p:spPr>
              <a:xfrm flipH="1">
                <a:off x="8110001" y="193895"/>
                <a:ext cx="292904" cy="99873"/>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7" name="Google Shape;5657;p9"/>
              <p:cNvSpPr/>
              <p:nvPr/>
            </p:nvSpPr>
            <p:spPr>
              <a:xfrm flipH="1">
                <a:off x="8161153" y="241924"/>
                <a:ext cx="13730" cy="1028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8" name="Google Shape;5658;p9"/>
              <p:cNvSpPr/>
              <p:nvPr/>
            </p:nvSpPr>
            <p:spPr>
              <a:xfrm flipH="1">
                <a:off x="8339710" y="231044"/>
                <a:ext cx="13705" cy="1021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9" name="Google Shape;5659;p9"/>
              <p:cNvSpPr/>
              <p:nvPr/>
            </p:nvSpPr>
            <p:spPr>
              <a:xfrm flipH="1">
                <a:off x="8203208" y="206832"/>
                <a:ext cx="44485" cy="43592"/>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0" name="Google Shape;5660;p9"/>
              <p:cNvSpPr/>
              <p:nvPr/>
            </p:nvSpPr>
            <p:spPr>
              <a:xfrm flipH="1">
                <a:off x="8261100" y="222048"/>
                <a:ext cx="44807" cy="38537"/>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1" name="Google Shape;5661;p9"/>
              <p:cNvSpPr/>
              <p:nvPr/>
            </p:nvSpPr>
            <p:spPr>
              <a:xfrm flipH="1">
                <a:off x="8221820" y="227252"/>
                <a:ext cx="9368" cy="7460"/>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2" name="Google Shape;5662;p9"/>
              <p:cNvSpPr/>
              <p:nvPr/>
            </p:nvSpPr>
            <p:spPr>
              <a:xfrm flipH="1">
                <a:off x="8274334" y="235703"/>
                <a:ext cx="9293" cy="7435"/>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3" name="Google Shape;5663;p9"/>
              <p:cNvSpPr/>
              <p:nvPr/>
            </p:nvSpPr>
            <p:spPr>
              <a:xfrm>
                <a:off x="8389452" y="193895"/>
                <a:ext cx="292904" cy="99873"/>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4" name="Google Shape;5664;p9"/>
              <p:cNvSpPr/>
              <p:nvPr/>
            </p:nvSpPr>
            <p:spPr>
              <a:xfrm>
                <a:off x="8617476" y="241924"/>
                <a:ext cx="13730" cy="1028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5" name="Google Shape;5665;p9"/>
              <p:cNvSpPr/>
              <p:nvPr/>
            </p:nvSpPr>
            <p:spPr>
              <a:xfrm>
                <a:off x="8438942" y="231044"/>
                <a:ext cx="13705" cy="1021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6" name="Google Shape;5666;p9"/>
              <p:cNvSpPr/>
              <p:nvPr/>
            </p:nvSpPr>
            <p:spPr>
              <a:xfrm>
                <a:off x="8544665" y="206832"/>
                <a:ext cx="44485" cy="43592"/>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7" name="Google Shape;5667;p9"/>
              <p:cNvSpPr/>
              <p:nvPr/>
            </p:nvSpPr>
            <p:spPr>
              <a:xfrm>
                <a:off x="8486451" y="222048"/>
                <a:ext cx="44807" cy="38537"/>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8" name="Google Shape;5668;p9"/>
              <p:cNvSpPr/>
              <p:nvPr/>
            </p:nvSpPr>
            <p:spPr>
              <a:xfrm>
                <a:off x="8561170" y="227252"/>
                <a:ext cx="9368" cy="7460"/>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9" name="Google Shape;5669;p9"/>
              <p:cNvSpPr/>
              <p:nvPr/>
            </p:nvSpPr>
            <p:spPr>
              <a:xfrm>
                <a:off x="8508730" y="235703"/>
                <a:ext cx="9293" cy="7435"/>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0" name="Google Shape;5670;p9"/>
              <p:cNvSpPr/>
              <p:nvPr/>
            </p:nvSpPr>
            <p:spPr>
              <a:xfrm flipH="1">
                <a:off x="8657034" y="193895"/>
                <a:ext cx="292904" cy="99873"/>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1" name="Google Shape;5671;p9"/>
              <p:cNvSpPr/>
              <p:nvPr/>
            </p:nvSpPr>
            <p:spPr>
              <a:xfrm flipH="1">
                <a:off x="8708185" y="241924"/>
                <a:ext cx="13730" cy="1028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2" name="Google Shape;5672;p9"/>
              <p:cNvSpPr/>
              <p:nvPr/>
            </p:nvSpPr>
            <p:spPr>
              <a:xfrm flipH="1">
                <a:off x="8886743" y="231044"/>
                <a:ext cx="13705" cy="1021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3" name="Google Shape;5673;p9"/>
              <p:cNvSpPr/>
              <p:nvPr/>
            </p:nvSpPr>
            <p:spPr>
              <a:xfrm flipH="1">
                <a:off x="8750241" y="206832"/>
                <a:ext cx="44485" cy="43592"/>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4" name="Google Shape;5674;p9"/>
              <p:cNvSpPr/>
              <p:nvPr/>
            </p:nvSpPr>
            <p:spPr>
              <a:xfrm flipH="1">
                <a:off x="8808133" y="222048"/>
                <a:ext cx="44807" cy="38537"/>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5" name="Google Shape;5675;p9"/>
              <p:cNvSpPr/>
              <p:nvPr/>
            </p:nvSpPr>
            <p:spPr>
              <a:xfrm flipH="1">
                <a:off x="8768853" y="227252"/>
                <a:ext cx="9368" cy="7460"/>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6" name="Google Shape;5676;p9"/>
              <p:cNvSpPr/>
              <p:nvPr/>
            </p:nvSpPr>
            <p:spPr>
              <a:xfrm flipH="1">
                <a:off x="8821367" y="235703"/>
                <a:ext cx="9293" cy="7435"/>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77" name="Google Shape;5677;p9"/>
            <p:cNvGrpSpPr/>
            <p:nvPr/>
          </p:nvGrpSpPr>
          <p:grpSpPr>
            <a:xfrm>
              <a:off x="194061" y="4849720"/>
              <a:ext cx="8755877" cy="99873"/>
              <a:chOff x="194061" y="4849720"/>
              <a:chExt cx="8755877" cy="99873"/>
            </a:xfrm>
          </p:grpSpPr>
          <p:grpSp>
            <p:nvGrpSpPr>
              <p:cNvPr id="5678" name="Google Shape;5678;p9"/>
              <p:cNvGrpSpPr/>
              <p:nvPr/>
            </p:nvGrpSpPr>
            <p:grpSpPr>
              <a:xfrm>
                <a:off x="194061" y="4849720"/>
                <a:ext cx="292904" cy="99873"/>
                <a:chOff x="8903450" y="3383150"/>
                <a:chExt cx="295475" cy="100750"/>
              </a:xfrm>
            </p:grpSpPr>
            <p:sp>
              <p:nvSpPr>
                <p:cNvPr id="5679" name="Google Shape;5679;p9"/>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0" name="Google Shape;5680;p9"/>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1" name="Google Shape;5681;p9"/>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2" name="Google Shape;5682;p9"/>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3" name="Google Shape;5683;p9"/>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4" name="Google Shape;5684;p9"/>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5" name="Google Shape;5685;p9"/>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86" name="Google Shape;5686;p9"/>
              <p:cNvGrpSpPr/>
              <p:nvPr/>
            </p:nvGrpSpPr>
            <p:grpSpPr>
              <a:xfrm flipH="1">
                <a:off x="461644" y="4849720"/>
                <a:ext cx="292904" cy="99873"/>
                <a:chOff x="8903450" y="3383150"/>
                <a:chExt cx="295475" cy="100750"/>
              </a:xfrm>
            </p:grpSpPr>
            <p:sp>
              <p:nvSpPr>
                <p:cNvPr id="5687" name="Google Shape;5687;p9"/>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8" name="Google Shape;5688;p9"/>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9" name="Google Shape;5689;p9"/>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0" name="Google Shape;5690;p9"/>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1" name="Google Shape;5691;p9"/>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2" name="Google Shape;5692;p9"/>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3" name="Google Shape;5693;p9"/>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94" name="Google Shape;5694;p9"/>
              <p:cNvGrpSpPr/>
              <p:nvPr/>
            </p:nvGrpSpPr>
            <p:grpSpPr>
              <a:xfrm>
                <a:off x="739321" y="4849720"/>
                <a:ext cx="292904" cy="99873"/>
                <a:chOff x="8903450" y="3383150"/>
                <a:chExt cx="295475" cy="100750"/>
              </a:xfrm>
            </p:grpSpPr>
            <p:sp>
              <p:nvSpPr>
                <p:cNvPr id="5695" name="Google Shape;5695;p9"/>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6" name="Google Shape;5696;p9"/>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7" name="Google Shape;5697;p9"/>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8" name="Google Shape;5698;p9"/>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9" name="Google Shape;5699;p9"/>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0" name="Google Shape;5700;p9"/>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1" name="Google Shape;5701;p9"/>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02" name="Google Shape;5702;p9"/>
              <p:cNvGrpSpPr/>
              <p:nvPr/>
            </p:nvGrpSpPr>
            <p:grpSpPr>
              <a:xfrm flipH="1">
                <a:off x="1006903" y="4849720"/>
                <a:ext cx="292904" cy="99873"/>
                <a:chOff x="8903450" y="3383150"/>
                <a:chExt cx="295475" cy="100750"/>
              </a:xfrm>
            </p:grpSpPr>
            <p:sp>
              <p:nvSpPr>
                <p:cNvPr id="5703" name="Google Shape;5703;p9"/>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4" name="Google Shape;5704;p9"/>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5" name="Google Shape;5705;p9"/>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6" name="Google Shape;5706;p9"/>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7" name="Google Shape;5707;p9"/>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8" name="Google Shape;5708;p9"/>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9" name="Google Shape;5709;p9"/>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10" name="Google Shape;5710;p9"/>
              <p:cNvGrpSpPr/>
              <p:nvPr/>
            </p:nvGrpSpPr>
            <p:grpSpPr>
              <a:xfrm>
                <a:off x="1285164" y="4849720"/>
                <a:ext cx="292904" cy="99873"/>
                <a:chOff x="8903450" y="3383150"/>
                <a:chExt cx="295475" cy="100750"/>
              </a:xfrm>
            </p:grpSpPr>
            <p:sp>
              <p:nvSpPr>
                <p:cNvPr id="5711" name="Google Shape;5711;p9"/>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2" name="Google Shape;5712;p9"/>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3" name="Google Shape;5713;p9"/>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4" name="Google Shape;5714;p9"/>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5" name="Google Shape;5715;p9"/>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6" name="Google Shape;5716;p9"/>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7" name="Google Shape;5717;p9"/>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18" name="Google Shape;5718;p9"/>
              <p:cNvGrpSpPr/>
              <p:nvPr/>
            </p:nvGrpSpPr>
            <p:grpSpPr>
              <a:xfrm flipH="1">
                <a:off x="1552746" y="4849720"/>
                <a:ext cx="292904" cy="99873"/>
                <a:chOff x="8903450" y="3383150"/>
                <a:chExt cx="295475" cy="100750"/>
              </a:xfrm>
            </p:grpSpPr>
            <p:sp>
              <p:nvSpPr>
                <p:cNvPr id="5719" name="Google Shape;5719;p9"/>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0" name="Google Shape;5720;p9"/>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1" name="Google Shape;5721;p9"/>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2" name="Google Shape;5722;p9"/>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3" name="Google Shape;5723;p9"/>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4" name="Google Shape;5724;p9"/>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5" name="Google Shape;5725;p9"/>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26" name="Google Shape;5726;p9"/>
              <p:cNvGrpSpPr/>
              <p:nvPr/>
            </p:nvGrpSpPr>
            <p:grpSpPr>
              <a:xfrm>
                <a:off x="1831007" y="4849720"/>
                <a:ext cx="292904" cy="99873"/>
                <a:chOff x="8903450" y="3383150"/>
                <a:chExt cx="295475" cy="100750"/>
              </a:xfrm>
            </p:grpSpPr>
            <p:sp>
              <p:nvSpPr>
                <p:cNvPr id="5727" name="Google Shape;5727;p9"/>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8" name="Google Shape;5728;p9"/>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9" name="Google Shape;5729;p9"/>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0" name="Google Shape;5730;p9"/>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1" name="Google Shape;5731;p9"/>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2" name="Google Shape;5732;p9"/>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3" name="Google Shape;5733;p9"/>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34" name="Google Shape;5734;p9"/>
              <p:cNvGrpSpPr/>
              <p:nvPr/>
            </p:nvGrpSpPr>
            <p:grpSpPr>
              <a:xfrm flipH="1">
                <a:off x="2098589" y="4849720"/>
                <a:ext cx="292904" cy="99873"/>
                <a:chOff x="8903450" y="3383150"/>
                <a:chExt cx="295475" cy="100750"/>
              </a:xfrm>
            </p:grpSpPr>
            <p:sp>
              <p:nvSpPr>
                <p:cNvPr id="5735" name="Google Shape;5735;p9"/>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6" name="Google Shape;5736;p9"/>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7" name="Google Shape;5737;p9"/>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8" name="Google Shape;5738;p9"/>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9" name="Google Shape;5739;p9"/>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0" name="Google Shape;5740;p9"/>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1" name="Google Shape;5741;p9"/>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42" name="Google Shape;5742;p9"/>
              <p:cNvGrpSpPr/>
              <p:nvPr/>
            </p:nvGrpSpPr>
            <p:grpSpPr>
              <a:xfrm>
                <a:off x="2376850" y="4849720"/>
                <a:ext cx="292904" cy="99873"/>
                <a:chOff x="8903450" y="3383150"/>
                <a:chExt cx="295475" cy="100750"/>
              </a:xfrm>
            </p:grpSpPr>
            <p:sp>
              <p:nvSpPr>
                <p:cNvPr id="5743" name="Google Shape;5743;p9"/>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4" name="Google Shape;5744;p9"/>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5" name="Google Shape;5745;p9"/>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6" name="Google Shape;5746;p9"/>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7" name="Google Shape;5747;p9"/>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8" name="Google Shape;5748;p9"/>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9" name="Google Shape;5749;p9"/>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50" name="Google Shape;5750;p9"/>
              <p:cNvGrpSpPr/>
              <p:nvPr/>
            </p:nvGrpSpPr>
            <p:grpSpPr>
              <a:xfrm flipH="1">
                <a:off x="2644433" y="4849720"/>
                <a:ext cx="292904" cy="99873"/>
                <a:chOff x="8903450" y="3383150"/>
                <a:chExt cx="295475" cy="100750"/>
              </a:xfrm>
            </p:grpSpPr>
            <p:sp>
              <p:nvSpPr>
                <p:cNvPr id="5751" name="Google Shape;5751;p9"/>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2" name="Google Shape;5752;p9"/>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3" name="Google Shape;5753;p9"/>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4" name="Google Shape;5754;p9"/>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5" name="Google Shape;5755;p9"/>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6" name="Google Shape;5756;p9"/>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7" name="Google Shape;5757;p9"/>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58" name="Google Shape;5758;p9"/>
              <p:cNvGrpSpPr/>
              <p:nvPr/>
            </p:nvGrpSpPr>
            <p:grpSpPr>
              <a:xfrm>
                <a:off x="2922693" y="4849720"/>
                <a:ext cx="292904" cy="99873"/>
                <a:chOff x="8903450" y="3383150"/>
                <a:chExt cx="295475" cy="100750"/>
              </a:xfrm>
            </p:grpSpPr>
            <p:sp>
              <p:nvSpPr>
                <p:cNvPr id="5759" name="Google Shape;5759;p9"/>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0" name="Google Shape;5760;p9"/>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1" name="Google Shape;5761;p9"/>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2" name="Google Shape;5762;p9"/>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3" name="Google Shape;5763;p9"/>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4" name="Google Shape;5764;p9"/>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5" name="Google Shape;5765;p9"/>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66" name="Google Shape;5766;p9"/>
              <p:cNvGrpSpPr/>
              <p:nvPr/>
            </p:nvGrpSpPr>
            <p:grpSpPr>
              <a:xfrm flipH="1">
                <a:off x="3190276" y="4849720"/>
                <a:ext cx="292904" cy="99873"/>
                <a:chOff x="8903450" y="3383150"/>
                <a:chExt cx="295475" cy="100750"/>
              </a:xfrm>
            </p:grpSpPr>
            <p:sp>
              <p:nvSpPr>
                <p:cNvPr id="5767" name="Google Shape;5767;p9"/>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8" name="Google Shape;5768;p9"/>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9" name="Google Shape;5769;p9"/>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0" name="Google Shape;5770;p9"/>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1" name="Google Shape;5771;p9"/>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2" name="Google Shape;5772;p9"/>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3" name="Google Shape;5773;p9"/>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74" name="Google Shape;5774;p9"/>
              <p:cNvGrpSpPr/>
              <p:nvPr/>
            </p:nvGrpSpPr>
            <p:grpSpPr>
              <a:xfrm>
                <a:off x="3468537" y="4849720"/>
                <a:ext cx="292904" cy="99873"/>
                <a:chOff x="8903450" y="3383150"/>
                <a:chExt cx="295475" cy="100750"/>
              </a:xfrm>
            </p:grpSpPr>
            <p:sp>
              <p:nvSpPr>
                <p:cNvPr id="5775" name="Google Shape;5775;p9"/>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6" name="Google Shape;5776;p9"/>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7" name="Google Shape;5777;p9"/>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8" name="Google Shape;5778;p9"/>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9" name="Google Shape;5779;p9"/>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0" name="Google Shape;5780;p9"/>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1" name="Google Shape;5781;p9"/>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82" name="Google Shape;5782;p9"/>
              <p:cNvGrpSpPr/>
              <p:nvPr/>
            </p:nvGrpSpPr>
            <p:grpSpPr>
              <a:xfrm flipH="1">
                <a:off x="3736119" y="4849720"/>
                <a:ext cx="292904" cy="99873"/>
                <a:chOff x="8903450" y="3383150"/>
                <a:chExt cx="295475" cy="100750"/>
              </a:xfrm>
            </p:grpSpPr>
            <p:sp>
              <p:nvSpPr>
                <p:cNvPr id="5783" name="Google Shape;5783;p9"/>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4" name="Google Shape;5784;p9"/>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5" name="Google Shape;5785;p9"/>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6" name="Google Shape;5786;p9"/>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7" name="Google Shape;5787;p9"/>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8" name="Google Shape;5788;p9"/>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9" name="Google Shape;5789;p9"/>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90" name="Google Shape;5790;p9"/>
              <p:cNvGrpSpPr/>
              <p:nvPr/>
            </p:nvGrpSpPr>
            <p:grpSpPr>
              <a:xfrm>
                <a:off x="4014380" y="4849720"/>
                <a:ext cx="292904" cy="99873"/>
                <a:chOff x="8903450" y="3383150"/>
                <a:chExt cx="295475" cy="100750"/>
              </a:xfrm>
            </p:grpSpPr>
            <p:sp>
              <p:nvSpPr>
                <p:cNvPr id="5791" name="Google Shape;5791;p9"/>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2" name="Google Shape;5792;p9"/>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3" name="Google Shape;5793;p9"/>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4" name="Google Shape;5794;p9"/>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5" name="Google Shape;5795;p9"/>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6" name="Google Shape;5796;p9"/>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7" name="Google Shape;5797;p9"/>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98" name="Google Shape;5798;p9"/>
              <p:cNvGrpSpPr/>
              <p:nvPr/>
            </p:nvGrpSpPr>
            <p:grpSpPr>
              <a:xfrm flipH="1">
                <a:off x="4281962" y="4849720"/>
                <a:ext cx="292904" cy="99873"/>
                <a:chOff x="8903450" y="3383150"/>
                <a:chExt cx="295475" cy="100750"/>
              </a:xfrm>
            </p:grpSpPr>
            <p:sp>
              <p:nvSpPr>
                <p:cNvPr id="5799" name="Google Shape;5799;p9"/>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0" name="Google Shape;5800;p9"/>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1" name="Google Shape;5801;p9"/>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2" name="Google Shape;5802;p9"/>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3" name="Google Shape;5803;p9"/>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4" name="Google Shape;5804;p9"/>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5" name="Google Shape;5805;p9"/>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06" name="Google Shape;5806;p9"/>
              <p:cNvGrpSpPr/>
              <p:nvPr/>
            </p:nvGrpSpPr>
            <p:grpSpPr>
              <a:xfrm>
                <a:off x="4560223" y="4849720"/>
                <a:ext cx="292904" cy="99873"/>
                <a:chOff x="8903450" y="3383150"/>
                <a:chExt cx="295475" cy="100750"/>
              </a:xfrm>
            </p:grpSpPr>
            <p:sp>
              <p:nvSpPr>
                <p:cNvPr id="5807" name="Google Shape;5807;p9"/>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8" name="Google Shape;5808;p9"/>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9" name="Google Shape;5809;p9"/>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0" name="Google Shape;5810;p9"/>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1" name="Google Shape;5811;p9"/>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2" name="Google Shape;5812;p9"/>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3" name="Google Shape;5813;p9"/>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14" name="Google Shape;5814;p9"/>
              <p:cNvGrpSpPr/>
              <p:nvPr/>
            </p:nvGrpSpPr>
            <p:grpSpPr>
              <a:xfrm flipH="1">
                <a:off x="4827805" y="4849720"/>
                <a:ext cx="292904" cy="99873"/>
                <a:chOff x="8903450" y="3383150"/>
                <a:chExt cx="295475" cy="100750"/>
              </a:xfrm>
            </p:grpSpPr>
            <p:sp>
              <p:nvSpPr>
                <p:cNvPr id="5815" name="Google Shape;5815;p9"/>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6" name="Google Shape;5816;p9"/>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7" name="Google Shape;5817;p9"/>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8" name="Google Shape;5818;p9"/>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9" name="Google Shape;5819;p9"/>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0" name="Google Shape;5820;p9"/>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1" name="Google Shape;5821;p9"/>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22" name="Google Shape;5822;p9"/>
              <p:cNvGrpSpPr/>
              <p:nvPr/>
            </p:nvGrpSpPr>
            <p:grpSpPr>
              <a:xfrm>
                <a:off x="5107256" y="4849720"/>
                <a:ext cx="292904" cy="99873"/>
                <a:chOff x="8903450" y="3383150"/>
                <a:chExt cx="295475" cy="100750"/>
              </a:xfrm>
            </p:grpSpPr>
            <p:sp>
              <p:nvSpPr>
                <p:cNvPr id="5823" name="Google Shape;5823;p9"/>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4" name="Google Shape;5824;p9"/>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5" name="Google Shape;5825;p9"/>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6" name="Google Shape;5826;p9"/>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7" name="Google Shape;5827;p9"/>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8" name="Google Shape;5828;p9"/>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9" name="Google Shape;5829;p9"/>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30" name="Google Shape;5830;p9"/>
              <p:cNvGrpSpPr/>
              <p:nvPr/>
            </p:nvGrpSpPr>
            <p:grpSpPr>
              <a:xfrm flipH="1">
                <a:off x="5374838" y="4849720"/>
                <a:ext cx="292904" cy="99873"/>
                <a:chOff x="8903450" y="3383150"/>
                <a:chExt cx="295475" cy="100750"/>
              </a:xfrm>
            </p:grpSpPr>
            <p:sp>
              <p:nvSpPr>
                <p:cNvPr id="5831" name="Google Shape;5831;p9"/>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2" name="Google Shape;5832;p9"/>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3" name="Google Shape;5833;p9"/>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4" name="Google Shape;5834;p9"/>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5" name="Google Shape;5835;p9"/>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6" name="Google Shape;5836;p9"/>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7" name="Google Shape;5837;p9"/>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38" name="Google Shape;5838;p9"/>
              <p:cNvGrpSpPr/>
              <p:nvPr/>
            </p:nvGrpSpPr>
            <p:grpSpPr>
              <a:xfrm>
                <a:off x="5654288" y="4849720"/>
                <a:ext cx="292904" cy="99873"/>
                <a:chOff x="8903450" y="3383150"/>
                <a:chExt cx="295475" cy="100750"/>
              </a:xfrm>
            </p:grpSpPr>
            <p:sp>
              <p:nvSpPr>
                <p:cNvPr id="5839" name="Google Shape;5839;p9"/>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0" name="Google Shape;5840;p9"/>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1" name="Google Shape;5841;p9"/>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2" name="Google Shape;5842;p9"/>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3" name="Google Shape;5843;p9"/>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4" name="Google Shape;5844;p9"/>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5" name="Google Shape;5845;p9"/>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46" name="Google Shape;5846;p9"/>
              <p:cNvGrpSpPr/>
              <p:nvPr/>
            </p:nvGrpSpPr>
            <p:grpSpPr>
              <a:xfrm flipH="1">
                <a:off x="5921871" y="4849720"/>
                <a:ext cx="292904" cy="99873"/>
                <a:chOff x="8903450" y="3383150"/>
                <a:chExt cx="295475" cy="100750"/>
              </a:xfrm>
            </p:grpSpPr>
            <p:sp>
              <p:nvSpPr>
                <p:cNvPr id="5847" name="Google Shape;5847;p9"/>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8" name="Google Shape;5848;p9"/>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9" name="Google Shape;5849;p9"/>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0" name="Google Shape;5850;p9"/>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1" name="Google Shape;5851;p9"/>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2" name="Google Shape;5852;p9"/>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3" name="Google Shape;5853;p9"/>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54" name="Google Shape;5854;p9"/>
              <p:cNvGrpSpPr/>
              <p:nvPr/>
            </p:nvGrpSpPr>
            <p:grpSpPr>
              <a:xfrm>
                <a:off x="6201321" y="4849720"/>
                <a:ext cx="292904" cy="99873"/>
                <a:chOff x="8903450" y="3383150"/>
                <a:chExt cx="295475" cy="100750"/>
              </a:xfrm>
            </p:grpSpPr>
            <p:sp>
              <p:nvSpPr>
                <p:cNvPr id="5855" name="Google Shape;5855;p9"/>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6" name="Google Shape;5856;p9"/>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7" name="Google Shape;5857;p9"/>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8" name="Google Shape;5858;p9"/>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9" name="Google Shape;5859;p9"/>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0" name="Google Shape;5860;p9"/>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1" name="Google Shape;5861;p9"/>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62" name="Google Shape;5862;p9"/>
              <p:cNvGrpSpPr/>
              <p:nvPr/>
            </p:nvGrpSpPr>
            <p:grpSpPr>
              <a:xfrm flipH="1">
                <a:off x="6468903" y="4849720"/>
                <a:ext cx="292904" cy="99873"/>
                <a:chOff x="8903450" y="3383150"/>
                <a:chExt cx="295475" cy="100750"/>
              </a:xfrm>
            </p:grpSpPr>
            <p:sp>
              <p:nvSpPr>
                <p:cNvPr id="5863" name="Google Shape;5863;p9"/>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4" name="Google Shape;5864;p9"/>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5" name="Google Shape;5865;p9"/>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6" name="Google Shape;5866;p9"/>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7" name="Google Shape;5867;p9"/>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8" name="Google Shape;5868;p9"/>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9" name="Google Shape;5869;p9"/>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70" name="Google Shape;5870;p9"/>
              <p:cNvGrpSpPr/>
              <p:nvPr/>
            </p:nvGrpSpPr>
            <p:grpSpPr>
              <a:xfrm>
                <a:off x="6748354" y="4849720"/>
                <a:ext cx="292904" cy="99873"/>
                <a:chOff x="8903450" y="3383150"/>
                <a:chExt cx="295475" cy="100750"/>
              </a:xfrm>
            </p:grpSpPr>
            <p:sp>
              <p:nvSpPr>
                <p:cNvPr id="5871" name="Google Shape;5871;p9"/>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2" name="Google Shape;5872;p9"/>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3" name="Google Shape;5873;p9"/>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4" name="Google Shape;5874;p9"/>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5" name="Google Shape;5875;p9"/>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6" name="Google Shape;5876;p9"/>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7" name="Google Shape;5877;p9"/>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78" name="Google Shape;5878;p9"/>
              <p:cNvGrpSpPr/>
              <p:nvPr/>
            </p:nvGrpSpPr>
            <p:grpSpPr>
              <a:xfrm flipH="1">
                <a:off x="7015936" y="4849720"/>
                <a:ext cx="292904" cy="99873"/>
                <a:chOff x="8903450" y="3383150"/>
                <a:chExt cx="295475" cy="100750"/>
              </a:xfrm>
            </p:grpSpPr>
            <p:sp>
              <p:nvSpPr>
                <p:cNvPr id="5879" name="Google Shape;5879;p9"/>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0" name="Google Shape;5880;p9"/>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1" name="Google Shape;5881;p9"/>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2" name="Google Shape;5882;p9"/>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3" name="Google Shape;5883;p9"/>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4" name="Google Shape;5884;p9"/>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5" name="Google Shape;5885;p9"/>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86" name="Google Shape;5886;p9"/>
              <p:cNvGrpSpPr/>
              <p:nvPr/>
            </p:nvGrpSpPr>
            <p:grpSpPr>
              <a:xfrm>
                <a:off x="7295386" y="4849720"/>
                <a:ext cx="292904" cy="99873"/>
                <a:chOff x="8903450" y="3383150"/>
                <a:chExt cx="295475" cy="100750"/>
              </a:xfrm>
            </p:grpSpPr>
            <p:sp>
              <p:nvSpPr>
                <p:cNvPr id="5887" name="Google Shape;5887;p9"/>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8" name="Google Shape;5888;p9"/>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9" name="Google Shape;5889;p9"/>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0" name="Google Shape;5890;p9"/>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1" name="Google Shape;5891;p9"/>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2" name="Google Shape;5892;p9"/>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3" name="Google Shape;5893;p9"/>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94" name="Google Shape;5894;p9"/>
              <p:cNvGrpSpPr/>
              <p:nvPr/>
            </p:nvGrpSpPr>
            <p:grpSpPr>
              <a:xfrm flipH="1">
                <a:off x="7562969" y="4849720"/>
                <a:ext cx="292904" cy="99873"/>
                <a:chOff x="8903450" y="3383150"/>
                <a:chExt cx="295475" cy="100750"/>
              </a:xfrm>
            </p:grpSpPr>
            <p:sp>
              <p:nvSpPr>
                <p:cNvPr id="5895" name="Google Shape;5895;p9"/>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6" name="Google Shape;5896;p9"/>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7" name="Google Shape;5897;p9"/>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8" name="Google Shape;5898;p9"/>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9" name="Google Shape;5899;p9"/>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0" name="Google Shape;5900;p9"/>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1" name="Google Shape;5901;p9"/>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02" name="Google Shape;5902;p9"/>
              <p:cNvGrpSpPr/>
              <p:nvPr/>
            </p:nvGrpSpPr>
            <p:grpSpPr>
              <a:xfrm>
                <a:off x="7842419" y="4849720"/>
                <a:ext cx="292904" cy="99873"/>
                <a:chOff x="8903450" y="3383150"/>
                <a:chExt cx="295475" cy="100750"/>
              </a:xfrm>
            </p:grpSpPr>
            <p:sp>
              <p:nvSpPr>
                <p:cNvPr id="5903" name="Google Shape;5903;p9"/>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4" name="Google Shape;5904;p9"/>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5" name="Google Shape;5905;p9"/>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6" name="Google Shape;5906;p9"/>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7" name="Google Shape;5907;p9"/>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8" name="Google Shape;5908;p9"/>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9" name="Google Shape;5909;p9"/>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10" name="Google Shape;5910;p9"/>
              <p:cNvGrpSpPr/>
              <p:nvPr/>
            </p:nvGrpSpPr>
            <p:grpSpPr>
              <a:xfrm flipH="1">
                <a:off x="8110001" y="4849720"/>
                <a:ext cx="292904" cy="99873"/>
                <a:chOff x="8903450" y="3383150"/>
                <a:chExt cx="295475" cy="100750"/>
              </a:xfrm>
            </p:grpSpPr>
            <p:sp>
              <p:nvSpPr>
                <p:cNvPr id="5911" name="Google Shape;5911;p9"/>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2" name="Google Shape;5912;p9"/>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3" name="Google Shape;5913;p9"/>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4" name="Google Shape;5914;p9"/>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5" name="Google Shape;5915;p9"/>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6" name="Google Shape;5916;p9"/>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7" name="Google Shape;5917;p9"/>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18" name="Google Shape;5918;p9"/>
              <p:cNvGrpSpPr/>
              <p:nvPr/>
            </p:nvGrpSpPr>
            <p:grpSpPr>
              <a:xfrm>
                <a:off x="8389452" y="4849720"/>
                <a:ext cx="292904" cy="99873"/>
                <a:chOff x="8903450" y="3383150"/>
                <a:chExt cx="295475" cy="100750"/>
              </a:xfrm>
            </p:grpSpPr>
            <p:sp>
              <p:nvSpPr>
                <p:cNvPr id="5919" name="Google Shape;5919;p9"/>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0" name="Google Shape;5920;p9"/>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1" name="Google Shape;5921;p9"/>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2" name="Google Shape;5922;p9"/>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3" name="Google Shape;5923;p9"/>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4" name="Google Shape;5924;p9"/>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5" name="Google Shape;5925;p9"/>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26" name="Google Shape;5926;p9"/>
              <p:cNvGrpSpPr/>
              <p:nvPr/>
            </p:nvGrpSpPr>
            <p:grpSpPr>
              <a:xfrm flipH="1">
                <a:off x="8657034" y="4849720"/>
                <a:ext cx="292904" cy="99873"/>
                <a:chOff x="8903450" y="3383150"/>
                <a:chExt cx="295475" cy="100750"/>
              </a:xfrm>
            </p:grpSpPr>
            <p:sp>
              <p:nvSpPr>
                <p:cNvPr id="5927" name="Google Shape;5927;p9"/>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8" name="Google Shape;5928;p9"/>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9" name="Google Shape;5929;p9"/>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0" name="Google Shape;5930;p9"/>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1" name="Google Shape;5931;p9"/>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2" name="Google Shape;5932;p9"/>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3" name="Google Shape;5933;p9"/>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934" name="Google Shape;5934;p9"/>
            <p:cNvGrpSpPr/>
            <p:nvPr/>
          </p:nvGrpSpPr>
          <p:grpSpPr>
            <a:xfrm>
              <a:off x="194050" y="336190"/>
              <a:ext cx="99873" cy="4471307"/>
              <a:chOff x="194052" y="426142"/>
              <a:chExt cx="99873" cy="4364379"/>
            </a:xfrm>
          </p:grpSpPr>
          <p:grpSp>
            <p:nvGrpSpPr>
              <p:cNvPr id="5935" name="Google Shape;5935;p9"/>
              <p:cNvGrpSpPr/>
              <p:nvPr/>
            </p:nvGrpSpPr>
            <p:grpSpPr>
              <a:xfrm rot="5400000">
                <a:off x="97536" y="522658"/>
                <a:ext cx="292904" cy="99873"/>
                <a:chOff x="8903450" y="3383150"/>
                <a:chExt cx="295475" cy="100750"/>
              </a:xfrm>
            </p:grpSpPr>
            <p:sp>
              <p:nvSpPr>
                <p:cNvPr id="5936" name="Google Shape;5936;p9"/>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7" name="Google Shape;5937;p9"/>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8" name="Google Shape;5938;p9"/>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9" name="Google Shape;5939;p9"/>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0" name="Google Shape;5940;p9"/>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1" name="Google Shape;5941;p9"/>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2" name="Google Shape;5942;p9"/>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43" name="Google Shape;5943;p9"/>
              <p:cNvGrpSpPr/>
              <p:nvPr/>
            </p:nvGrpSpPr>
            <p:grpSpPr>
              <a:xfrm rot="5400000" flipH="1">
                <a:off x="97536" y="791383"/>
                <a:ext cx="292904" cy="99873"/>
                <a:chOff x="8903450" y="3383150"/>
                <a:chExt cx="295475" cy="100750"/>
              </a:xfrm>
            </p:grpSpPr>
            <p:sp>
              <p:nvSpPr>
                <p:cNvPr id="5944" name="Google Shape;5944;p9"/>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5" name="Google Shape;5945;p9"/>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6" name="Google Shape;5946;p9"/>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7" name="Google Shape;5947;p9"/>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8" name="Google Shape;5948;p9"/>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9" name="Google Shape;5949;p9"/>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0" name="Google Shape;5950;p9"/>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51" name="Google Shape;5951;p9"/>
              <p:cNvGrpSpPr/>
              <p:nvPr/>
            </p:nvGrpSpPr>
            <p:grpSpPr>
              <a:xfrm rot="5400000">
                <a:off x="97536" y="1065908"/>
                <a:ext cx="292904" cy="99873"/>
                <a:chOff x="8903450" y="3383150"/>
                <a:chExt cx="295475" cy="100750"/>
              </a:xfrm>
            </p:grpSpPr>
            <p:sp>
              <p:nvSpPr>
                <p:cNvPr id="5952" name="Google Shape;5952;p9"/>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3" name="Google Shape;5953;p9"/>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4" name="Google Shape;5954;p9"/>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5" name="Google Shape;5955;p9"/>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6" name="Google Shape;5956;p9"/>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7" name="Google Shape;5957;p9"/>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8" name="Google Shape;5958;p9"/>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59" name="Google Shape;5959;p9"/>
              <p:cNvGrpSpPr/>
              <p:nvPr/>
            </p:nvGrpSpPr>
            <p:grpSpPr>
              <a:xfrm rot="5400000" flipH="1">
                <a:off x="97536" y="1334633"/>
                <a:ext cx="292904" cy="99873"/>
                <a:chOff x="8903450" y="3383150"/>
                <a:chExt cx="295475" cy="100750"/>
              </a:xfrm>
            </p:grpSpPr>
            <p:sp>
              <p:nvSpPr>
                <p:cNvPr id="5960" name="Google Shape;5960;p9"/>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1" name="Google Shape;5961;p9"/>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2" name="Google Shape;5962;p9"/>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3" name="Google Shape;5963;p9"/>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4" name="Google Shape;5964;p9"/>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5" name="Google Shape;5965;p9"/>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6" name="Google Shape;5966;p9"/>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67" name="Google Shape;5967;p9"/>
              <p:cNvGrpSpPr/>
              <p:nvPr/>
            </p:nvGrpSpPr>
            <p:grpSpPr>
              <a:xfrm rot="5400000">
                <a:off x="97536" y="1609158"/>
                <a:ext cx="292904" cy="99873"/>
                <a:chOff x="8903450" y="3383150"/>
                <a:chExt cx="295475" cy="100750"/>
              </a:xfrm>
            </p:grpSpPr>
            <p:sp>
              <p:nvSpPr>
                <p:cNvPr id="5968" name="Google Shape;5968;p9"/>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9" name="Google Shape;5969;p9"/>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0" name="Google Shape;5970;p9"/>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1" name="Google Shape;5971;p9"/>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2" name="Google Shape;5972;p9"/>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3" name="Google Shape;5973;p9"/>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4" name="Google Shape;5974;p9"/>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75" name="Google Shape;5975;p9"/>
              <p:cNvGrpSpPr/>
              <p:nvPr/>
            </p:nvGrpSpPr>
            <p:grpSpPr>
              <a:xfrm rot="5400000" flipH="1">
                <a:off x="97536" y="1877883"/>
                <a:ext cx="292904" cy="99873"/>
                <a:chOff x="8903450" y="3383150"/>
                <a:chExt cx="295475" cy="100750"/>
              </a:xfrm>
            </p:grpSpPr>
            <p:sp>
              <p:nvSpPr>
                <p:cNvPr id="5976" name="Google Shape;5976;p9"/>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7" name="Google Shape;5977;p9"/>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8" name="Google Shape;5978;p9"/>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9" name="Google Shape;5979;p9"/>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0" name="Google Shape;5980;p9"/>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1" name="Google Shape;5981;p9"/>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2" name="Google Shape;5982;p9"/>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83" name="Google Shape;5983;p9"/>
              <p:cNvGrpSpPr/>
              <p:nvPr/>
            </p:nvGrpSpPr>
            <p:grpSpPr>
              <a:xfrm rot="5400000">
                <a:off x="97536" y="2152408"/>
                <a:ext cx="292904" cy="99873"/>
                <a:chOff x="8903450" y="3383150"/>
                <a:chExt cx="295475" cy="100750"/>
              </a:xfrm>
            </p:grpSpPr>
            <p:sp>
              <p:nvSpPr>
                <p:cNvPr id="5984" name="Google Shape;5984;p9"/>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5" name="Google Shape;5985;p9"/>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6" name="Google Shape;5986;p9"/>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7" name="Google Shape;5987;p9"/>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8" name="Google Shape;5988;p9"/>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9" name="Google Shape;5989;p9"/>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0" name="Google Shape;5990;p9"/>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91" name="Google Shape;5991;p9"/>
              <p:cNvGrpSpPr/>
              <p:nvPr/>
            </p:nvGrpSpPr>
            <p:grpSpPr>
              <a:xfrm rot="5400000" flipH="1">
                <a:off x="97536" y="2421133"/>
                <a:ext cx="292904" cy="99873"/>
                <a:chOff x="8903450" y="3383150"/>
                <a:chExt cx="295475" cy="100750"/>
              </a:xfrm>
            </p:grpSpPr>
            <p:sp>
              <p:nvSpPr>
                <p:cNvPr id="5992" name="Google Shape;5992;p9"/>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3" name="Google Shape;5993;p9"/>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4" name="Google Shape;5994;p9"/>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5" name="Google Shape;5995;p9"/>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6" name="Google Shape;5996;p9"/>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7" name="Google Shape;5997;p9"/>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8" name="Google Shape;5998;p9"/>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99" name="Google Shape;5999;p9"/>
              <p:cNvGrpSpPr/>
              <p:nvPr/>
            </p:nvGrpSpPr>
            <p:grpSpPr>
              <a:xfrm rot="5400000">
                <a:off x="97536" y="2695658"/>
                <a:ext cx="292904" cy="99873"/>
                <a:chOff x="8903450" y="3383150"/>
                <a:chExt cx="295475" cy="100750"/>
              </a:xfrm>
            </p:grpSpPr>
            <p:sp>
              <p:nvSpPr>
                <p:cNvPr id="6000" name="Google Shape;6000;p9"/>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1" name="Google Shape;6001;p9"/>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2" name="Google Shape;6002;p9"/>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3" name="Google Shape;6003;p9"/>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4" name="Google Shape;6004;p9"/>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5" name="Google Shape;6005;p9"/>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6" name="Google Shape;6006;p9"/>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07" name="Google Shape;6007;p9"/>
              <p:cNvGrpSpPr/>
              <p:nvPr/>
            </p:nvGrpSpPr>
            <p:grpSpPr>
              <a:xfrm rot="5400000" flipH="1">
                <a:off x="97536" y="2964383"/>
                <a:ext cx="292904" cy="99873"/>
                <a:chOff x="8903450" y="3383150"/>
                <a:chExt cx="295475" cy="100750"/>
              </a:xfrm>
            </p:grpSpPr>
            <p:sp>
              <p:nvSpPr>
                <p:cNvPr id="6008" name="Google Shape;6008;p9"/>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9" name="Google Shape;6009;p9"/>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0" name="Google Shape;6010;p9"/>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1" name="Google Shape;6011;p9"/>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2" name="Google Shape;6012;p9"/>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3" name="Google Shape;6013;p9"/>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4" name="Google Shape;6014;p9"/>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15" name="Google Shape;6015;p9"/>
              <p:cNvGrpSpPr/>
              <p:nvPr/>
            </p:nvGrpSpPr>
            <p:grpSpPr>
              <a:xfrm rot="5400000">
                <a:off x="97536" y="3238908"/>
                <a:ext cx="292904" cy="99873"/>
                <a:chOff x="8903450" y="3383150"/>
                <a:chExt cx="295475" cy="100750"/>
              </a:xfrm>
            </p:grpSpPr>
            <p:sp>
              <p:nvSpPr>
                <p:cNvPr id="6016" name="Google Shape;6016;p9"/>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7" name="Google Shape;6017;p9"/>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8" name="Google Shape;6018;p9"/>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9" name="Google Shape;6019;p9"/>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0" name="Google Shape;6020;p9"/>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1" name="Google Shape;6021;p9"/>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2" name="Google Shape;6022;p9"/>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23" name="Google Shape;6023;p9"/>
              <p:cNvGrpSpPr/>
              <p:nvPr/>
            </p:nvGrpSpPr>
            <p:grpSpPr>
              <a:xfrm rot="5400000" flipH="1">
                <a:off x="97536" y="3507633"/>
                <a:ext cx="292904" cy="99873"/>
                <a:chOff x="8903450" y="3383150"/>
                <a:chExt cx="295475" cy="100750"/>
              </a:xfrm>
            </p:grpSpPr>
            <p:sp>
              <p:nvSpPr>
                <p:cNvPr id="6024" name="Google Shape;6024;p9"/>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5" name="Google Shape;6025;p9"/>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6" name="Google Shape;6026;p9"/>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7" name="Google Shape;6027;p9"/>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8" name="Google Shape;6028;p9"/>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9" name="Google Shape;6029;p9"/>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0" name="Google Shape;6030;p9"/>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31" name="Google Shape;6031;p9"/>
              <p:cNvGrpSpPr/>
              <p:nvPr/>
            </p:nvGrpSpPr>
            <p:grpSpPr>
              <a:xfrm rot="5400000">
                <a:off x="97536" y="3782158"/>
                <a:ext cx="292904" cy="99873"/>
                <a:chOff x="8903450" y="3383150"/>
                <a:chExt cx="295475" cy="100750"/>
              </a:xfrm>
            </p:grpSpPr>
            <p:sp>
              <p:nvSpPr>
                <p:cNvPr id="6032" name="Google Shape;6032;p9"/>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3" name="Google Shape;6033;p9"/>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4" name="Google Shape;6034;p9"/>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5" name="Google Shape;6035;p9"/>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6" name="Google Shape;6036;p9"/>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7" name="Google Shape;6037;p9"/>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8" name="Google Shape;6038;p9"/>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39" name="Google Shape;6039;p9"/>
              <p:cNvGrpSpPr/>
              <p:nvPr/>
            </p:nvGrpSpPr>
            <p:grpSpPr>
              <a:xfrm rot="5400000" flipH="1">
                <a:off x="97536" y="4050883"/>
                <a:ext cx="292904" cy="99873"/>
                <a:chOff x="8903450" y="3383150"/>
                <a:chExt cx="295475" cy="100750"/>
              </a:xfrm>
            </p:grpSpPr>
            <p:sp>
              <p:nvSpPr>
                <p:cNvPr id="6040" name="Google Shape;6040;p9"/>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1" name="Google Shape;6041;p9"/>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2" name="Google Shape;6042;p9"/>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3" name="Google Shape;6043;p9"/>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4" name="Google Shape;6044;p9"/>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5" name="Google Shape;6045;p9"/>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6" name="Google Shape;6046;p9"/>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47" name="Google Shape;6047;p9"/>
              <p:cNvGrpSpPr/>
              <p:nvPr/>
            </p:nvGrpSpPr>
            <p:grpSpPr>
              <a:xfrm rot="5400000">
                <a:off x="97536" y="4325408"/>
                <a:ext cx="292904" cy="99873"/>
                <a:chOff x="8903450" y="3383150"/>
                <a:chExt cx="295475" cy="100750"/>
              </a:xfrm>
            </p:grpSpPr>
            <p:sp>
              <p:nvSpPr>
                <p:cNvPr id="6048" name="Google Shape;6048;p9"/>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9" name="Google Shape;6049;p9"/>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0" name="Google Shape;6050;p9"/>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1" name="Google Shape;6051;p9"/>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2" name="Google Shape;6052;p9"/>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3" name="Google Shape;6053;p9"/>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4" name="Google Shape;6054;p9"/>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55" name="Google Shape;6055;p9"/>
              <p:cNvGrpSpPr/>
              <p:nvPr/>
            </p:nvGrpSpPr>
            <p:grpSpPr>
              <a:xfrm rot="5400000" flipH="1">
                <a:off x="97536" y="4594133"/>
                <a:ext cx="292904" cy="99873"/>
                <a:chOff x="8903450" y="3383150"/>
                <a:chExt cx="295475" cy="100750"/>
              </a:xfrm>
            </p:grpSpPr>
            <p:sp>
              <p:nvSpPr>
                <p:cNvPr id="6056" name="Google Shape;6056;p9"/>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7" name="Google Shape;6057;p9"/>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8" name="Google Shape;6058;p9"/>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9" name="Google Shape;6059;p9"/>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0" name="Google Shape;6060;p9"/>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1" name="Google Shape;6061;p9"/>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2" name="Google Shape;6062;p9"/>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063" name="Google Shape;6063;p9"/>
            <p:cNvGrpSpPr/>
            <p:nvPr/>
          </p:nvGrpSpPr>
          <p:grpSpPr>
            <a:xfrm>
              <a:off x="8849976" y="336190"/>
              <a:ext cx="99873" cy="4471307"/>
              <a:chOff x="194052" y="426142"/>
              <a:chExt cx="99873" cy="4364379"/>
            </a:xfrm>
          </p:grpSpPr>
          <p:grpSp>
            <p:nvGrpSpPr>
              <p:cNvPr id="6064" name="Google Shape;6064;p9"/>
              <p:cNvGrpSpPr/>
              <p:nvPr/>
            </p:nvGrpSpPr>
            <p:grpSpPr>
              <a:xfrm rot="5400000">
                <a:off x="97536" y="522658"/>
                <a:ext cx="292904" cy="99873"/>
                <a:chOff x="8903450" y="3383150"/>
                <a:chExt cx="295475" cy="100750"/>
              </a:xfrm>
            </p:grpSpPr>
            <p:sp>
              <p:nvSpPr>
                <p:cNvPr id="6065" name="Google Shape;6065;p9"/>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6" name="Google Shape;6066;p9"/>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7" name="Google Shape;6067;p9"/>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8" name="Google Shape;6068;p9"/>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9" name="Google Shape;6069;p9"/>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0" name="Google Shape;6070;p9"/>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1" name="Google Shape;6071;p9"/>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72" name="Google Shape;6072;p9"/>
              <p:cNvGrpSpPr/>
              <p:nvPr/>
            </p:nvGrpSpPr>
            <p:grpSpPr>
              <a:xfrm rot="5400000" flipH="1">
                <a:off x="97536" y="791383"/>
                <a:ext cx="292904" cy="99873"/>
                <a:chOff x="8903450" y="3383150"/>
                <a:chExt cx="295475" cy="100750"/>
              </a:xfrm>
            </p:grpSpPr>
            <p:sp>
              <p:nvSpPr>
                <p:cNvPr id="6073" name="Google Shape;6073;p9"/>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4" name="Google Shape;6074;p9"/>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5" name="Google Shape;6075;p9"/>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6" name="Google Shape;6076;p9"/>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7" name="Google Shape;6077;p9"/>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8" name="Google Shape;6078;p9"/>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9" name="Google Shape;6079;p9"/>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80" name="Google Shape;6080;p9"/>
              <p:cNvGrpSpPr/>
              <p:nvPr/>
            </p:nvGrpSpPr>
            <p:grpSpPr>
              <a:xfrm rot="5400000">
                <a:off x="97536" y="1065908"/>
                <a:ext cx="292904" cy="99873"/>
                <a:chOff x="8903450" y="3383150"/>
                <a:chExt cx="295475" cy="100750"/>
              </a:xfrm>
            </p:grpSpPr>
            <p:sp>
              <p:nvSpPr>
                <p:cNvPr id="6081" name="Google Shape;6081;p9"/>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2" name="Google Shape;6082;p9"/>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3" name="Google Shape;6083;p9"/>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4" name="Google Shape;6084;p9"/>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5" name="Google Shape;6085;p9"/>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6" name="Google Shape;6086;p9"/>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7" name="Google Shape;6087;p9"/>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88" name="Google Shape;6088;p9"/>
              <p:cNvGrpSpPr/>
              <p:nvPr/>
            </p:nvGrpSpPr>
            <p:grpSpPr>
              <a:xfrm rot="5400000" flipH="1">
                <a:off x="97536" y="1334633"/>
                <a:ext cx="292904" cy="99873"/>
                <a:chOff x="8903450" y="3383150"/>
                <a:chExt cx="295475" cy="100750"/>
              </a:xfrm>
            </p:grpSpPr>
            <p:sp>
              <p:nvSpPr>
                <p:cNvPr id="6089" name="Google Shape;6089;p9"/>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0" name="Google Shape;6090;p9"/>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1" name="Google Shape;6091;p9"/>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2" name="Google Shape;6092;p9"/>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3" name="Google Shape;6093;p9"/>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4" name="Google Shape;6094;p9"/>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5" name="Google Shape;6095;p9"/>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96" name="Google Shape;6096;p9"/>
              <p:cNvGrpSpPr/>
              <p:nvPr/>
            </p:nvGrpSpPr>
            <p:grpSpPr>
              <a:xfrm rot="5400000">
                <a:off x="97536" y="1609158"/>
                <a:ext cx="292904" cy="99873"/>
                <a:chOff x="8903450" y="3383150"/>
                <a:chExt cx="295475" cy="100750"/>
              </a:xfrm>
            </p:grpSpPr>
            <p:sp>
              <p:nvSpPr>
                <p:cNvPr id="6097" name="Google Shape;6097;p9"/>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8" name="Google Shape;6098;p9"/>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9" name="Google Shape;6099;p9"/>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0" name="Google Shape;6100;p9"/>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1" name="Google Shape;6101;p9"/>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2" name="Google Shape;6102;p9"/>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3" name="Google Shape;6103;p9"/>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04" name="Google Shape;6104;p9"/>
              <p:cNvGrpSpPr/>
              <p:nvPr/>
            </p:nvGrpSpPr>
            <p:grpSpPr>
              <a:xfrm rot="5400000" flipH="1">
                <a:off x="97536" y="1877883"/>
                <a:ext cx="292904" cy="99873"/>
                <a:chOff x="8903450" y="3383150"/>
                <a:chExt cx="295475" cy="100750"/>
              </a:xfrm>
            </p:grpSpPr>
            <p:sp>
              <p:nvSpPr>
                <p:cNvPr id="6105" name="Google Shape;6105;p9"/>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6" name="Google Shape;6106;p9"/>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7" name="Google Shape;6107;p9"/>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8" name="Google Shape;6108;p9"/>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9" name="Google Shape;6109;p9"/>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0" name="Google Shape;6110;p9"/>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1" name="Google Shape;6111;p9"/>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12" name="Google Shape;6112;p9"/>
              <p:cNvGrpSpPr/>
              <p:nvPr/>
            </p:nvGrpSpPr>
            <p:grpSpPr>
              <a:xfrm rot="5400000">
                <a:off x="97536" y="2152408"/>
                <a:ext cx="292904" cy="99873"/>
                <a:chOff x="8903450" y="3383150"/>
                <a:chExt cx="295475" cy="100750"/>
              </a:xfrm>
            </p:grpSpPr>
            <p:sp>
              <p:nvSpPr>
                <p:cNvPr id="6113" name="Google Shape;6113;p9"/>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4" name="Google Shape;6114;p9"/>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5" name="Google Shape;6115;p9"/>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6" name="Google Shape;6116;p9"/>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7" name="Google Shape;6117;p9"/>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8" name="Google Shape;6118;p9"/>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9" name="Google Shape;6119;p9"/>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20" name="Google Shape;6120;p9"/>
              <p:cNvGrpSpPr/>
              <p:nvPr/>
            </p:nvGrpSpPr>
            <p:grpSpPr>
              <a:xfrm rot="5400000" flipH="1">
                <a:off x="97536" y="2421133"/>
                <a:ext cx="292904" cy="99873"/>
                <a:chOff x="8903450" y="3383150"/>
                <a:chExt cx="295475" cy="100750"/>
              </a:xfrm>
            </p:grpSpPr>
            <p:sp>
              <p:nvSpPr>
                <p:cNvPr id="6121" name="Google Shape;6121;p9"/>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2" name="Google Shape;6122;p9"/>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3" name="Google Shape;6123;p9"/>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4" name="Google Shape;6124;p9"/>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5" name="Google Shape;6125;p9"/>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6" name="Google Shape;6126;p9"/>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7" name="Google Shape;6127;p9"/>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28" name="Google Shape;6128;p9"/>
              <p:cNvGrpSpPr/>
              <p:nvPr/>
            </p:nvGrpSpPr>
            <p:grpSpPr>
              <a:xfrm rot="5400000">
                <a:off x="97536" y="2695658"/>
                <a:ext cx="292904" cy="99873"/>
                <a:chOff x="8903450" y="3383150"/>
                <a:chExt cx="295475" cy="100750"/>
              </a:xfrm>
            </p:grpSpPr>
            <p:sp>
              <p:nvSpPr>
                <p:cNvPr id="6129" name="Google Shape;6129;p9"/>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0" name="Google Shape;6130;p9"/>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1" name="Google Shape;6131;p9"/>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2" name="Google Shape;6132;p9"/>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3" name="Google Shape;6133;p9"/>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4" name="Google Shape;6134;p9"/>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5" name="Google Shape;6135;p9"/>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36" name="Google Shape;6136;p9"/>
              <p:cNvGrpSpPr/>
              <p:nvPr/>
            </p:nvGrpSpPr>
            <p:grpSpPr>
              <a:xfrm rot="5400000" flipH="1">
                <a:off x="97536" y="2964383"/>
                <a:ext cx="292904" cy="99873"/>
                <a:chOff x="8903450" y="3383150"/>
                <a:chExt cx="295475" cy="100750"/>
              </a:xfrm>
            </p:grpSpPr>
            <p:sp>
              <p:nvSpPr>
                <p:cNvPr id="6137" name="Google Shape;6137;p9"/>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8" name="Google Shape;6138;p9"/>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9" name="Google Shape;6139;p9"/>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0" name="Google Shape;6140;p9"/>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1" name="Google Shape;6141;p9"/>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2" name="Google Shape;6142;p9"/>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3" name="Google Shape;6143;p9"/>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44" name="Google Shape;6144;p9"/>
              <p:cNvGrpSpPr/>
              <p:nvPr/>
            </p:nvGrpSpPr>
            <p:grpSpPr>
              <a:xfrm rot="5400000">
                <a:off x="97536" y="3238908"/>
                <a:ext cx="292904" cy="99873"/>
                <a:chOff x="8903450" y="3383150"/>
                <a:chExt cx="295475" cy="100750"/>
              </a:xfrm>
            </p:grpSpPr>
            <p:sp>
              <p:nvSpPr>
                <p:cNvPr id="6145" name="Google Shape;6145;p9"/>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6" name="Google Shape;6146;p9"/>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7" name="Google Shape;6147;p9"/>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8" name="Google Shape;6148;p9"/>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9" name="Google Shape;6149;p9"/>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0" name="Google Shape;6150;p9"/>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1" name="Google Shape;6151;p9"/>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52" name="Google Shape;6152;p9"/>
              <p:cNvGrpSpPr/>
              <p:nvPr/>
            </p:nvGrpSpPr>
            <p:grpSpPr>
              <a:xfrm rot="5400000" flipH="1">
                <a:off x="97536" y="3507633"/>
                <a:ext cx="292904" cy="99873"/>
                <a:chOff x="8903450" y="3383150"/>
                <a:chExt cx="295475" cy="100750"/>
              </a:xfrm>
            </p:grpSpPr>
            <p:sp>
              <p:nvSpPr>
                <p:cNvPr id="6153" name="Google Shape;6153;p9"/>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4" name="Google Shape;6154;p9"/>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5" name="Google Shape;6155;p9"/>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6" name="Google Shape;6156;p9"/>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7" name="Google Shape;6157;p9"/>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8" name="Google Shape;6158;p9"/>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9" name="Google Shape;6159;p9"/>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60" name="Google Shape;6160;p9"/>
              <p:cNvGrpSpPr/>
              <p:nvPr/>
            </p:nvGrpSpPr>
            <p:grpSpPr>
              <a:xfrm rot="5400000">
                <a:off x="97536" y="3782158"/>
                <a:ext cx="292904" cy="99873"/>
                <a:chOff x="8903450" y="3383150"/>
                <a:chExt cx="295475" cy="100750"/>
              </a:xfrm>
            </p:grpSpPr>
            <p:sp>
              <p:nvSpPr>
                <p:cNvPr id="6161" name="Google Shape;6161;p9"/>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2" name="Google Shape;6162;p9"/>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3" name="Google Shape;6163;p9"/>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4" name="Google Shape;6164;p9"/>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5" name="Google Shape;6165;p9"/>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6" name="Google Shape;6166;p9"/>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7" name="Google Shape;6167;p9"/>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68" name="Google Shape;6168;p9"/>
              <p:cNvGrpSpPr/>
              <p:nvPr/>
            </p:nvGrpSpPr>
            <p:grpSpPr>
              <a:xfrm rot="5400000" flipH="1">
                <a:off x="97536" y="4050883"/>
                <a:ext cx="292904" cy="99873"/>
                <a:chOff x="8903450" y="3383150"/>
                <a:chExt cx="295475" cy="100750"/>
              </a:xfrm>
            </p:grpSpPr>
            <p:sp>
              <p:nvSpPr>
                <p:cNvPr id="6169" name="Google Shape;6169;p9"/>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0" name="Google Shape;6170;p9"/>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1" name="Google Shape;6171;p9"/>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2" name="Google Shape;6172;p9"/>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3" name="Google Shape;6173;p9"/>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4" name="Google Shape;6174;p9"/>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5" name="Google Shape;6175;p9"/>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76" name="Google Shape;6176;p9"/>
              <p:cNvGrpSpPr/>
              <p:nvPr/>
            </p:nvGrpSpPr>
            <p:grpSpPr>
              <a:xfrm rot="5400000">
                <a:off x="97536" y="4325408"/>
                <a:ext cx="292904" cy="99873"/>
                <a:chOff x="8903450" y="3383150"/>
                <a:chExt cx="295475" cy="100750"/>
              </a:xfrm>
            </p:grpSpPr>
            <p:sp>
              <p:nvSpPr>
                <p:cNvPr id="6177" name="Google Shape;6177;p9"/>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8" name="Google Shape;6178;p9"/>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9" name="Google Shape;6179;p9"/>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0" name="Google Shape;6180;p9"/>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1" name="Google Shape;6181;p9"/>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2" name="Google Shape;6182;p9"/>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3" name="Google Shape;6183;p9"/>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84" name="Google Shape;6184;p9"/>
              <p:cNvGrpSpPr/>
              <p:nvPr/>
            </p:nvGrpSpPr>
            <p:grpSpPr>
              <a:xfrm rot="5400000" flipH="1">
                <a:off x="97536" y="4594133"/>
                <a:ext cx="292904" cy="99873"/>
                <a:chOff x="8903450" y="3383150"/>
                <a:chExt cx="295475" cy="100750"/>
              </a:xfrm>
            </p:grpSpPr>
            <p:sp>
              <p:nvSpPr>
                <p:cNvPr id="6185" name="Google Shape;6185;p9"/>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6" name="Google Shape;6186;p9"/>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7" name="Google Shape;6187;p9"/>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8" name="Google Shape;6188;p9"/>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9" name="Google Shape;6189;p9"/>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0" name="Google Shape;6190;p9"/>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1" name="Google Shape;6191;p9"/>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
        <p:nvSpPr>
          <p:cNvPr id="6192" name="Google Shape;6192;p9"/>
          <p:cNvSpPr txBox="1">
            <a:spLocks noGrp="1"/>
          </p:cNvSpPr>
          <p:nvPr>
            <p:ph type="title"/>
          </p:nvPr>
        </p:nvSpPr>
        <p:spPr>
          <a:xfrm>
            <a:off x="2549400" y="1202750"/>
            <a:ext cx="4045200" cy="1482300"/>
          </a:xfrm>
          <a:prstGeom prst="rect">
            <a:avLst/>
          </a:prstGeom>
        </p:spPr>
        <p:txBody>
          <a:bodyPr spcFirstLastPara="1" wrap="square" lIns="91425" tIns="91425" rIns="91425" bIns="91425" anchor="b" anchorCtr="0">
            <a:noAutofit/>
          </a:bodyPr>
          <a:lstStyle>
            <a:lvl1pPr lvl="0" algn="ctr">
              <a:spcBef>
                <a:spcPts val="0"/>
              </a:spcBef>
              <a:spcAft>
                <a:spcPts val="0"/>
              </a:spcAft>
              <a:buSzPts val="4200"/>
              <a:buNone/>
              <a:defRPr sz="4200"/>
            </a:lvl1pPr>
            <a:lvl2pPr lvl="1" algn="ctr">
              <a:spcBef>
                <a:spcPts val="0"/>
              </a:spcBef>
              <a:spcAft>
                <a:spcPts val="0"/>
              </a:spcAft>
              <a:buSzPts val="4200"/>
              <a:buNone/>
              <a:defRPr sz="4200"/>
            </a:lvl2pPr>
            <a:lvl3pPr lvl="2" algn="ctr">
              <a:spcBef>
                <a:spcPts val="0"/>
              </a:spcBef>
              <a:spcAft>
                <a:spcPts val="0"/>
              </a:spcAft>
              <a:buSzPts val="4200"/>
              <a:buNone/>
              <a:defRPr sz="4200"/>
            </a:lvl3pPr>
            <a:lvl4pPr lvl="3" algn="ctr">
              <a:spcBef>
                <a:spcPts val="0"/>
              </a:spcBef>
              <a:spcAft>
                <a:spcPts val="0"/>
              </a:spcAft>
              <a:buSzPts val="4200"/>
              <a:buNone/>
              <a:defRPr sz="4200"/>
            </a:lvl4pPr>
            <a:lvl5pPr lvl="4" algn="ctr">
              <a:spcBef>
                <a:spcPts val="0"/>
              </a:spcBef>
              <a:spcAft>
                <a:spcPts val="0"/>
              </a:spcAft>
              <a:buSzPts val="4200"/>
              <a:buNone/>
              <a:defRPr sz="4200"/>
            </a:lvl5pPr>
            <a:lvl6pPr lvl="5" algn="ctr">
              <a:spcBef>
                <a:spcPts val="0"/>
              </a:spcBef>
              <a:spcAft>
                <a:spcPts val="0"/>
              </a:spcAft>
              <a:buSzPts val="4200"/>
              <a:buNone/>
              <a:defRPr sz="4200"/>
            </a:lvl6pPr>
            <a:lvl7pPr lvl="6" algn="ctr">
              <a:spcBef>
                <a:spcPts val="0"/>
              </a:spcBef>
              <a:spcAft>
                <a:spcPts val="0"/>
              </a:spcAft>
              <a:buSzPts val="4200"/>
              <a:buNone/>
              <a:defRPr sz="4200"/>
            </a:lvl7pPr>
            <a:lvl8pPr lvl="7" algn="ctr">
              <a:spcBef>
                <a:spcPts val="0"/>
              </a:spcBef>
              <a:spcAft>
                <a:spcPts val="0"/>
              </a:spcAft>
              <a:buSzPts val="4200"/>
              <a:buNone/>
              <a:defRPr sz="4200"/>
            </a:lvl8pPr>
            <a:lvl9pPr lvl="8" algn="ctr">
              <a:spcBef>
                <a:spcPts val="0"/>
              </a:spcBef>
              <a:spcAft>
                <a:spcPts val="0"/>
              </a:spcAft>
              <a:buSzPts val="4200"/>
              <a:buNone/>
              <a:defRPr sz="4200"/>
            </a:lvl9pPr>
          </a:lstStyle>
          <a:p>
            <a:endParaRPr/>
          </a:p>
        </p:txBody>
      </p:sp>
      <p:sp>
        <p:nvSpPr>
          <p:cNvPr id="6193" name="Google Shape;6193;p9"/>
          <p:cNvSpPr txBox="1">
            <a:spLocks noGrp="1"/>
          </p:cNvSpPr>
          <p:nvPr>
            <p:ph type="subTitle" idx="1"/>
          </p:nvPr>
        </p:nvSpPr>
        <p:spPr>
          <a:xfrm>
            <a:off x="2549400" y="2772650"/>
            <a:ext cx="4045200" cy="12351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Clr>
                <a:schemeClr val="dk1"/>
              </a:buClr>
              <a:buSzPts val="1800"/>
              <a:buNone/>
              <a:defRPr sz="1800">
                <a:solidFill>
                  <a:schemeClr val="dk1"/>
                </a:solidFill>
              </a:defRPr>
            </a:lvl1pPr>
            <a:lvl2pPr lvl="1" algn="ctr">
              <a:lnSpc>
                <a:spcPct val="100000"/>
              </a:lnSpc>
              <a:spcBef>
                <a:spcPts val="0"/>
              </a:spcBef>
              <a:spcAft>
                <a:spcPts val="0"/>
              </a:spcAft>
              <a:buSzPts val="2100"/>
              <a:buNone/>
              <a:defRPr sz="2100"/>
            </a:lvl2pPr>
            <a:lvl3pPr lvl="2" algn="ctr">
              <a:lnSpc>
                <a:spcPct val="100000"/>
              </a:lnSpc>
              <a:spcBef>
                <a:spcPts val="0"/>
              </a:spcBef>
              <a:spcAft>
                <a:spcPts val="0"/>
              </a:spcAft>
              <a:buSzPts val="2100"/>
              <a:buNone/>
              <a:defRPr sz="2100"/>
            </a:lvl3pPr>
            <a:lvl4pPr lvl="3" algn="ctr">
              <a:lnSpc>
                <a:spcPct val="100000"/>
              </a:lnSpc>
              <a:spcBef>
                <a:spcPts val="0"/>
              </a:spcBef>
              <a:spcAft>
                <a:spcPts val="0"/>
              </a:spcAft>
              <a:buSzPts val="2100"/>
              <a:buNone/>
              <a:defRPr sz="2100"/>
            </a:lvl4pPr>
            <a:lvl5pPr lvl="4" algn="ctr">
              <a:lnSpc>
                <a:spcPct val="100000"/>
              </a:lnSpc>
              <a:spcBef>
                <a:spcPts val="0"/>
              </a:spcBef>
              <a:spcAft>
                <a:spcPts val="0"/>
              </a:spcAft>
              <a:buSzPts val="2100"/>
              <a:buNone/>
              <a:defRPr sz="2100"/>
            </a:lvl5pPr>
            <a:lvl6pPr lvl="5" algn="ctr">
              <a:lnSpc>
                <a:spcPct val="100000"/>
              </a:lnSpc>
              <a:spcBef>
                <a:spcPts val="0"/>
              </a:spcBef>
              <a:spcAft>
                <a:spcPts val="0"/>
              </a:spcAft>
              <a:buSzPts val="2100"/>
              <a:buNone/>
              <a:defRPr sz="2100"/>
            </a:lvl6pPr>
            <a:lvl7pPr lvl="6" algn="ctr">
              <a:lnSpc>
                <a:spcPct val="100000"/>
              </a:lnSpc>
              <a:spcBef>
                <a:spcPts val="0"/>
              </a:spcBef>
              <a:spcAft>
                <a:spcPts val="0"/>
              </a:spcAft>
              <a:buSzPts val="2100"/>
              <a:buNone/>
              <a:defRPr sz="2100"/>
            </a:lvl7pPr>
            <a:lvl8pPr lvl="7" algn="ctr">
              <a:lnSpc>
                <a:spcPct val="100000"/>
              </a:lnSpc>
              <a:spcBef>
                <a:spcPts val="0"/>
              </a:spcBef>
              <a:spcAft>
                <a:spcPts val="0"/>
              </a:spcAft>
              <a:buSzPts val="2100"/>
              <a:buNone/>
              <a:defRPr sz="2100"/>
            </a:lvl8pPr>
            <a:lvl9pPr lvl="8" algn="ctr">
              <a:lnSpc>
                <a:spcPct val="100000"/>
              </a:lnSpc>
              <a:spcBef>
                <a:spcPts val="0"/>
              </a:spcBef>
              <a:spcAft>
                <a:spcPts val="0"/>
              </a:spcAft>
              <a:buSzPts val="2100"/>
              <a:buNone/>
              <a:defRPr sz="2100"/>
            </a:lvl9pPr>
          </a:lstStyle>
          <a:p>
            <a:endParaRPr/>
          </a:p>
        </p:txBody>
      </p:sp>
      <p:grpSp>
        <p:nvGrpSpPr>
          <p:cNvPr id="6194" name="Google Shape;6194;p9"/>
          <p:cNvGrpSpPr/>
          <p:nvPr/>
        </p:nvGrpSpPr>
        <p:grpSpPr>
          <a:xfrm flipH="1">
            <a:off x="375622" y="330420"/>
            <a:ext cx="740011" cy="636065"/>
            <a:chOff x="7615940" y="361497"/>
            <a:chExt cx="960305" cy="825415"/>
          </a:xfrm>
        </p:grpSpPr>
        <p:sp>
          <p:nvSpPr>
            <p:cNvPr id="6195" name="Google Shape;6195;p9"/>
            <p:cNvSpPr/>
            <p:nvPr/>
          </p:nvSpPr>
          <p:spPr>
            <a:xfrm rot="-9249779">
              <a:off x="7918451" y="727295"/>
              <a:ext cx="345988" cy="292382"/>
            </a:xfrm>
            <a:custGeom>
              <a:avLst/>
              <a:gdLst/>
              <a:ahLst/>
              <a:cxnLst/>
              <a:rect l="l" t="t" r="r" b="b"/>
              <a:pathLst>
                <a:path w="32497" h="27462" extrusionOk="0">
                  <a:moveTo>
                    <a:pt x="20749" y="4439"/>
                  </a:moveTo>
                  <a:cubicBezTo>
                    <a:pt x="20236" y="4682"/>
                    <a:pt x="20231" y="4727"/>
                    <a:pt x="20615" y="5173"/>
                  </a:cubicBezTo>
                  <a:cubicBezTo>
                    <a:pt x="20226" y="4727"/>
                    <a:pt x="20236" y="4682"/>
                    <a:pt x="20749" y="4439"/>
                  </a:cubicBezTo>
                  <a:close/>
                  <a:moveTo>
                    <a:pt x="18066" y="10297"/>
                  </a:moveTo>
                  <a:cubicBezTo>
                    <a:pt x="18049" y="10493"/>
                    <a:pt x="18043" y="10629"/>
                    <a:pt x="18032" y="10758"/>
                  </a:cubicBezTo>
                  <a:cubicBezTo>
                    <a:pt x="18043" y="10623"/>
                    <a:pt x="18049" y="10493"/>
                    <a:pt x="18066" y="10297"/>
                  </a:cubicBezTo>
                  <a:close/>
                  <a:moveTo>
                    <a:pt x="8728" y="17253"/>
                  </a:moveTo>
                  <a:cubicBezTo>
                    <a:pt x="8660" y="17456"/>
                    <a:pt x="8586" y="17660"/>
                    <a:pt x="8513" y="17863"/>
                  </a:cubicBezTo>
                  <a:cubicBezTo>
                    <a:pt x="8586" y="17660"/>
                    <a:pt x="8654" y="17456"/>
                    <a:pt x="8728" y="17253"/>
                  </a:cubicBezTo>
                  <a:close/>
                  <a:moveTo>
                    <a:pt x="16097" y="20979"/>
                  </a:moveTo>
                  <a:cubicBezTo>
                    <a:pt x="15555" y="21443"/>
                    <a:pt x="15013" y="21906"/>
                    <a:pt x="14465" y="22374"/>
                  </a:cubicBezTo>
                  <a:cubicBezTo>
                    <a:pt x="15007" y="21906"/>
                    <a:pt x="15555" y="21443"/>
                    <a:pt x="16097" y="20979"/>
                  </a:cubicBezTo>
                  <a:close/>
                  <a:moveTo>
                    <a:pt x="6676" y="23533"/>
                  </a:moveTo>
                  <a:cubicBezTo>
                    <a:pt x="6704" y="23533"/>
                    <a:pt x="6727" y="23544"/>
                    <a:pt x="6749" y="23556"/>
                  </a:cubicBezTo>
                  <a:cubicBezTo>
                    <a:pt x="6727" y="23544"/>
                    <a:pt x="6704" y="23539"/>
                    <a:pt x="6676" y="23533"/>
                  </a:cubicBezTo>
                  <a:close/>
                  <a:moveTo>
                    <a:pt x="6354" y="23929"/>
                  </a:moveTo>
                  <a:cubicBezTo>
                    <a:pt x="6405" y="24093"/>
                    <a:pt x="6438" y="24223"/>
                    <a:pt x="6461" y="24324"/>
                  </a:cubicBezTo>
                  <a:cubicBezTo>
                    <a:pt x="6438" y="24223"/>
                    <a:pt x="6405" y="24098"/>
                    <a:pt x="6354" y="23929"/>
                  </a:cubicBezTo>
                  <a:close/>
                  <a:moveTo>
                    <a:pt x="12730" y="26026"/>
                  </a:moveTo>
                  <a:cubicBezTo>
                    <a:pt x="12521" y="26144"/>
                    <a:pt x="12306" y="26263"/>
                    <a:pt x="12091" y="26376"/>
                  </a:cubicBezTo>
                  <a:cubicBezTo>
                    <a:pt x="12306" y="26263"/>
                    <a:pt x="12515" y="26144"/>
                    <a:pt x="12730" y="26026"/>
                  </a:cubicBezTo>
                  <a:close/>
                  <a:moveTo>
                    <a:pt x="19658" y="0"/>
                  </a:moveTo>
                  <a:cubicBezTo>
                    <a:pt x="19518" y="0"/>
                    <a:pt x="19360" y="45"/>
                    <a:pt x="19174" y="131"/>
                  </a:cubicBezTo>
                  <a:cubicBezTo>
                    <a:pt x="18518" y="437"/>
                    <a:pt x="17891" y="793"/>
                    <a:pt x="17258" y="1126"/>
                  </a:cubicBezTo>
                  <a:cubicBezTo>
                    <a:pt x="16540" y="1595"/>
                    <a:pt x="15827" y="2064"/>
                    <a:pt x="15115" y="2534"/>
                  </a:cubicBezTo>
                  <a:cubicBezTo>
                    <a:pt x="14833" y="2748"/>
                    <a:pt x="14556" y="2958"/>
                    <a:pt x="14273" y="3172"/>
                  </a:cubicBezTo>
                  <a:cubicBezTo>
                    <a:pt x="14132" y="3291"/>
                    <a:pt x="13996" y="3404"/>
                    <a:pt x="13855" y="3523"/>
                  </a:cubicBezTo>
                  <a:cubicBezTo>
                    <a:pt x="13713" y="3636"/>
                    <a:pt x="13572" y="3749"/>
                    <a:pt x="13431" y="3868"/>
                  </a:cubicBezTo>
                  <a:cubicBezTo>
                    <a:pt x="13193" y="4049"/>
                    <a:pt x="12956" y="4224"/>
                    <a:pt x="12719" y="4405"/>
                  </a:cubicBezTo>
                  <a:cubicBezTo>
                    <a:pt x="12295" y="4744"/>
                    <a:pt x="11865" y="5083"/>
                    <a:pt x="11441" y="5416"/>
                  </a:cubicBezTo>
                  <a:cubicBezTo>
                    <a:pt x="10486" y="3947"/>
                    <a:pt x="9186" y="2839"/>
                    <a:pt x="7750" y="1872"/>
                  </a:cubicBezTo>
                  <a:cubicBezTo>
                    <a:pt x="6110" y="776"/>
                    <a:pt x="4334" y="309"/>
                    <a:pt x="2462" y="309"/>
                  </a:cubicBezTo>
                  <a:cubicBezTo>
                    <a:pt x="1941" y="309"/>
                    <a:pt x="1412" y="345"/>
                    <a:pt x="876" y="414"/>
                  </a:cubicBezTo>
                  <a:cubicBezTo>
                    <a:pt x="712" y="437"/>
                    <a:pt x="543" y="470"/>
                    <a:pt x="390" y="544"/>
                  </a:cubicBezTo>
                  <a:cubicBezTo>
                    <a:pt x="51" y="714"/>
                    <a:pt x="0" y="1007"/>
                    <a:pt x="260" y="1301"/>
                  </a:cubicBezTo>
                  <a:cubicBezTo>
                    <a:pt x="396" y="1443"/>
                    <a:pt x="565" y="1550"/>
                    <a:pt x="712" y="1686"/>
                  </a:cubicBezTo>
                  <a:cubicBezTo>
                    <a:pt x="1752" y="2607"/>
                    <a:pt x="2510" y="3692"/>
                    <a:pt x="2730" y="5100"/>
                  </a:cubicBezTo>
                  <a:cubicBezTo>
                    <a:pt x="2968" y="6620"/>
                    <a:pt x="2979" y="8124"/>
                    <a:pt x="2617" y="9633"/>
                  </a:cubicBezTo>
                  <a:cubicBezTo>
                    <a:pt x="2267" y="11114"/>
                    <a:pt x="1928" y="12595"/>
                    <a:pt x="1622" y="14088"/>
                  </a:cubicBezTo>
                  <a:cubicBezTo>
                    <a:pt x="1046" y="16914"/>
                    <a:pt x="1374" y="19638"/>
                    <a:pt x="2646" y="22233"/>
                  </a:cubicBezTo>
                  <a:cubicBezTo>
                    <a:pt x="2877" y="22696"/>
                    <a:pt x="3239" y="23092"/>
                    <a:pt x="3539" y="23522"/>
                  </a:cubicBezTo>
                  <a:cubicBezTo>
                    <a:pt x="3680" y="23539"/>
                    <a:pt x="3816" y="23556"/>
                    <a:pt x="3957" y="23573"/>
                  </a:cubicBezTo>
                  <a:cubicBezTo>
                    <a:pt x="4059" y="23714"/>
                    <a:pt x="4160" y="23850"/>
                    <a:pt x="4375" y="24138"/>
                  </a:cubicBezTo>
                  <a:cubicBezTo>
                    <a:pt x="4081" y="24025"/>
                    <a:pt x="3968" y="23985"/>
                    <a:pt x="3850" y="23940"/>
                  </a:cubicBezTo>
                  <a:lnTo>
                    <a:pt x="3850" y="23940"/>
                  </a:lnTo>
                  <a:cubicBezTo>
                    <a:pt x="4449" y="24539"/>
                    <a:pt x="5048" y="25138"/>
                    <a:pt x="5641" y="25738"/>
                  </a:cubicBezTo>
                  <a:cubicBezTo>
                    <a:pt x="5901" y="25907"/>
                    <a:pt x="6161" y="26082"/>
                    <a:pt x="6416" y="26252"/>
                  </a:cubicBezTo>
                  <a:cubicBezTo>
                    <a:pt x="7433" y="26755"/>
                    <a:pt x="8490" y="27151"/>
                    <a:pt x="9627" y="27281"/>
                  </a:cubicBezTo>
                  <a:cubicBezTo>
                    <a:pt x="10140" y="27405"/>
                    <a:pt x="10639" y="27462"/>
                    <a:pt x="11124" y="27462"/>
                  </a:cubicBezTo>
                  <a:cubicBezTo>
                    <a:pt x="12741" y="27462"/>
                    <a:pt x="14210" y="26824"/>
                    <a:pt x="15601" y="25884"/>
                  </a:cubicBezTo>
                  <a:cubicBezTo>
                    <a:pt x="17732" y="24454"/>
                    <a:pt x="19332" y="22482"/>
                    <a:pt x="20971" y="20548"/>
                  </a:cubicBezTo>
                  <a:cubicBezTo>
                    <a:pt x="22062" y="19265"/>
                    <a:pt x="23193" y="18005"/>
                    <a:pt x="24397" y="16829"/>
                  </a:cubicBezTo>
                  <a:cubicBezTo>
                    <a:pt x="25759" y="15501"/>
                    <a:pt x="27359" y="14483"/>
                    <a:pt x="29224" y="13991"/>
                  </a:cubicBezTo>
                  <a:cubicBezTo>
                    <a:pt x="29976" y="13799"/>
                    <a:pt x="30767" y="13737"/>
                    <a:pt x="31547" y="13675"/>
                  </a:cubicBezTo>
                  <a:cubicBezTo>
                    <a:pt x="31566" y="13674"/>
                    <a:pt x="31584" y="13673"/>
                    <a:pt x="31603" y="13673"/>
                  </a:cubicBezTo>
                  <a:cubicBezTo>
                    <a:pt x="31709" y="13673"/>
                    <a:pt x="31818" y="13689"/>
                    <a:pt x="31921" y="13689"/>
                  </a:cubicBezTo>
                  <a:cubicBezTo>
                    <a:pt x="32069" y="13689"/>
                    <a:pt x="32205" y="13656"/>
                    <a:pt x="32305" y="13494"/>
                  </a:cubicBezTo>
                  <a:cubicBezTo>
                    <a:pt x="32497" y="13183"/>
                    <a:pt x="32373" y="12895"/>
                    <a:pt x="32146" y="12652"/>
                  </a:cubicBezTo>
                  <a:cubicBezTo>
                    <a:pt x="31779" y="12262"/>
                    <a:pt x="31423" y="11860"/>
                    <a:pt x="31022" y="11510"/>
                  </a:cubicBezTo>
                  <a:cubicBezTo>
                    <a:pt x="28963" y="9728"/>
                    <a:pt x="26641" y="8864"/>
                    <a:pt x="24073" y="8864"/>
                  </a:cubicBezTo>
                  <a:cubicBezTo>
                    <a:pt x="23448" y="8864"/>
                    <a:pt x="22807" y="8915"/>
                    <a:pt x="22153" y="9017"/>
                  </a:cubicBezTo>
                  <a:cubicBezTo>
                    <a:pt x="21717" y="8763"/>
                    <a:pt x="22085" y="8305"/>
                    <a:pt x="21893" y="7983"/>
                  </a:cubicBezTo>
                  <a:cubicBezTo>
                    <a:pt x="21881" y="7491"/>
                    <a:pt x="21870" y="7005"/>
                    <a:pt x="21859" y="6513"/>
                  </a:cubicBezTo>
                  <a:cubicBezTo>
                    <a:pt x="21751" y="5727"/>
                    <a:pt x="21650" y="4947"/>
                    <a:pt x="21548" y="4162"/>
                  </a:cubicBezTo>
                  <a:lnTo>
                    <a:pt x="21152" y="2635"/>
                  </a:lnTo>
                  <a:cubicBezTo>
                    <a:pt x="21050" y="2375"/>
                    <a:pt x="20954" y="2110"/>
                    <a:pt x="20858" y="1850"/>
                  </a:cubicBezTo>
                  <a:cubicBezTo>
                    <a:pt x="20672" y="1392"/>
                    <a:pt x="20530" y="906"/>
                    <a:pt x="20293" y="476"/>
                  </a:cubicBezTo>
                  <a:cubicBezTo>
                    <a:pt x="20107" y="151"/>
                    <a:pt x="19913" y="0"/>
                    <a:pt x="1965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196" name="Google Shape;6196;p9"/>
            <p:cNvGrpSpPr/>
            <p:nvPr/>
          </p:nvGrpSpPr>
          <p:grpSpPr>
            <a:xfrm rot="-9249779">
              <a:off x="7689258" y="512655"/>
              <a:ext cx="813669" cy="523098"/>
              <a:chOff x="1832825" y="-1358775"/>
              <a:chExt cx="1910600" cy="1228300"/>
            </a:xfrm>
          </p:grpSpPr>
          <p:sp>
            <p:nvSpPr>
              <p:cNvPr id="6197" name="Google Shape;6197;p9"/>
              <p:cNvSpPr/>
              <p:nvPr/>
            </p:nvSpPr>
            <p:spPr>
              <a:xfrm>
                <a:off x="2461825" y="-664650"/>
                <a:ext cx="53150" cy="92925"/>
              </a:xfrm>
              <a:custGeom>
                <a:avLst/>
                <a:gdLst/>
                <a:ahLst/>
                <a:cxnLst/>
                <a:rect l="l" t="t" r="r" b="b"/>
                <a:pathLst>
                  <a:path w="2126" h="3717" extrusionOk="0">
                    <a:moveTo>
                      <a:pt x="1351" y="1"/>
                    </a:moveTo>
                    <a:cubicBezTo>
                      <a:pt x="1289" y="187"/>
                      <a:pt x="1227" y="368"/>
                      <a:pt x="1148" y="549"/>
                    </a:cubicBezTo>
                    <a:cubicBezTo>
                      <a:pt x="769" y="1402"/>
                      <a:pt x="385" y="2256"/>
                      <a:pt x="0" y="3109"/>
                    </a:cubicBezTo>
                    <a:cubicBezTo>
                      <a:pt x="80" y="3251"/>
                      <a:pt x="136" y="3403"/>
                      <a:pt x="238" y="3522"/>
                    </a:cubicBezTo>
                    <a:cubicBezTo>
                      <a:pt x="326" y="3621"/>
                      <a:pt x="427" y="3717"/>
                      <a:pt x="541" y="3717"/>
                    </a:cubicBezTo>
                    <a:cubicBezTo>
                      <a:pt x="611" y="3717"/>
                      <a:pt x="685" y="3682"/>
                      <a:pt x="764" y="3590"/>
                    </a:cubicBezTo>
                    <a:cubicBezTo>
                      <a:pt x="792" y="3460"/>
                      <a:pt x="798" y="3313"/>
                      <a:pt x="854" y="3194"/>
                    </a:cubicBezTo>
                    <a:cubicBezTo>
                      <a:pt x="1272" y="2295"/>
                      <a:pt x="1702" y="1408"/>
                      <a:pt x="2126" y="515"/>
                    </a:cubicBezTo>
                    <a:cubicBezTo>
                      <a:pt x="1871" y="345"/>
                      <a:pt x="1611" y="176"/>
                      <a:pt x="135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8" name="Google Shape;6198;p9"/>
              <p:cNvSpPr/>
              <p:nvPr/>
            </p:nvSpPr>
            <p:spPr>
              <a:xfrm>
                <a:off x="1832825" y="-1358775"/>
                <a:ext cx="1910600" cy="1228300"/>
              </a:xfrm>
              <a:custGeom>
                <a:avLst/>
                <a:gdLst/>
                <a:ahLst/>
                <a:cxnLst/>
                <a:rect l="l" t="t" r="r" b="b"/>
                <a:pathLst>
                  <a:path w="76424" h="49132" extrusionOk="0">
                    <a:moveTo>
                      <a:pt x="16263" y="23656"/>
                    </a:moveTo>
                    <a:lnTo>
                      <a:pt x="16263" y="23656"/>
                    </a:lnTo>
                    <a:cubicBezTo>
                      <a:pt x="16297" y="23667"/>
                      <a:pt x="16337" y="23684"/>
                      <a:pt x="16376" y="23701"/>
                    </a:cubicBezTo>
                    <a:cubicBezTo>
                      <a:pt x="16337" y="23690"/>
                      <a:pt x="16297" y="23673"/>
                      <a:pt x="16263" y="23656"/>
                    </a:cubicBezTo>
                    <a:close/>
                    <a:moveTo>
                      <a:pt x="12900" y="26838"/>
                    </a:moveTo>
                    <a:cubicBezTo>
                      <a:pt x="12777" y="27041"/>
                      <a:pt x="12648" y="27125"/>
                      <a:pt x="12504" y="27125"/>
                    </a:cubicBezTo>
                    <a:cubicBezTo>
                      <a:pt x="12404" y="27125"/>
                      <a:pt x="12295" y="27084"/>
                      <a:pt x="12176" y="27014"/>
                    </a:cubicBezTo>
                    <a:cubicBezTo>
                      <a:pt x="12176" y="27014"/>
                      <a:pt x="12171" y="27008"/>
                      <a:pt x="12171" y="27008"/>
                    </a:cubicBezTo>
                    <a:lnTo>
                      <a:pt x="12171" y="27008"/>
                    </a:lnTo>
                    <a:cubicBezTo>
                      <a:pt x="12295" y="27079"/>
                      <a:pt x="12404" y="27119"/>
                      <a:pt x="12505" y="27119"/>
                    </a:cubicBezTo>
                    <a:cubicBezTo>
                      <a:pt x="12652" y="27119"/>
                      <a:pt x="12779" y="27033"/>
                      <a:pt x="12900" y="26838"/>
                    </a:cubicBezTo>
                    <a:close/>
                    <a:moveTo>
                      <a:pt x="2936" y="29580"/>
                    </a:moveTo>
                    <a:lnTo>
                      <a:pt x="2936" y="29580"/>
                    </a:lnTo>
                    <a:cubicBezTo>
                      <a:pt x="3631" y="29755"/>
                      <a:pt x="4184" y="29891"/>
                      <a:pt x="4732" y="30021"/>
                    </a:cubicBezTo>
                    <a:cubicBezTo>
                      <a:pt x="4732" y="30027"/>
                      <a:pt x="4732" y="30027"/>
                      <a:pt x="4732" y="30027"/>
                    </a:cubicBezTo>
                    <a:cubicBezTo>
                      <a:pt x="4179" y="29891"/>
                      <a:pt x="3631" y="29755"/>
                      <a:pt x="2936" y="29580"/>
                    </a:cubicBezTo>
                    <a:close/>
                    <a:moveTo>
                      <a:pt x="43561" y="30979"/>
                    </a:moveTo>
                    <a:lnTo>
                      <a:pt x="43561" y="30979"/>
                    </a:lnTo>
                    <a:cubicBezTo>
                      <a:pt x="43605" y="31057"/>
                      <a:pt x="43628" y="31130"/>
                      <a:pt x="43633" y="31191"/>
                    </a:cubicBezTo>
                    <a:cubicBezTo>
                      <a:pt x="43661" y="31163"/>
                      <a:pt x="43695" y="31140"/>
                      <a:pt x="43718" y="31117"/>
                    </a:cubicBezTo>
                    <a:cubicBezTo>
                      <a:pt x="43828" y="31233"/>
                      <a:pt x="43938" y="31353"/>
                      <a:pt x="44093" y="31518"/>
                    </a:cubicBezTo>
                    <a:lnTo>
                      <a:pt x="44093" y="31518"/>
                    </a:lnTo>
                    <a:cubicBezTo>
                      <a:pt x="43975" y="31394"/>
                      <a:pt x="43876" y="31306"/>
                      <a:pt x="43714" y="31306"/>
                    </a:cubicBezTo>
                    <a:cubicBezTo>
                      <a:pt x="43684" y="31306"/>
                      <a:pt x="43652" y="31309"/>
                      <a:pt x="43616" y="31315"/>
                    </a:cubicBezTo>
                    <a:cubicBezTo>
                      <a:pt x="43605" y="31349"/>
                      <a:pt x="43588" y="31372"/>
                      <a:pt x="43565" y="31389"/>
                    </a:cubicBezTo>
                    <a:cubicBezTo>
                      <a:pt x="43582" y="31366"/>
                      <a:pt x="43594" y="31344"/>
                      <a:pt x="43605" y="31315"/>
                    </a:cubicBezTo>
                    <a:lnTo>
                      <a:pt x="43616" y="31315"/>
                    </a:lnTo>
                    <a:cubicBezTo>
                      <a:pt x="43628" y="31281"/>
                      <a:pt x="43633" y="31242"/>
                      <a:pt x="43633" y="31191"/>
                    </a:cubicBezTo>
                    <a:lnTo>
                      <a:pt x="43633" y="31191"/>
                    </a:lnTo>
                    <a:cubicBezTo>
                      <a:pt x="43628" y="31191"/>
                      <a:pt x="43628" y="31197"/>
                      <a:pt x="43628" y="31197"/>
                    </a:cubicBezTo>
                    <a:cubicBezTo>
                      <a:pt x="43628" y="31130"/>
                      <a:pt x="43605" y="31057"/>
                      <a:pt x="43561" y="30979"/>
                    </a:cubicBezTo>
                    <a:close/>
                    <a:moveTo>
                      <a:pt x="56663" y="31870"/>
                    </a:moveTo>
                    <a:cubicBezTo>
                      <a:pt x="56781" y="32107"/>
                      <a:pt x="56906" y="32350"/>
                      <a:pt x="57013" y="32570"/>
                    </a:cubicBezTo>
                    <a:cubicBezTo>
                      <a:pt x="56900" y="32350"/>
                      <a:pt x="56781" y="32107"/>
                      <a:pt x="56663" y="31870"/>
                    </a:cubicBezTo>
                    <a:close/>
                    <a:moveTo>
                      <a:pt x="41932" y="31615"/>
                    </a:moveTo>
                    <a:cubicBezTo>
                      <a:pt x="41920" y="31694"/>
                      <a:pt x="41971" y="31756"/>
                      <a:pt x="42168" y="31812"/>
                    </a:cubicBezTo>
                    <a:lnTo>
                      <a:pt x="42168" y="31812"/>
                    </a:lnTo>
                    <a:cubicBezTo>
                      <a:pt x="42163" y="31844"/>
                      <a:pt x="42158" y="31871"/>
                      <a:pt x="42152" y="31898"/>
                    </a:cubicBezTo>
                    <a:cubicBezTo>
                      <a:pt x="42157" y="31881"/>
                      <a:pt x="42161" y="31865"/>
                      <a:pt x="42163" y="31851"/>
                    </a:cubicBezTo>
                    <a:lnTo>
                      <a:pt x="42163" y="31851"/>
                    </a:lnTo>
                    <a:cubicBezTo>
                      <a:pt x="42099" y="32275"/>
                      <a:pt x="42055" y="32627"/>
                      <a:pt x="42005" y="33028"/>
                    </a:cubicBezTo>
                    <a:cubicBezTo>
                      <a:pt x="42056" y="32615"/>
                      <a:pt x="42101" y="32254"/>
                      <a:pt x="42147" y="31898"/>
                    </a:cubicBezTo>
                    <a:cubicBezTo>
                      <a:pt x="41949" y="31801"/>
                      <a:pt x="41909" y="31711"/>
                      <a:pt x="41932" y="31615"/>
                    </a:cubicBezTo>
                    <a:close/>
                    <a:moveTo>
                      <a:pt x="2782" y="33373"/>
                    </a:moveTo>
                    <a:cubicBezTo>
                      <a:pt x="2720" y="33401"/>
                      <a:pt x="2663" y="33441"/>
                      <a:pt x="2607" y="33480"/>
                    </a:cubicBezTo>
                    <a:cubicBezTo>
                      <a:pt x="2663" y="33435"/>
                      <a:pt x="2720" y="33401"/>
                      <a:pt x="2782" y="33373"/>
                    </a:cubicBezTo>
                    <a:close/>
                    <a:moveTo>
                      <a:pt x="6264" y="7733"/>
                    </a:moveTo>
                    <a:cubicBezTo>
                      <a:pt x="7027" y="8897"/>
                      <a:pt x="7796" y="10056"/>
                      <a:pt x="8548" y="11226"/>
                    </a:cubicBezTo>
                    <a:cubicBezTo>
                      <a:pt x="8847" y="11695"/>
                      <a:pt x="9101" y="12193"/>
                      <a:pt x="9378" y="12673"/>
                    </a:cubicBezTo>
                    <a:cubicBezTo>
                      <a:pt x="9944" y="13911"/>
                      <a:pt x="10515" y="15149"/>
                      <a:pt x="11080" y="16387"/>
                    </a:cubicBezTo>
                    <a:cubicBezTo>
                      <a:pt x="11232" y="16754"/>
                      <a:pt x="11379" y="17127"/>
                      <a:pt x="11526" y="17495"/>
                    </a:cubicBezTo>
                    <a:cubicBezTo>
                      <a:pt x="12007" y="18902"/>
                      <a:pt x="12487" y="20310"/>
                      <a:pt x="12968" y="21712"/>
                    </a:cubicBezTo>
                    <a:cubicBezTo>
                      <a:pt x="13132" y="22288"/>
                      <a:pt x="13296" y="22865"/>
                      <a:pt x="13460" y="23441"/>
                    </a:cubicBezTo>
                    <a:cubicBezTo>
                      <a:pt x="13578" y="23910"/>
                      <a:pt x="13697" y="24380"/>
                      <a:pt x="13810" y="24849"/>
                    </a:cubicBezTo>
                    <a:cubicBezTo>
                      <a:pt x="14031" y="25736"/>
                      <a:pt x="14245" y="26629"/>
                      <a:pt x="14460" y="27517"/>
                    </a:cubicBezTo>
                    <a:cubicBezTo>
                      <a:pt x="14731" y="28970"/>
                      <a:pt x="14997" y="30422"/>
                      <a:pt x="15268" y="31869"/>
                    </a:cubicBezTo>
                    <a:lnTo>
                      <a:pt x="15314" y="32107"/>
                    </a:lnTo>
                    <a:cubicBezTo>
                      <a:pt x="15370" y="32418"/>
                      <a:pt x="15421" y="32728"/>
                      <a:pt x="15478" y="33034"/>
                    </a:cubicBezTo>
                    <a:cubicBezTo>
                      <a:pt x="15562" y="33672"/>
                      <a:pt x="15653" y="34311"/>
                      <a:pt x="15721" y="34950"/>
                    </a:cubicBezTo>
                    <a:cubicBezTo>
                      <a:pt x="15766" y="35391"/>
                      <a:pt x="15783" y="35837"/>
                      <a:pt x="15811" y="36278"/>
                    </a:cubicBezTo>
                    <a:cubicBezTo>
                      <a:pt x="15721" y="36295"/>
                      <a:pt x="15636" y="36312"/>
                      <a:pt x="15545" y="36329"/>
                    </a:cubicBezTo>
                    <a:cubicBezTo>
                      <a:pt x="15512" y="36301"/>
                      <a:pt x="15472" y="36267"/>
                      <a:pt x="15432" y="36239"/>
                    </a:cubicBezTo>
                    <a:lnTo>
                      <a:pt x="15427" y="36233"/>
                    </a:lnTo>
                    <a:cubicBezTo>
                      <a:pt x="15093" y="34645"/>
                      <a:pt x="14777" y="33051"/>
                      <a:pt x="14421" y="31468"/>
                    </a:cubicBezTo>
                    <a:cubicBezTo>
                      <a:pt x="14155" y="30292"/>
                      <a:pt x="13850" y="29128"/>
                      <a:pt x="13561" y="27958"/>
                    </a:cubicBezTo>
                    <a:cubicBezTo>
                      <a:pt x="13522" y="27845"/>
                      <a:pt x="13488" y="27737"/>
                      <a:pt x="13448" y="27624"/>
                    </a:cubicBezTo>
                    <a:cubicBezTo>
                      <a:pt x="13200" y="26646"/>
                      <a:pt x="12945" y="25674"/>
                      <a:pt x="12697" y="24696"/>
                    </a:cubicBezTo>
                    <a:cubicBezTo>
                      <a:pt x="12680" y="24628"/>
                      <a:pt x="12663" y="24555"/>
                      <a:pt x="12651" y="24481"/>
                    </a:cubicBezTo>
                    <a:cubicBezTo>
                      <a:pt x="12544" y="24131"/>
                      <a:pt x="12436" y="23780"/>
                      <a:pt x="12329" y="23424"/>
                    </a:cubicBezTo>
                    <a:cubicBezTo>
                      <a:pt x="12290" y="23277"/>
                      <a:pt x="12256" y="23125"/>
                      <a:pt x="12216" y="22972"/>
                    </a:cubicBezTo>
                    <a:cubicBezTo>
                      <a:pt x="12131" y="22712"/>
                      <a:pt x="12041" y="22446"/>
                      <a:pt x="11956" y="22186"/>
                    </a:cubicBezTo>
                    <a:cubicBezTo>
                      <a:pt x="11911" y="22028"/>
                      <a:pt x="11866" y="21876"/>
                      <a:pt x="11815" y="21717"/>
                    </a:cubicBezTo>
                    <a:cubicBezTo>
                      <a:pt x="11702" y="21378"/>
                      <a:pt x="11589" y="21033"/>
                      <a:pt x="11476" y="20688"/>
                    </a:cubicBezTo>
                    <a:cubicBezTo>
                      <a:pt x="11317" y="20197"/>
                      <a:pt x="11165" y="19699"/>
                      <a:pt x="10995" y="19207"/>
                    </a:cubicBezTo>
                    <a:cubicBezTo>
                      <a:pt x="10859" y="18829"/>
                      <a:pt x="10695" y="18456"/>
                      <a:pt x="10549" y="18083"/>
                    </a:cubicBezTo>
                    <a:cubicBezTo>
                      <a:pt x="10396" y="17698"/>
                      <a:pt x="10243" y="17320"/>
                      <a:pt x="10091" y="16935"/>
                    </a:cubicBezTo>
                    <a:cubicBezTo>
                      <a:pt x="9989" y="16675"/>
                      <a:pt x="9887" y="16415"/>
                      <a:pt x="9780" y="16155"/>
                    </a:cubicBezTo>
                    <a:cubicBezTo>
                      <a:pt x="9605" y="15709"/>
                      <a:pt x="9429" y="15262"/>
                      <a:pt x="9248" y="14821"/>
                    </a:cubicBezTo>
                    <a:cubicBezTo>
                      <a:pt x="8824" y="13832"/>
                      <a:pt x="8401" y="12848"/>
                      <a:pt x="7977" y="11865"/>
                    </a:cubicBezTo>
                    <a:cubicBezTo>
                      <a:pt x="7445" y="10779"/>
                      <a:pt x="6920" y="9694"/>
                      <a:pt x="6394" y="8609"/>
                    </a:cubicBezTo>
                    <a:cubicBezTo>
                      <a:pt x="6258" y="8332"/>
                      <a:pt x="6123" y="8055"/>
                      <a:pt x="5987" y="7778"/>
                    </a:cubicBezTo>
                    <a:cubicBezTo>
                      <a:pt x="6077" y="7761"/>
                      <a:pt x="6173" y="7744"/>
                      <a:pt x="6264" y="7733"/>
                    </a:cubicBezTo>
                    <a:close/>
                    <a:moveTo>
                      <a:pt x="51309" y="39534"/>
                    </a:moveTo>
                    <a:lnTo>
                      <a:pt x="51309" y="39534"/>
                    </a:lnTo>
                    <a:cubicBezTo>
                      <a:pt x="51321" y="39642"/>
                      <a:pt x="51389" y="39760"/>
                      <a:pt x="51468" y="39890"/>
                    </a:cubicBezTo>
                    <a:cubicBezTo>
                      <a:pt x="51479" y="39873"/>
                      <a:pt x="51490" y="39862"/>
                      <a:pt x="51502" y="39851"/>
                    </a:cubicBezTo>
                    <a:lnTo>
                      <a:pt x="51634" y="40077"/>
                    </a:lnTo>
                    <a:lnTo>
                      <a:pt x="51634" y="40077"/>
                    </a:lnTo>
                    <a:cubicBezTo>
                      <a:pt x="51587" y="40003"/>
                      <a:pt x="51534" y="39937"/>
                      <a:pt x="51468" y="39890"/>
                    </a:cubicBezTo>
                    <a:cubicBezTo>
                      <a:pt x="51451" y="39890"/>
                      <a:pt x="51439" y="39896"/>
                      <a:pt x="51422" y="39902"/>
                    </a:cubicBezTo>
                    <a:cubicBezTo>
                      <a:pt x="51377" y="39749"/>
                      <a:pt x="51315" y="39636"/>
                      <a:pt x="51309" y="39534"/>
                    </a:cubicBezTo>
                    <a:close/>
                    <a:moveTo>
                      <a:pt x="65462" y="29669"/>
                    </a:moveTo>
                    <a:cubicBezTo>
                      <a:pt x="65594" y="29669"/>
                      <a:pt x="65731" y="29708"/>
                      <a:pt x="65876" y="29783"/>
                    </a:cubicBezTo>
                    <a:cubicBezTo>
                      <a:pt x="64604" y="30405"/>
                      <a:pt x="63185" y="30394"/>
                      <a:pt x="61868" y="30784"/>
                    </a:cubicBezTo>
                    <a:cubicBezTo>
                      <a:pt x="60602" y="31044"/>
                      <a:pt x="59336" y="31310"/>
                      <a:pt x="58064" y="31570"/>
                    </a:cubicBezTo>
                    <a:cubicBezTo>
                      <a:pt x="58002" y="31581"/>
                      <a:pt x="57940" y="31598"/>
                      <a:pt x="57878" y="31615"/>
                    </a:cubicBezTo>
                    <a:cubicBezTo>
                      <a:pt x="57471" y="31700"/>
                      <a:pt x="57069" y="31784"/>
                      <a:pt x="56662" y="31869"/>
                    </a:cubicBezTo>
                    <a:cubicBezTo>
                      <a:pt x="55735" y="32084"/>
                      <a:pt x="54808" y="32305"/>
                      <a:pt x="53881" y="32519"/>
                    </a:cubicBezTo>
                    <a:cubicBezTo>
                      <a:pt x="53881" y="32519"/>
                      <a:pt x="53881" y="32519"/>
                      <a:pt x="53881" y="32519"/>
                    </a:cubicBezTo>
                    <a:lnTo>
                      <a:pt x="53881" y="32519"/>
                    </a:lnTo>
                    <a:cubicBezTo>
                      <a:pt x="53537" y="32610"/>
                      <a:pt x="53192" y="32700"/>
                      <a:pt x="52847" y="32791"/>
                    </a:cubicBezTo>
                    <a:cubicBezTo>
                      <a:pt x="52310" y="32932"/>
                      <a:pt x="51779" y="33073"/>
                      <a:pt x="51247" y="33215"/>
                    </a:cubicBezTo>
                    <a:cubicBezTo>
                      <a:pt x="51129" y="33254"/>
                      <a:pt x="51010" y="33294"/>
                      <a:pt x="50891" y="33339"/>
                    </a:cubicBezTo>
                    <a:cubicBezTo>
                      <a:pt x="50733" y="33373"/>
                      <a:pt x="50580" y="33412"/>
                      <a:pt x="50422" y="33452"/>
                    </a:cubicBezTo>
                    <a:cubicBezTo>
                      <a:pt x="49269" y="33774"/>
                      <a:pt x="48116" y="34102"/>
                      <a:pt x="46957" y="34424"/>
                    </a:cubicBezTo>
                    <a:cubicBezTo>
                      <a:pt x="46194" y="34656"/>
                      <a:pt x="45431" y="34882"/>
                      <a:pt x="44668" y="35108"/>
                    </a:cubicBezTo>
                    <a:cubicBezTo>
                      <a:pt x="43198" y="35583"/>
                      <a:pt x="41723" y="36041"/>
                      <a:pt x="40259" y="36527"/>
                    </a:cubicBezTo>
                    <a:cubicBezTo>
                      <a:pt x="38122" y="37239"/>
                      <a:pt x="35997" y="37963"/>
                      <a:pt x="33865" y="38692"/>
                    </a:cubicBezTo>
                    <a:cubicBezTo>
                      <a:pt x="32616" y="39122"/>
                      <a:pt x="31378" y="39585"/>
                      <a:pt x="30135" y="40026"/>
                    </a:cubicBezTo>
                    <a:cubicBezTo>
                      <a:pt x="29863" y="40122"/>
                      <a:pt x="29575" y="40179"/>
                      <a:pt x="29298" y="40252"/>
                    </a:cubicBezTo>
                    <a:cubicBezTo>
                      <a:pt x="29276" y="40190"/>
                      <a:pt x="29247" y="40122"/>
                      <a:pt x="29225" y="40060"/>
                    </a:cubicBezTo>
                    <a:cubicBezTo>
                      <a:pt x="29649" y="39811"/>
                      <a:pt x="30056" y="39529"/>
                      <a:pt x="30502" y="39314"/>
                    </a:cubicBezTo>
                    <a:cubicBezTo>
                      <a:pt x="33685" y="37748"/>
                      <a:pt x="36963" y="36414"/>
                      <a:pt x="40315" y="35250"/>
                    </a:cubicBezTo>
                    <a:cubicBezTo>
                      <a:pt x="41485" y="34843"/>
                      <a:pt x="42650" y="34419"/>
                      <a:pt x="43814" y="34000"/>
                    </a:cubicBezTo>
                    <a:cubicBezTo>
                      <a:pt x="43888" y="33978"/>
                      <a:pt x="43967" y="33961"/>
                      <a:pt x="44046" y="33938"/>
                    </a:cubicBezTo>
                    <a:cubicBezTo>
                      <a:pt x="45041" y="33650"/>
                      <a:pt x="46036" y="33362"/>
                      <a:pt x="47030" y="33073"/>
                    </a:cubicBezTo>
                    <a:cubicBezTo>
                      <a:pt x="47313" y="32994"/>
                      <a:pt x="47596" y="32915"/>
                      <a:pt x="47873" y="32830"/>
                    </a:cubicBezTo>
                    <a:cubicBezTo>
                      <a:pt x="48794" y="32621"/>
                      <a:pt x="49721" y="32412"/>
                      <a:pt x="50642" y="32203"/>
                    </a:cubicBezTo>
                    <a:lnTo>
                      <a:pt x="53231" y="31683"/>
                    </a:lnTo>
                    <a:cubicBezTo>
                      <a:pt x="54249" y="31485"/>
                      <a:pt x="55266" y="31281"/>
                      <a:pt x="56284" y="31078"/>
                    </a:cubicBezTo>
                    <a:cubicBezTo>
                      <a:pt x="56368" y="31067"/>
                      <a:pt x="56448" y="31055"/>
                      <a:pt x="56532" y="31038"/>
                    </a:cubicBezTo>
                    <a:cubicBezTo>
                      <a:pt x="56792" y="30631"/>
                      <a:pt x="56764" y="30168"/>
                      <a:pt x="56809" y="29727"/>
                    </a:cubicBezTo>
                    <a:lnTo>
                      <a:pt x="56809" y="29727"/>
                    </a:lnTo>
                    <a:cubicBezTo>
                      <a:pt x="56770" y="30168"/>
                      <a:pt x="56792" y="30631"/>
                      <a:pt x="56532" y="31038"/>
                    </a:cubicBezTo>
                    <a:lnTo>
                      <a:pt x="59924" y="30405"/>
                    </a:lnTo>
                    <a:cubicBezTo>
                      <a:pt x="60947" y="30247"/>
                      <a:pt x="61970" y="30083"/>
                      <a:pt x="62993" y="29942"/>
                    </a:cubicBezTo>
                    <a:cubicBezTo>
                      <a:pt x="63796" y="29834"/>
                      <a:pt x="64604" y="29755"/>
                      <a:pt x="65413" y="29670"/>
                    </a:cubicBezTo>
                    <a:cubicBezTo>
                      <a:pt x="65429" y="29669"/>
                      <a:pt x="65446" y="29669"/>
                      <a:pt x="65462" y="29669"/>
                    </a:cubicBezTo>
                    <a:close/>
                    <a:moveTo>
                      <a:pt x="37947" y="41089"/>
                    </a:moveTo>
                    <a:cubicBezTo>
                      <a:pt x="37947" y="41094"/>
                      <a:pt x="37947" y="41100"/>
                      <a:pt x="37947" y="41106"/>
                    </a:cubicBezTo>
                    <a:cubicBezTo>
                      <a:pt x="37958" y="41106"/>
                      <a:pt x="37975" y="41111"/>
                      <a:pt x="37986" y="41111"/>
                    </a:cubicBezTo>
                    <a:cubicBezTo>
                      <a:pt x="38020" y="41190"/>
                      <a:pt x="38054" y="41258"/>
                      <a:pt x="38094" y="41315"/>
                    </a:cubicBezTo>
                    <a:cubicBezTo>
                      <a:pt x="38037" y="41241"/>
                      <a:pt x="37986" y="41168"/>
                      <a:pt x="37930" y="41094"/>
                    </a:cubicBezTo>
                    <a:cubicBezTo>
                      <a:pt x="37935" y="41089"/>
                      <a:pt x="37941" y="41089"/>
                      <a:pt x="37947" y="41089"/>
                    </a:cubicBezTo>
                    <a:close/>
                    <a:moveTo>
                      <a:pt x="18306" y="42382"/>
                    </a:moveTo>
                    <a:cubicBezTo>
                      <a:pt x="18242" y="42470"/>
                      <a:pt x="18188" y="42566"/>
                      <a:pt x="18174" y="42694"/>
                    </a:cubicBezTo>
                    <a:cubicBezTo>
                      <a:pt x="18174" y="42700"/>
                      <a:pt x="18174" y="42705"/>
                      <a:pt x="18174" y="42717"/>
                    </a:cubicBezTo>
                    <a:cubicBezTo>
                      <a:pt x="17942" y="42615"/>
                      <a:pt x="17773" y="42536"/>
                      <a:pt x="17603" y="42462"/>
                    </a:cubicBezTo>
                    <a:lnTo>
                      <a:pt x="17603" y="42462"/>
                    </a:lnTo>
                    <a:cubicBezTo>
                      <a:pt x="17790" y="42541"/>
                      <a:pt x="17970" y="42626"/>
                      <a:pt x="18174" y="42694"/>
                    </a:cubicBezTo>
                    <a:lnTo>
                      <a:pt x="18129" y="42626"/>
                    </a:lnTo>
                    <a:cubicBezTo>
                      <a:pt x="18190" y="42542"/>
                      <a:pt x="18246" y="42462"/>
                      <a:pt x="18306" y="42382"/>
                    </a:cubicBezTo>
                    <a:close/>
                    <a:moveTo>
                      <a:pt x="1" y="0"/>
                    </a:moveTo>
                    <a:lnTo>
                      <a:pt x="1" y="0"/>
                    </a:lnTo>
                    <a:cubicBezTo>
                      <a:pt x="69" y="232"/>
                      <a:pt x="199" y="407"/>
                      <a:pt x="289" y="605"/>
                    </a:cubicBezTo>
                    <a:cubicBezTo>
                      <a:pt x="594" y="1300"/>
                      <a:pt x="1018" y="1973"/>
                      <a:pt x="1160" y="2702"/>
                    </a:cubicBezTo>
                    <a:cubicBezTo>
                      <a:pt x="1555" y="4748"/>
                      <a:pt x="1747" y="6817"/>
                      <a:pt x="1177" y="8880"/>
                    </a:cubicBezTo>
                    <a:cubicBezTo>
                      <a:pt x="1080" y="9231"/>
                      <a:pt x="984" y="9587"/>
                      <a:pt x="917" y="9943"/>
                    </a:cubicBezTo>
                    <a:cubicBezTo>
                      <a:pt x="640" y="11407"/>
                      <a:pt x="323" y="12865"/>
                      <a:pt x="125" y="14341"/>
                    </a:cubicBezTo>
                    <a:cubicBezTo>
                      <a:pt x="1" y="15285"/>
                      <a:pt x="86" y="16257"/>
                      <a:pt x="662" y="17093"/>
                    </a:cubicBezTo>
                    <a:cubicBezTo>
                      <a:pt x="1182" y="18060"/>
                      <a:pt x="1940" y="18772"/>
                      <a:pt x="2963" y="19185"/>
                    </a:cubicBezTo>
                    <a:lnTo>
                      <a:pt x="4913" y="20462"/>
                    </a:lnTo>
                    <a:cubicBezTo>
                      <a:pt x="5032" y="20598"/>
                      <a:pt x="5145" y="20739"/>
                      <a:pt x="5258" y="20875"/>
                    </a:cubicBezTo>
                    <a:cubicBezTo>
                      <a:pt x="5320" y="21107"/>
                      <a:pt x="5376" y="21339"/>
                      <a:pt x="5439" y="21570"/>
                    </a:cubicBezTo>
                    <a:cubicBezTo>
                      <a:pt x="5456" y="21853"/>
                      <a:pt x="5472" y="22141"/>
                      <a:pt x="5484" y="22429"/>
                    </a:cubicBezTo>
                    <a:cubicBezTo>
                      <a:pt x="5099" y="23323"/>
                      <a:pt x="4715" y="24221"/>
                      <a:pt x="4331" y="25114"/>
                    </a:cubicBezTo>
                    <a:cubicBezTo>
                      <a:pt x="4093" y="25572"/>
                      <a:pt x="3850" y="26030"/>
                      <a:pt x="3607" y="26488"/>
                    </a:cubicBezTo>
                    <a:lnTo>
                      <a:pt x="3455" y="26759"/>
                    </a:lnTo>
                    <a:cubicBezTo>
                      <a:pt x="3336" y="27025"/>
                      <a:pt x="3217" y="27291"/>
                      <a:pt x="3104" y="27556"/>
                    </a:cubicBezTo>
                    <a:cubicBezTo>
                      <a:pt x="3070" y="27596"/>
                      <a:pt x="3048" y="27647"/>
                      <a:pt x="3031" y="27698"/>
                    </a:cubicBezTo>
                    <a:cubicBezTo>
                      <a:pt x="2918" y="27963"/>
                      <a:pt x="2810" y="28229"/>
                      <a:pt x="2697" y="28495"/>
                    </a:cubicBezTo>
                    <a:cubicBezTo>
                      <a:pt x="2663" y="28540"/>
                      <a:pt x="2635" y="28585"/>
                      <a:pt x="2618" y="28642"/>
                    </a:cubicBezTo>
                    <a:cubicBezTo>
                      <a:pt x="1974" y="29880"/>
                      <a:pt x="1781" y="31208"/>
                      <a:pt x="1860" y="32587"/>
                    </a:cubicBezTo>
                    <a:cubicBezTo>
                      <a:pt x="1900" y="32615"/>
                      <a:pt x="1940" y="32649"/>
                      <a:pt x="1974" y="32678"/>
                    </a:cubicBezTo>
                    <a:cubicBezTo>
                      <a:pt x="1990" y="32881"/>
                      <a:pt x="2007" y="33079"/>
                      <a:pt x="2024" y="33282"/>
                    </a:cubicBezTo>
                    <a:cubicBezTo>
                      <a:pt x="2115" y="33429"/>
                      <a:pt x="2211" y="33582"/>
                      <a:pt x="2301" y="33729"/>
                    </a:cubicBezTo>
                    <a:cubicBezTo>
                      <a:pt x="2330" y="33797"/>
                      <a:pt x="2358" y="33870"/>
                      <a:pt x="2386" y="33938"/>
                    </a:cubicBezTo>
                    <a:cubicBezTo>
                      <a:pt x="2776" y="34684"/>
                      <a:pt x="3353" y="35250"/>
                      <a:pt x="4088" y="35657"/>
                    </a:cubicBezTo>
                    <a:cubicBezTo>
                      <a:pt x="4184" y="35724"/>
                      <a:pt x="4274" y="35787"/>
                      <a:pt x="4370" y="35849"/>
                    </a:cubicBezTo>
                    <a:cubicBezTo>
                      <a:pt x="4562" y="35967"/>
                      <a:pt x="4749" y="36086"/>
                      <a:pt x="4936" y="36205"/>
                    </a:cubicBezTo>
                    <a:cubicBezTo>
                      <a:pt x="4986" y="36239"/>
                      <a:pt x="5037" y="36273"/>
                      <a:pt x="5088" y="36307"/>
                    </a:cubicBezTo>
                    <a:cubicBezTo>
                      <a:pt x="5258" y="36408"/>
                      <a:pt x="5416" y="36521"/>
                      <a:pt x="5591" y="36612"/>
                    </a:cubicBezTo>
                    <a:cubicBezTo>
                      <a:pt x="7021" y="37358"/>
                      <a:pt x="8451" y="38098"/>
                      <a:pt x="9882" y="38845"/>
                    </a:cubicBezTo>
                    <a:cubicBezTo>
                      <a:pt x="10803" y="39523"/>
                      <a:pt x="11753" y="40167"/>
                      <a:pt x="12646" y="40885"/>
                    </a:cubicBezTo>
                    <a:cubicBezTo>
                      <a:pt x="14093" y="42055"/>
                      <a:pt x="14946" y="43593"/>
                      <a:pt x="15263" y="45430"/>
                    </a:cubicBezTo>
                    <a:lnTo>
                      <a:pt x="15263" y="45441"/>
                    </a:lnTo>
                    <a:cubicBezTo>
                      <a:pt x="15365" y="46323"/>
                      <a:pt x="15495" y="47205"/>
                      <a:pt x="15551" y="48092"/>
                    </a:cubicBezTo>
                    <a:cubicBezTo>
                      <a:pt x="15574" y="48488"/>
                      <a:pt x="15658" y="48827"/>
                      <a:pt x="15975" y="49036"/>
                    </a:cubicBezTo>
                    <a:cubicBezTo>
                      <a:pt x="16076" y="49104"/>
                      <a:pt x="16174" y="49131"/>
                      <a:pt x="16269" y="49131"/>
                    </a:cubicBezTo>
                    <a:cubicBezTo>
                      <a:pt x="16491" y="49131"/>
                      <a:pt x="16695" y="48979"/>
                      <a:pt x="16885" y="48833"/>
                    </a:cubicBezTo>
                    <a:cubicBezTo>
                      <a:pt x="16908" y="48816"/>
                      <a:pt x="16930" y="48793"/>
                      <a:pt x="16953" y="48782"/>
                    </a:cubicBezTo>
                    <a:cubicBezTo>
                      <a:pt x="18835" y="47572"/>
                      <a:pt x="20791" y="46504"/>
                      <a:pt x="22899" y="45729"/>
                    </a:cubicBezTo>
                    <a:cubicBezTo>
                      <a:pt x="23131" y="45645"/>
                      <a:pt x="23352" y="45515"/>
                      <a:pt x="23578" y="45407"/>
                    </a:cubicBezTo>
                    <a:cubicBezTo>
                      <a:pt x="24397" y="45255"/>
                      <a:pt x="25228" y="45119"/>
                      <a:pt x="26042" y="44938"/>
                    </a:cubicBezTo>
                    <a:cubicBezTo>
                      <a:pt x="27241" y="44678"/>
                      <a:pt x="28440" y="44489"/>
                      <a:pt x="29647" y="44489"/>
                    </a:cubicBezTo>
                    <a:cubicBezTo>
                      <a:pt x="30278" y="44489"/>
                      <a:pt x="30911" y="44541"/>
                      <a:pt x="31548" y="44661"/>
                    </a:cubicBezTo>
                    <a:cubicBezTo>
                      <a:pt x="32458" y="44831"/>
                      <a:pt x="33368" y="44989"/>
                      <a:pt x="34278" y="45153"/>
                    </a:cubicBezTo>
                    <a:cubicBezTo>
                      <a:pt x="35708" y="45571"/>
                      <a:pt x="37127" y="46012"/>
                      <a:pt x="38563" y="46402"/>
                    </a:cubicBezTo>
                    <a:cubicBezTo>
                      <a:pt x="39586" y="46685"/>
                      <a:pt x="40626" y="46905"/>
                      <a:pt x="41660" y="47154"/>
                    </a:cubicBezTo>
                    <a:lnTo>
                      <a:pt x="44283" y="47453"/>
                    </a:lnTo>
                    <a:cubicBezTo>
                      <a:pt x="44769" y="47436"/>
                      <a:pt x="45255" y="47420"/>
                      <a:pt x="45742" y="47408"/>
                    </a:cubicBezTo>
                    <a:cubicBezTo>
                      <a:pt x="46414" y="47301"/>
                      <a:pt x="47081" y="47205"/>
                      <a:pt x="47754" y="47097"/>
                    </a:cubicBezTo>
                    <a:cubicBezTo>
                      <a:pt x="47957" y="47018"/>
                      <a:pt x="48178" y="46956"/>
                      <a:pt x="48370" y="46849"/>
                    </a:cubicBezTo>
                    <a:cubicBezTo>
                      <a:pt x="49625" y="46148"/>
                      <a:pt x="50484" y="45192"/>
                      <a:pt x="50411" y="43644"/>
                    </a:cubicBezTo>
                    <a:cubicBezTo>
                      <a:pt x="50405" y="43474"/>
                      <a:pt x="50388" y="43304"/>
                      <a:pt x="50377" y="43141"/>
                    </a:cubicBezTo>
                    <a:cubicBezTo>
                      <a:pt x="50394" y="42892"/>
                      <a:pt x="50416" y="42637"/>
                      <a:pt x="50433" y="42389"/>
                    </a:cubicBezTo>
                    <a:cubicBezTo>
                      <a:pt x="50507" y="41965"/>
                      <a:pt x="50580" y="41535"/>
                      <a:pt x="50654" y="41106"/>
                    </a:cubicBezTo>
                    <a:cubicBezTo>
                      <a:pt x="51004" y="40800"/>
                      <a:pt x="51349" y="40489"/>
                      <a:pt x="51694" y="40179"/>
                    </a:cubicBezTo>
                    <a:cubicBezTo>
                      <a:pt x="51818" y="40184"/>
                      <a:pt x="51942" y="40190"/>
                      <a:pt x="52067" y="40196"/>
                    </a:cubicBezTo>
                    <a:cubicBezTo>
                      <a:pt x="52146" y="40184"/>
                      <a:pt x="52219" y="40173"/>
                      <a:pt x="52293" y="40162"/>
                    </a:cubicBezTo>
                    <a:cubicBezTo>
                      <a:pt x="52615" y="40111"/>
                      <a:pt x="52937" y="40066"/>
                      <a:pt x="53254" y="40020"/>
                    </a:cubicBezTo>
                    <a:cubicBezTo>
                      <a:pt x="54164" y="40071"/>
                      <a:pt x="55074" y="40122"/>
                      <a:pt x="55984" y="40173"/>
                    </a:cubicBezTo>
                    <a:cubicBezTo>
                      <a:pt x="56387" y="40180"/>
                      <a:pt x="56795" y="40220"/>
                      <a:pt x="57196" y="40220"/>
                    </a:cubicBezTo>
                    <a:cubicBezTo>
                      <a:pt x="57403" y="40220"/>
                      <a:pt x="57608" y="40209"/>
                      <a:pt x="57810" y="40179"/>
                    </a:cubicBezTo>
                    <a:cubicBezTo>
                      <a:pt x="59879" y="39879"/>
                      <a:pt x="61575" y="38850"/>
                      <a:pt x="63016" y="37369"/>
                    </a:cubicBezTo>
                    <a:cubicBezTo>
                      <a:pt x="63717" y="36651"/>
                      <a:pt x="64384" y="35905"/>
                      <a:pt x="65068" y="35170"/>
                    </a:cubicBezTo>
                    <a:lnTo>
                      <a:pt x="65068" y="35165"/>
                    </a:lnTo>
                    <a:cubicBezTo>
                      <a:pt x="65769" y="34136"/>
                      <a:pt x="66543" y="33175"/>
                      <a:pt x="67600" y="32485"/>
                    </a:cubicBezTo>
                    <a:cubicBezTo>
                      <a:pt x="68318" y="32005"/>
                      <a:pt x="69042" y="31519"/>
                      <a:pt x="69810" y="31129"/>
                    </a:cubicBezTo>
                    <a:cubicBezTo>
                      <a:pt x="70579" y="30744"/>
                      <a:pt x="71393" y="30411"/>
                      <a:pt x="72218" y="30174"/>
                    </a:cubicBezTo>
                    <a:cubicBezTo>
                      <a:pt x="73315" y="29851"/>
                      <a:pt x="74445" y="29637"/>
                      <a:pt x="75565" y="29382"/>
                    </a:cubicBezTo>
                    <a:cubicBezTo>
                      <a:pt x="75853" y="29348"/>
                      <a:pt x="76136" y="29314"/>
                      <a:pt x="76424" y="29280"/>
                    </a:cubicBezTo>
                    <a:cubicBezTo>
                      <a:pt x="76407" y="29196"/>
                      <a:pt x="76390" y="29111"/>
                      <a:pt x="76373" y="29026"/>
                    </a:cubicBezTo>
                    <a:cubicBezTo>
                      <a:pt x="76198" y="28975"/>
                      <a:pt x="76023" y="28919"/>
                      <a:pt x="75847" y="28868"/>
                    </a:cubicBezTo>
                    <a:cubicBezTo>
                      <a:pt x="75531" y="28749"/>
                      <a:pt x="75226" y="28591"/>
                      <a:pt x="74898" y="28523"/>
                    </a:cubicBezTo>
                    <a:cubicBezTo>
                      <a:pt x="73694" y="28246"/>
                      <a:pt x="72490" y="27929"/>
                      <a:pt x="71263" y="27766"/>
                    </a:cubicBezTo>
                    <a:cubicBezTo>
                      <a:pt x="69008" y="27460"/>
                      <a:pt x="66741" y="27200"/>
                      <a:pt x="64474" y="27019"/>
                    </a:cubicBezTo>
                    <a:cubicBezTo>
                      <a:pt x="63728" y="26961"/>
                      <a:pt x="62979" y="26948"/>
                      <a:pt x="62229" y="26948"/>
                    </a:cubicBezTo>
                    <a:cubicBezTo>
                      <a:pt x="61591" y="26948"/>
                      <a:pt x="60952" y="26958"/>
                      <a:pt x="60314" y="26958"/>
                    </a:cubicBezTo>
                    <a:cubicBezTo>
                      <a:pt x="60240" y="26958"/>
                      <a:pt x="60167" y="26957"/>
                      <a:pt x="60094" y="26957"/>
                    </a:cubicBezTo>
                    <a:cubicBezTo>
                      <a:pt x="59935" y="26957"/>
                      <a:pt x="59777" y="27048"/>
                      <a:pt x="59619" y="27093"/>
                    </a:cubicBezTo>
                    <a:cubicBezTo>
                      <a:pt x="58646" y="27161"/>
                      <a:pt x="57674" y="27229"/>
                      <a:pt x="56702" y="27296"/>
                    </a:cubicBezTo>
                    <a:cubicBezTo>
                      <a:pt x="56335" y="27336"/>
                      <a:pt x="55967" y="27375"/>
                      <a:pt x="55605" y="27415"/>
                    </a:cubicBezTo>
                    <a:cubicBezTo>
                      <a:pt x="54707" y="27539"/>
                      <a:pt x="53802" y="27658"/>
                      <a:pt x="52903" y="27777"/>
                    </a:cubicBezTo>
                    <a:cubicBezTo>
                      <a:pt x="52547" y="27833"/>
                      <a:pt x="52191" y="27896"/>
                      <a:pt x="51829" y="27952"/>
                    </a:cubicBezTo>
                    <a:cubicBezTo>
                      <a:pt x="50976" y="28127"/>
                      <a:pt x="50117" y="28302"/>
                      <a:pt x="49263" y="28478"/>
                    </a:cubicBezTo>
                    <a:lnTo>
                      <a:pt x="49258" y="28478"/>
                    </a:lnTo>
                    <a:cubicBezTo>
                      <a:pt x="48975" y="28557"/>
                      <a:pt x="48698" y="28630"/>
                      <a:pt x="48421" y="28704"/>
                    </a:cubicBezTo>
                    <a:cubicBezTo>
                      <a:pt x="47890" y="28834"/>
                      <a:pt x="47353" y="28964"/>
                      <a:pt x="46821" y="29088"/>
                    </a:cubicBezTo>
                    <a:lnTo>
                      <a:pt x="45549" y="29467"/>
                    </a:lnTo>
                    <a:cubicBezTo>
                      <a:pt x="44933" y="29665"/>
                      <a:pt x="44317" y="29868"/>
                      <a:pt x="43701" y="30066"/>
                    </a:cubicBezTo>
                    <a:cubicBezTo>
                      <a:pt x="43633" y="30089"/>
                      <a:pt x="43560" y="30111"/>
                      <a:pt x="43486" y="30134"/>
                    </a:cubicBezTo>
                    <a:cubicBezTo>
                      <a:pt x="42616" y="30450"/>
                      <a:pt x="41740" y="30767"/>
                      <a:pt x="40869" y="31078"/>
                    </a:cubicBezTo>
                    <a:cubicBezTo>
                      <a:pt x="39264" y="31768"/>
                      <a:pt x="37658" y="32457"/>
                      <a:pt x="36047" y="33147"/>
                    </a:cubicBezTo>
                    <a:cubicBezTo>
                      <a:pt x="35838" y="33271"/>
                      <a:pt x="35623" y="33395"/>
                      <a:pt x="35409" y="33520"/>
                    </a:cubicBezTo>
                    <a:cubicBezTo>
                      <a:pt x="35228" y="33582"/>
                      <a:pt x="35024" y="33616"/>
                      <a:pt x="34860" y="33712"/>
                    </a:cubicBezTo>
                    <a:cubicBezTo>
                      <a:pt x="32577" y="35029"/>
                      <a:pt x="30282" y="36324"/>
                      <a:pt x="28026" y="37691"/>
                    </a:cubicBezTo>
                    <a:cubicBezTo>
                      <a:pt x="27077" y="38268"/>
                      <a:pt x="26212" y="38997"/>
                      <a:pt x="25313" y="39659"/>
                    </a:cubicBezTo>
                    <a:cubicBezTo>
                      <a:pt x="24256" y="40456"/>
                      <a:pt x="23188" y="41230"/>
                      <a:pt x="22153" y="42050"/>
                    </a:cubicBezTo>
                    <a:cubicBezTo>
                      <a:pt x="21481" y="42581"/>
                      <a:pt x="20848" y="43174"/>
                      <a:pt x="20198" y="43740"/>
                    </a:cubicBezTo>
                    <a:cubicBezTo>
                      <a:pt x="20452" y="42965"/>
                      <a:pt x="20848" y="42293"/>
                      <a:pt x="21192" y="41597"/>
                    </a:cubicBezTo>
                    <a:cubicBezTo>
                      <a:pt x="22329" y="39274"/>
                      <a:pt x="23470" y="36957"/>
                      <a:pt x="24573" y="34616"/>
                    </a:cubicBezTo>
                    <a:cubicBezTo>
                      <a:pt x="25070" y="33554"/>
                      <a:pt x="25477" y="32446"/>
                      <a:pt x="25924" y="31361"/>
                    </a:cubicBezTo>
                    <a:lnTo>
                      <a:pt x="25924" y="31361"/>
                    </a:lnTo>
                    <a:cubicBezTo>
                      <a:pt x="25846" y="31449"/>
                      <a:pt x="25772" y="31483"/>
                      <a:pt x="25704" y="31483"/>
                    </a:cubicBezTo>
                    <a:cubicBezTo>
                      <a:pt x="25588" y="31483"/>
                      <a:pt x="25487" y="31386"/>
                      <a:pt x="25398" y="31287"/>
                    </a:cubicBezTo>
                    <a:cubicBezTo>
                      <a:pt x="25296" y="31168"/>
                      <a:pt x="25234" y="31016"/>
                      <a:pt x="25155" y="30880"/>
                    </a:cubicBezTo>
                    <a:cubicBezTo>
                      <a:pt x="24567" y="32022"/>
                      <a:pt x="23968" y="33164"/>
                      <a:pt x="23386" y="34311"/>
                    </a:cubicBezTo>
                    <a:cubicBezTo>
                      <a:pt x="22594" y="35888"/>
                      <a:pt x="21820" y="37471"/>
                      <a:pt x="21017" y="39042"/>
                    </a:cubicBezTo>
                    <a:cubicBezTo>
                      <a:pt x="20361" y="40309"/>
                      <a:pt x="19683" y="41563"/>
                      <a:pt x="19016" y="42824"/>
                    </a:cubicBezTo>
                    <a:cubicBezTo>
                      <a:pt x="18909" y="43118"/>
                      <a:pt x="18801" y="43412"/>
                      <a:pt x="18660" y="43796"/>
                    </a:cubicBezTo>
                    <a:cubicBezTo>
                      <a:pt x="18298" y="43316"/>
                      <a:pt x="18762" y="43135"/>
                      <a:pt x="18784" y="42852"/>
                    </a:cubicBezTo>
                    <a:lnTo>
                      <a:pt x="18343" y="42332"/>
                    </a:lnTo>
                    <a:cubicBezTo>
                      <a:pt x="18366" y="41965"/>
                      <a:pt x="18389" y="41597"/>
                      <a:pt x="18417" y="41230"/>
                    </a:cubicBezTo>
                    <a:cubicBezTo>
                      <a:pt x="18473" y="40393"/>
                      <a:pt x="18598" y="39557"/>
                      <a:pt x="18570" y="38726"/>
                    </a:cubicBezTo>
                    <a:cubicBezTo>
                      <a:pt x="18519" y="36962"/>
                      <a:pt x="18394" y="35199"/>
                      <a:pt x="18298" y="33435"/>
                    </a:cubicBezTo>
                    <a:cubicBezTo>
                      <a:pt x="18236" y="32740"/>
                      <a:pt x="18208" y="32045"/>
                      <a:pt x="18106" y="31355"/>
                    </a:cubicBezTo>
                    <a:cubicBezTo>
                      <a:pt x="17948" y="30264"/>
                      <a:pt x="17739" y="29184"/>
                      <a:pt x="17546" y="28099"/>
                    </a:cubicBezTo>
                    <a:cubicBezTo>
                      <a:pt x="17518" y="27941"/>
                      <a:pt x="17484" y="27788"/>
                      <a:pt x="17456" y="27635"/>
                    </a:cubicBezTo>
                    <a:cubicBezTo>
                      <a:pt x="17620" y="27025"/>
                      <a:pt x="17236" y="26539"/>
                      <a:pt x="17089" y="26002"/>
                    </a:cubicBezTo>
                    <a:cubicBezTo>
                      <a:pt x="16919" y="25227"/>
                      <a:pt x="16749" y="24447"/>
                      <a:pt x="16580" y="23673"/>
                    </a:cubicBezTo>
                    <a:cubicBezTo>
                      <a:pt x="16495" y="23402"/>
                      <a:pt x="16416" y="23130"/>
                      <a:pt x="16331" y="22859"/>
                    </a:cubicBezTo>
                    <a:cubicBezTo>
                      <a:pt x="16184" y="22356"/>
                      <a:pt x="16043" y="21859"/>
                      <a:pt x="15896" y="21355"/>
                    </a:cubicBezTo>
                    <a:cubicBezTo>
                      <a:pt x="15687" y="20751"/>
                      <a:pt x="15478" y="20140"/>
                      <a:pt x="15268" y="19535"/>
                    </a:cubicBezTo>
                    <a:cubicBezTo>
                      <a:pt x="15020" y="18670"/>
                      <a:pt x="14754" y="17817"/>
                      <a:pt x="14234" y="17071"/>
                    </a:cubicBezTo>
                    <a:cubicBezTo>
                      <a:pt x="14087" y="16686"/>
                      <a:pt x="13940" y="16308"/>
                      <a:pt x="13793" y="15923"/>
                    </a:cubicBezTo>
                    <a:cubicBezTo>
                      <a:pt x="13448" y="15166"/>
                      <a:pt x="13137" y="14391"/>
                      <a:pt x="12759" y="13645"/>
                    </a:cubicBezTo>
                    <a:cubicBezTo>
                      <a:pt x="12369" y="12888"/>
                      <a:pt x="11916" y="12159"/>
                      <a:pt x="11493" y="11413"/>
                    </a:cubicBezTo>
                    <a:cubicBezTo>
                      <a:pt x="8858" y="6404"/>
                      <a:pt x="5015" y="2617"/>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199" name="Google Shape;6199;p9"/>
          <p:cNvGrpSpPr/>
          <p:nvPr/>
        </p:nvGrpSpPr>
        <p:grpSpPr>
          <a:xfrm rot="10800000">
            <a:off x="375622" y="4146170"/>
            <a:ext cx="740011" cy="636065"/>
            <a:chOff x="7615940" y="361497"/>
            <a:chExt cx="960305" cy="825415"/>
          </a:xfrm>
        </p:grpSpPr>
        <p:sp>
          <p:nvSpPr>
            <p:cNvPr id="6200" name="Google Shape;6200;p9"/>
            <p:cNvSpPr/>
            <p:nvPr/>
          </p:nvSpPr>
          <p:spPr>
            <a:xfrm rot="-9249779">
              <a:off x="7918451" y="727295"/>
              <a:ext cx="345988" cy="292382"/>
            </a:xfrm>
            <a:custGeom>
              <a:avLst/>
              <a:gdLst/>
              <a:ahLst/>
              <a:cxnLst/>
              <a:rect l="l" t="t" r="r" b="b"/>
              <a:pathLst>
                <a:path w="32497" h="27462" extrusionOk="0">
                  <a:moveTo>
                    <a:pt x="20749" y="4439"/>
                  </a:moveTo>
                  <a:cubicBezTo>
                    <a:pt x="20236" y="4682"/>
                    <a:pt x="20231" y="4727"/>
                    <a:pt x="20615" y="5173"/>
                  </a:cubicBezTo>
                  <a:cubicBezTo>
                    <a:pt x="20226" y="4727"/>
                    <a:pt x="20236" y="4682"/>
                    <a:pt x="20749" y="4439"/>
                  </a:cubicBezTo>
                  <a:close/>
                  <a:moveTo>
                    <a:pt x="18066" y="10297"/>
                  </a:moveTo>
                  <a:cubicBezTo>
                    <a:pt x="18049" y="10493"/>
                    <a:pt x="18043" y="10629"/>
                    <a:pt x="18032" y="10758"/>
                  </a:cubicBezTo>
                  <a:cubicBezTo>
                    <a:pt x="18043" y="10623"/>
                    <a:pt x="18049" y="10493"/>
                    <a:pt x="18066" y="10297"/>
                  </a:cubicBezTo>
                  <a:close/>
                  <a:moveTo>
                    <a:pt x="8728" y="17253"/>
                  </a:moveTo>
                  <a:cubicBezTo>
                    <a:pt x="8660" y="17456"/>
                    <a:pt x="8586" y="17660"/>
                    <a:pt x="8513" y="17863"/>
                  </a:cubicBezTo>
                  <a:cubicBezTo>
                    <a:pt x="8586" y="17660"/>
                    <a:pt x="8654" y="17456"/>
                    <a:pt x="8728" y="17253"/>
                  </a:cubicBezTo>
                  <a:close/>
                  <a:moveTo>
                    <a:pt x="16097" y="20979"/>
                  </a:moveTo>
                  <a:cubicBezTo>
                    <a:pt x="15555" y="21443"/>
                    <a:pt x="15013" y="21906"/>
                    <a:pt x="14465" y="22374"/>
                  </a:cubicBezTo>
                  <a:cubicBezTo>
                    <a:pt x="15007" y="21906"/>
                    <a:pt x="15555" y="21443"/>
                    <a:pt x="16097" y="20979"/>
                  </a:cubicBezTo>
                  <a:close/>
                  <a:moveTo>
                    <a:pt x="6676" y="23533"/>
                  </a:moveTo>
                  <a:cubicBezTo>
                    <a:pt x="6704" y="23533"/>
                    <a:pt x="6727" y="23544"/>
                    <a:pt x="6749" y="23556"/>
                  </a:cubicBezTo>
                  <a:cubicBezTo>
                    <a:pt x="6727" y="23544"/>
                    <a:pt x="6704" y="23539"/>
                    <a:pt x="6676" y="23533"/>
                  </a:cubicBezTo>
                  <a:close/>
                  <a:moveTo>
                    <a:pt x="6354" y="23929"/>
                  </a:moveTo>
                  <a:cubicBezTo>
                    <a:pt x="6405" y="24093"/>
                    <a:pt x="6438" y="24223"/>
                    <a:pt x="6461" y="24324"/>
                  </a:cubicBezTo>
                  <a:cubicBezTo>
                    <a:pt x="6438" y="24223"/>
                    <a:pt x="6405" y="24098"/>
                    <a:pt x="6354" y="23929"/>
                  </a:cubicBezTo>
                  <a:close/>
                  <a:moveTo>
                    <a:pt x="12730" y="26026"/>
                  </a:moveTo>
                  <a:cubicBezTo>
                    <a:pt x="12521" y="26144"/>
                    <a:pt x="12306" y="26263"/>
                    <a:pt x="12091" y="26376"/>
                  </a:cubicBezTo>
                  <a:cubicBezTo>
                    <a:pt x="12306" y="26263"/>
                    <a:pt x="12515" y="26144"/>
                    <a:pt x="12730" y="26026"/>
                  </a:cubicBezTo>
                  <a:close/>
                  <a:moveTo>
                    <a:pt x="19658" y="0"/>
                  </a:moveTo>
                  <a:cubicBezTo>
                    <a:pt x="19518" y="0"/>
                    <a:pt x="19360" y="45"/>
                    <a:pt x="19174" y="131"/>
                  </a:cubicBezTo>
                  <a:cubicBezTo>
                    <a:pt x="18518" y="437"/>
                    <a:pt x="17891" y="793"/>
                    <a:pt x="17258" y="1126"/>
                  </a:cubicBezTo>
                  <a:cubicBezTo>
                    <a:pt x="16540" y="1595"/>
                    <a:pt x="15827" y="2064"/>
                    <a:pt x="15115" y="2534"/>
                  </a:cubicBezTo>
                  <a:cubicBezTo>
                    <a:pt x="14833" y="2748"/>
                    <a:pt x="14556" y="2958"/>
                    <a:pt x="14273" y="3172"/>
                  </a:cubicBezTo>
                  <a:cubicBezTo>
                    <a:pt x="14132" y="3291"/>
                    <a:pt x="13996" y="3404"/>
                    <a:pt x="13855" y="3523"/>
                  </a:cubicBezTo>
                  <a:cubicBezTo>
                    <a:pt x="13713" y="3636"/>
                    <a:pt x="13572" y="3749"/>
                    <a:pt x="13431" y="3868"/>
                  </a:cubicBezTo>
                  <a:cubicBezTo>
                    <a:pt x="13193" y="4049"/>
                    <a:pt x="12956" y="4224"/>
                    <a:pt x="12719" y="4405"/>
                  </a:cubicBezTo>
                  <a:cubicBezTo>
                    <a:pt x="12295" y="4744"/>
                    <a:pt x="11865" y="5083"/>
                    <a:pt x="11441" y="5416"/>
                  </a:cubicBezTo>
                  <a:cubicBezTo>
                    <a:pt x="10486" y="3947"/>
                    <a:pt x="9186" y="2839"/>
                    <a:pt x="7750" y="1872"/>
                  </a:cubicBezTo>
                  <a:cubicBezTo>
                    <a:pt x="6110" y="776"/>
                    <a:pt x="4334" y="309"/>
                    <a:pt x="2462" y="309"/>
                  </a:cubicBezTo>
                  <a:cubicBezTo>
                    <a:pt x="1941" y="309"/>
                    <a:pt x="1412" y="345"/>
                    <a:pt x="876" y="414"/>
                  </a:cubicBezTo>
                  <a:cubicBezTo>
                    <a:pt x="712" y="437"/>
                    <a:pt x="543" y="470"/>
                    <a:pt x="390" y="544"/>
                  </a:cubicBezTo>
                  <a:cubicBezTo>
                    <a:pt x="51" y="714"/>
                    <a:pt x="0" y="1007"/>
                    <a:pt x="260" y="1301"/>
                  </a:cubicBezTo>
                  <a:cubicBezTo>
                    <a:pt x="396" y="1443"/>
                    <a:pt x="565" y="1550"/>
                    <a:pt x="712" y="1686"/>
                  </a:cubicBezTo>
                  <a:cubicBezTo>
                    <a:pt x="1752" y="2607"/>
                    <a:pt x="2510" y="3692"/>
                    <a:pt x="2730" y="5100"/>
                  </a:cubicBezTo>
                  <a:cubicBezTo>
                    <a:pt x="2968" y="6620"/>
                    <a:pt x="2979" y="8124"/>
                    <a:pt x="2617" y="9633"/>
                  </a:cubicBezTo>
                  <a:cubicBezTo>
                    <a:pt x="2267" y="11114"/>
                    <a:pt x="1928" y="12595"/>
                    <a:pt x="1622" y="14088"/>
                  </a:cubicBezTo>
                  <a:cubicBezTo>
                    <a:pt x="1046" y="16914"/>
                    <a:pt x="1374" y="19638"/>
                    <a:pt x="2646" y="22233"/>
                  </a:cubicBezTo>
                  <a:cubicBezTo>
                    <a:pt x="2877" y="22696"/>
                    <a:pt x="3239" y="23092"/>
                    <a:pt x="3539" y="23522"/>
                  </a:cubicBezTo>
                  <a:cubicBezTo>
                    <a:pt x="3680" y="23539"/>
                    <a:pt x="3816" y="23556"/>
                    <a:pt x="3957" y="23573"/>
                  </a:cubicBezTo>
                  <a:cubicBezTo>
                    <a:pt x="4059" y="23714"/>
                    <a:pt x="4160" y="23850"/>
                    <a:pt x="4375" y="24138"/>
                  </a:cubicBezTo>
                  <a:cubicBezTo>
                    <a:pt x="4081" y="24025"/>
                    <a:pt x="3968" y="23985"/>
                    <a:pt x="3850" y="23940"/>
                  </a:cubicBezTo>
                  <a:lnTo>
                    <a:pt x="3850" y="23940"/>
                  </a:lnTo>
                  <a:cubicBezTo>
                    <a:pt x="4449" y="24539"/>
                    <a:pt x="5048" y="25138"/>
                    <a:pt x="5641" y="25738"/>
                  </a:cubicBezTo>
                  <a:cubicBezTo>
                    <a:pt x="5901" y="25907"/>
                    <a:pt x="6161" y="26082"/>
                    <a:pt x="6416" y="26252"/>
                  </a:cubicBezTo>
                  <a:cubicBezTo>
                    <a:pt x="7433" y="26755"/>
                    <a:pt x="8490" y="27151"/>
                    <a:pt x="9627" y="27281"/>
                  </a:cubicBezTo>
                  <a:cubicBezTo>
                    <a:pt x="10140" y="27405"/>
                    <a:pt x="10639" y="27462"/>
                    <a:pt x="11124" y="27462"/>
                  </a:cubicBezTo>
                  <a:cubicBezTo>
                    <a:pt x="12741" y="27462"/>
                    <a:pt x="14210" y="26824"/>
                    <a:pt x="15601" y="25884"/>
                  </a:cubicBezTo>
                  <a:cubicBezTo>
                    <a:pt x="17732" y="24454"/>
                    <a:pt x="19332" y="22482"/>
                    <a:pt x="20971" y="20548"/>
                  </a:cubicBezTo>
                  <a:cubicBezTo>
                    <a:pt x="22062" y="19265"/>
                    <a:pt x="23193" y="18005"/>
                    <a:pt x="24397" y="16829"/>
                  </a:cubicBezTo>
                  <a:cubicBezTo>
                    <a:pt x="25759" y="15501"/>
                    <a:pt x="27359" y="14483"/>
                    <a:pt x="29224" y="13991"/>
                  </a:cubicBezTo>
                  <a:cubicBezTo>
                    <a:pt x="29976" y="13799"/>
                    <a:pt x="30767" y="13737"/>
                    <a:pt x="31547" y="13675"/>
                  </a:cubicBezTo>
                  <a:cubicBezTo>
                    <a:pt x="31566" y="13674"/>
                    <a:pt x="31584" y="13673"/>
                    <a:pt x="31603" y="13673"/>
                  </a:cubicBezTo>
                  <a:cubicBezTo>
                    <a:pt x="31709" y="13673"/>
                    <a:pt x="31818" y="13689"/>
                    <a:pt x="31921" y="13689"/>
                  </a:cubicBezTo>
                  <a:cubicBezTo>
                    <a:pt x="32069" y="13689"/>
                    <a:pt x="32205" y="13656"/>
                    <a:pt x="32305" y="13494"/>
                  </a:cubicBezTo>
                  <a:cubicBezTo>
                    <a:pt x="32497" y="13183"/>
                    <a:pt x="32373" y="12895"/>
                    <a:pt x="32146" y="12652"/>
                  </a:cubicBezTo>
                  <a:cubicBezTo>
                    <a:pt x="31779" y="12262"/>
                    <a:pt x="31423" y="11860"/>
                    <a:pt x="31022" y="11510"/>
                  </a:cubicBezTo>
                  <a:cubicBezTo>
                    <a:pt x="28963" y="9728"/>
                    <a:pt x="26641" y="8864"/>
                    <a:pt x="24073" y="8864"/>
                  </a:cubicBezTo>
                  <a:cubicBezTo>
                    <a:pt x="23448" y="8864"/>
                    <a:pt x="22807" y="8915"/>
                    <a:pt x="22153" y="9017"/>
                  </a:cubicBezTo>
                  <a:cubicBezTo>
                    <a:pt x="21717" y="8763"/>
                    <a:pt x="22085" y="8305"/>
                    <a:pt x="21893" y="7983"/>
                  </a:cubicBezTo>
                  <a:cubicBezTo>
                    <a:pt x="21881" y="7491"/>
                    <a:pt x="21870" y="7005"/>
                    <a:pt x="21859" y="6513"/>
                  </a:cubicBezTo>
                  <a:cubicBezTo>
                    <a:pt x="21751" y="5727"/>
                    <a:pt x="21650" y="4947"/>
                    <a:pt x="21548" y="4162"/>
                  </a:cubicBezTo>
                  <a:lnTo>
                    <a:pt x="21152" y="2635"/>
                  </a:lnTo>
                  <a:cubicBezTo>
                    <a:pt x="21050" y="2375"/>
                    <a:pt x="20954" y="2110"/>
                    <a:pt x="20858" y="1850"/>
                  </a:cubicBezTo>
                  <a:cubicBezTo>
                    <a:pt x="20672" y="1392"/>
                    <a:pt x="20530" y="906"/>
                    <a:pt x="20293" y="476"/>
                  </a:cubicBezTo>
                  <a:cubicBezTo>
                    <a:pt x="20107" y="151"/>
                    <a:pt x="19913" y="0"/>
                    <a:pt x="1965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201" name="Google Shape;6201;p9"/>
            <p:cNvGrpSpPr/>
            <p:nvPr/>
          </p:nvGrpSpPr>
          <p:grpSpPr>
            <a:xfrm rot="-9249779">
              <a:off x="7689258" y="512655"/>
              <a:ext cx="813669" cy="523098"/>
              <a:chOff x="1832825" y="-1358775"/>
              <a:chExt cx="1910600" cy="1228300"/>
            </a:xfrm>
          </p:grpSpPr>
          <p:sp>
            <p:nvSpPr>
              <p:cNvPr id="6202" name="Google Shape;6202;p9"/>
              <p:cNvSpPr/>
              <p:nvPr/>
            </p:nvSpPr>
            <p:spPr>
              <a:xfrm>
                <a:off x="2461825" y="-664650"/>
                <a:ext cx="53150" cy="92925"/>
              </a:xfrm>
              <a:custGeom>
                <a:avLst/>
                <a:gdLst/>
                <a:ahLst/>
                <a:cxnLst/>
                <a:rect l="l" t="t" r="r" b="b"/>
                <a:pathLst>
                  <a:path w="2126" h="3717" extrusionOk="0">
                    <a:moveTo>
                      <a:pt x="1351" y="1"/>
                    </a:moveTo>
                    <a:cubicBezTo>
                      <a:pt x="1289" y="187"/>
                      <a:pt x="1227" y="368"/>
                      <a:pt x="1148" y="549"/>
                    </a:cubicBezTo>
                    <a:cubicBezTo>
                      <a:pt x="769" y="1402"/>
                      <a:pt x="385" y="2256"/>
                      <a:pt x="0" y="3109"/>
                    </a:cubicBezTo>
                    <a:cubicBezTo>
                      <a:pt x="80" y="3251"/>
                      <a:pt x="136" y="3403"/>
                      <a:pt x="238" y="3522"/>
                    </a:cubicBezTo>
                    <a:cubicBezTo>
                      <a:pt x="326" y="3621"/>
                      <a:pt x="427" y="3717"/>
                      <a:pt x="541" y="3717"/>
                    </a:cubicBezTo>
                    <a:cubicBezTo>
                      <a:pt x="611" y="3717"/>
                      <a:pt x="685" y="3682"/>
                      <a:pt x="764" y="3590"/>
                    </a:cubicBezTo>
                    <a:cubicBezTo>
                      <a:pt x="792" y="3460"/>
                      <a:pt x="798" y="3313"/>
                      <a:pt x="854" y="3194"/>
                    </a:cubicBezTo>
                    <a:cubicBezTo>
                      <a:pt x="1272" y="2295"/>
                      <a:pt x="1702" y="1408"/>
                      <a:pt x="2126" y="515"/>
                    </a:cubicBezTo>
                    <a:cubicBezTo>
                      <a:pt x="1871" y="345"/>
                      <a:pt x="1611" y="176"/>
                      <a:pt x="135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3" name="Google Shape;6203;p9"/>
              <p:cNvSpPr/>
              <p:nvPr/>
            </p:nvSpPr>
            <p:spPr>
              <a:xfrm>
                <a:off x="1832825" y="-1358775"/>
                <a:ext cx="1910600" cy="1228300"/>
              </a:xfrm>
              <a:custGeom>
                <a:avLst/>
                <a:gdLst/>
                <a:ahLst/>
                <a:cxnLst/>
                <a:rect l="l" t="t" r="r" b="b"/>
                <a:pathLst>
                  <a:path w="76424" h="49132" extrusionOk="0">
                    <a:moveTo>
                      <a:pt x="16263" y="23656"/>
                    </a:moveTo>
                    <a:lnTo>
                      <a:pt x="16263" y="23656"/>
                    </a:lnTo>
                    <a:cubicBezTo>
                      <a:pt x="16297" y="23667"/>
                      <a:pt x="16337" y="23684"/>
                      <a:pt x="16376" y="23701"/>
                    </a:cubicBezTo>
                    <a:cubicBezTo>
                      <a:pt x="16337" y="23690"/>
                      <a:pt x="16297" y="23673"/>
                      <a:pt x="16263" y="23656"/>
                    </a:cubicBezTo>
                    <a:close/>
                    <a:moveTo>
                      <a:pt x="12900" y="26838"/>
                    </a:moveTo>
                    <a:cubicBezTo>
                      <a:pt x="12777" y="27041"/>
                      <a:pt x="12648" y="27125"/>
                      <a:pt x="12504" y="27125"/>
                    </a:cubicBezTo>
                    <a:cubicBezTo>
                      <a:pt x="12404" y="27125"/>
                      <a:pt x="12295" y="27084"/>
                      <a:pt x="12176" y="27014"/>
                    </a:cubicBezTo>
                    <a:cubicBezTo>
                      <a:pt x="12176" y="27014"/>
                      <a:pt x="12171" y="27008"/>
                      <a:pt x="12171" y="27008"/>
                    </a:cubicBezTo>
                    <a:lnTo>
                      <a:pt x="12171" y="27008"/>
                    </a:lnTo>
                    <a:cubicBezTo>
                      <a:pt x="12295" y="27079"/>
                      <a:pt x="12404" y="27119"/>
                      <a:pt x="12505" y="27119"/>
                    </a:cubicBezTo>
                    <a:cubicBezTo>
                      <a:pt x="12652" y="27119"/>
                      <a:pt x="12779" y="27033"/>
                      <a:pt x="12900" y="26838"/>
                    </a:cubicBezTo>
                    <a:close/>
                    <a:moveTo>
                      <a:pt x="2936" y="29580"/>
                    </a:moveTo>
                    <a:lnTo>
                      <a:pt x="2936" y="29580"/>
                    </a:lnTo>
                    <a:cubicBezTo>
                      <a:pt x="3631" y="29755"/>
                      <a:pt x="4184" y="29891"/>
                      <a:pt x="4732" y="30021"/>
                    </a:cubicBezTo>
                    <a:cubicBezTo>
                      <a:pt x="4732" y="30027"/>
                      <a:pt x="4732" y="30027"/>
                      <a:pt x="4732" y="30027"/>
                    </a:cubicBezTo>
                    <a:cubicBezTo>
                      <a:pt x="4179" y="29891"/>
                      <a:pt x="3631" y="29755"/>
                      <a:pt x="2936" y="29580"/>
                    </a:cubicBezTo>
                    <a:close/>
                    <a:moveTo>
                      <a:pt x="43561" y="30979"/>
                    </a:moveTo>
                    <a:lnTo>
                      <a:pt x="43561" y="30979"/>
                    </a:lnTo>
                    <a:cubicBezTo>
                      <a:pt x="43605" y="31057"/>
                      <a:pt x="43628" y="31130"/>
                      <a:pt x="43633" y="31191"/>
                    </a:cubicBezTo>
                    <a:cubicBezTo>
                      <a:pt x="43661" y="31163"/>
                      <a:pt x="43695" y="31140"/>
                      <a:pt x="43718" y="31117"/>
                    </a:cubicBezTo>
                    <a:cubicBezTo>
                      <a:pt x="43828" y="31233"/>
                      <a:pt x="43938" y="31353"/>
                      <a:pt x="44093" y="31518"/>
                    </a:cubicBezTo>
                    <a:lnTo>
                      <a:pt x="44093" y="31518"/>
                    </a:lnTo>
                    <a:cubicBezTo>
                      <a:pt x="43975" y="31394"/>
                      <a:pt x="43876" y="31306"/>
                      <a:pt x="43714" y="31306"/>
                    </a:cubicBezTo>
                    <a:cubicBezTo>
                      <a:pt x="43684" y="31306"/>
                      <a:pt x="43652" y="31309"/>
                      <a:pt x="43616" y="31315"/>
                    </a:cubicBezTo>
                    <a:cubicBezTo>
                      <a:pt x="43605" y="31349"/>
                      <a:pt x="43588" y="31372"/>
                      <a:pt x="43565" y="31389"/>
                    </a:cubicBezTo>
                    <a:cubicBezTo>
                      <a:pt x="43582" y="31366"/>
                      <a:pt x="43594" y="31344"/>
                      <a:pt x="43605" y="31315"/>
                    </a:cubicBezTo>
                    <a:lnTo>
                      <a:pt x="43616" y="31315"/>
                    </a:lnTo>
                    <a:cubicBezTo>
                      <a:pt x="43628" y="31281"/>
                      <a:pt x="43633" y="31242"/>
                      <a:pt x="43633" y="31191"/>
                    </a:cubicBezTo>
                    <a:lnTo>
                      <a:pt x="43633" y="31191"/>
                    </a:lnTo>
                    <a:cubicBezTo>
                      <a:pt x="43628" y="31191"/>
                      <a:pt x="43628" y="31197"/>
                      <a:pt x="43628" y="31197"/>
                    </a:cubicBezTo>
                    <a:cubicBezTo>
                      <a:pt x="43628" y="31130"/>
                      <a:pt x="43605" y="31057"/>
                      <a:pt x="43561" y="30979"/>
                    </a:cubicBezTo>
                    <a:close/>
                    <a:moveTo>
                      <a:pt x="56663" y="31870"/>
                    </a:moveTo>
                    <a:cubicBezTo>
                      <a:pt x="56781" y="32107"/>
                      <a:pt x="56906" y="32350"/>
                      <a:pt x="57013" y="32570"/>
                    </a:cubicBezTo>
                    <a:cubicBezTo>
                      <a:pt x="56900" y="32350"/>
                      <a:pt x="56781" y="32107"/>
                      <a:pt x="56663" y="31870"/>
                    </a:cubicBezTo>
                    <a:close/>
                    <a:moveTo>
                      <a:pt x="41932" y="31615"/>
                    </a:moveTo>
                    <a:cubicBezTo>
                      <a:pt x="41920" y="31694"/>
                      <a:pt x="41971" y="31756"/>
                      <a:pt x="42168" y="31812"/>
                    </a:cubicBezTo>
                    <a:lnTo>
                      <a:pt x="42168" y="31812"/>
                    </a:lnTo>
                    <a:cubicBezTo>
                      <a:pt x="42163" y="31844"/>
                      <a:pt x="42158" y="31871"/>
                      <a:pt x="42152" y="31898"/>
                    </a:cubicBezTo>
                    <a:cubicBezTo>
                      <a:pt x="42157" y="31881"/>
                      <a:pt x="42161" y="31865"/>
                      <a:pt x="42163" y="31851"/>
                    </a:cubicBezTo>
                    <a:lnTo>
                      <a:pt x="42163" y="31851"/>
                    </a:lnTo>
                    <a:cubicBezTo>
                      <a:pt x="42099" y="32275"/>
                      <a:pt x="42055" y="32627"/>
                      <a:pt x="42005" y="33028"/>
                    </a:cubicBezTo>
                    <a:cubicBezTo>
                      <a:pt x="42056" y="32615"/>
                      <a:pt x="42101" y="32254"/>
                      <a:pt x="42147" y="31898"/>
                    </a:cubicBezTo>
                    <a:cubicBezTo>
                      <a:pt x="41949" y="31801"/>
                      <a:pt x="41909" y="31711"/>
                      <a:pt x="41932" y="31615"/>
                    </a:cubicBezTo>
                    <a:close/>
                    <a:moveTo>
                      <a:pt x="2782" y="33373"/>
                    </a:moveTo>
                    <a:cubicBezTo>
                      <a:pt x="2720" y="33401"/>
                      <a:pt x="2663" y="33441"/>
                      <a:pt x="2607" y="33480"/>
                    </a:cubicBezTo>
                    <a:cubicBezTo>
                      <a:pt x="2663" y="33435"/>
                      <a:pt x="2720" y="33401"/>
                      <a:pt x="2782" y="33373"/>
                    </a:cubicBezTo>
                    <a:close/>
                    <a:moveTo>
                      <a:pt x="6264" y="7733"/>
                    </a:moveTo>
                    <a:cubicBezTo>
                      <a:pt x="7027" y="8897"/>
                      <a:pt x="7796" y="10056"/>
                      <a:pt x="8548" y="11226"/>
                    </a:cubicBezTo>
                    <a:cubicBezTo>
                      <a:pt x="8847" y="11695"/>
                      <a:pt x="9101" y="12193"/>
                      <a:pt x="9378" y="12673"/>
                    </a:cubicBezTo>
                    <a:cubicBezTo>
                      <a:pt x="9944" y="13911"/>
                      <a:pt x="10515" y="15149"/>
                      <a:pt x="11080" y="16387"/>
                    </a:cubicBezTo>
                    <a:cubicBezTo>
                      <a:pt x="11232" y="16754"/>
                      <a:pt x="11379" y="17127"/>
                      <a:pt x="11526" y="17495"/>
                    </a:cubicBezTo>
                    <a:cubicBezTo>
                      <a:pt x="12007" y="18902"/>
                      <a:pt x="12487" y="20310"/>
                      <a:pt x="12968" y="21712"/>
                    </a:cubicBezTo>
                    <a:cubicBezTo>
                      <a:pt x="13132" y="22288"/>
                      <a:pt x="13296" y="22865"/>
                      <a:pt x="13460" y="23441"/>
                    </a:cubicBezTo>
                    <a:cubicBezTo>
                      <a:pt x="13578" y="23910"/>
                      <a:pt x="13697" y="24380"/>
                      <a:pt x="13810" y="24849"/>
                    </a:cubicBezTo>
                    <a:cubicBezTo>
                      <a:pt x="14031" y="25736"/>
                      <a:pt x="14245" y="26629"/>
                      <a:pt x="14460" y="27517"/>
                    </a:cubicBezTo>
                    <a:cubicBezTo>
                      <a:pt x="14731" y="28970"/>
                      <a:pt x="14997" y="30422"/>
                      <a:pt x="15268" y="31869"/>
                    </a:cubicBezTo>
                    <a:lnTo>
                      <a:pt x="15314" y="32107"/>
                    </a:lnTo>
                    <a:cubicBezTo>
                      <a:pt x="15370" y="32418"/>
                      <a:pt x="15421" y="32728"/>
                      <a:pt x="15478" y="33034"/>
                    </a:cubicBezTo>
                    <a:cubicBezTo>
                      <a:pt x="15562" y="33672"/>
                      <a:pt x="15653" y="34311"/>
                      <a:pt x="15721" y="34950"/>
                    </a:cubicBezTo>
                    <a:cubicBezTo>
                      <a:pt x="15766" y="35391"/>
                      <a:pt x="15783" y="35837"/>
                      <a:pt x="15811" y="36278"/>
                    </a:cubicBezTo>
                    <a:cubicBezTo>
                      <a:pt x="15721" y="36295"/>
                      <a:pt x="15636" y="36312"/>
                      <a:pt x="15545" y="36329"/>
                    </a:cubicBezTo>
                    <a:cubicBezTo>
                      <a:pt x="15512" y="36301"/>
                      <a:pt x="15472" y="36267"/>
                      <a:pt x="15432" y="36239"/>
                    </a:cubicBezTo>
                    <a:lnTo>
                      <a:pt x="15427" y="36233"/>
                    </a:lnTo>
                    <a:cubicBezTo>
                      <a:pt x="15093" y="34645"/>
                      <a:pt x="14777" y="33051"/>
                      <a:pt x="14421" y="31468"/>
                    </a:cubicBezTo>
                    <a:cubicBezTo>
                      <a:pt x="14155" y="30292"/>
                      <a:pt x="13850" y="29128"/>
                      <a:pt x="13561" y="27958"/>
                    </a:cubicBezTo>
                    <a:cubicBezTo>
                      <a:pt x="13522" y="27845"/>
                      <a:pt x="13488" y="27737"/>
                      <a:pt x="13448" y="27624"/>
                    </a:cubicBezTo>
                    <a:cubicBezTo>
                      <a:pt x="13200" y="26646"/>
                      <a:pt x="12945" y="25674"/>
                      <a:pt x="12697" y="24696"/>
                    </a:cubicBezTo>
                    <a:cubicBezTo>
                      <a:pt x="12680" y="24628"/>
                      <a:pt x="12663" y="24555"/>
                      <a:pt x="12651" y="24481"/>
                    </a:cubicBezTo>
                    <a:cubicBezTo>
                      <a:pt x="12544" y="24131"/>
                      <a:pt x="12436" y="23780"/>
                      <a:pt x="12329" y="23424"/>
                    </a:cubicBezTo>
                    <a:cubicBezTo>
                      <a:pt x="12290" y="23277"/>
                      <a:pt x="12256" y="23125"/>
                      <a:pt x="12216" y="22972"/>
                    </a:cubicBezTo>
                    <a:cubicBezTo>
                      <a:pt x="12131" y="22712"/>
                      <a:pt x="12041" y="22446"/>
                      <a:pt x="11956" y="22186"/>
                    </a:cubicBezTo>
                    <a:cubicBezTo>
                      <a:pt x="11911" y="22028"/>
                      <a:pt x="11866" y="21876"/>
                      <a:pt x="11815" y="21717"/>
                    </a:cubicBezTo>
                    <a:cubicBezTo>
                      <a:pt x="11702" y="21378"/>
                      <a:pt x="11589" y="21033"/>
                      <a:pt x="11476" y="20688"/>
                    </a:cubicBezTo>
                    <a:cubicBezTo>
                      <a:pt x="11317" y="20197"/>
                      <a:pt x="11165" y="19699"/>
                      <a:pt x="10995" y="19207"/>
                    </a:cubicBezTo>
                    <a:cubicBezTo>
                      <a:pt x="10859" y="18829"/>
                      <a:pt x="10695" y="18456"/>
                      <a:pt x="10549" y="18083"/>
                    </a:cubicBezTo>
                    <a:cubicBezTo>
                      <a:pt x="10396" y="17698"/>
                      <a:pt x="10243" y="17320"/>
                      <a:pt x="10091" y="16935"/>
                    </a:cubicBezTo>
                    <a:cubicBezTo>
                      <a:pt x="9989" y="16675"/>
                      <a:pt x="9887" y="16415"/>
                      <a:pt x="9780" y="16155"/>
                    </a:cubicBezTo>
                    <a:cubicBezTo>
                      <a:pt x="9605" y="15709"/>
                      <a:pt x="9429" y="15262"/>
                      <a:pt x="9248" y="14821"/>
                    </a:cubicBezTo>
                    <a:cubicBezTo>
                      <a:pt x="8824" y="13832"/>
                      <a:pt x="8401" y="12848"/>
                      <a:pt x="7977" y="11865"/>
                    </a:cubicBezTo>
                    <a:cubicBezTo>
                      <a:pt x="7445" y="10779"/>
                      <a:pt x="6920" y="9694"/>
                      <a:pt x="6394" y="8609"/>
                    </a:cubicBezTo>
                    <a:cubicBezTo>
                      <a:pt x="6258" y="8332"/>
                      <a:pt x="6123" y="8055"/>
                      <a:pt x="5987" y="7778"/>
                    </a:cubicBezTo>
                    <a:cubicBezTo>
                      <a:pt x="6077" y="7761"/>
                      <a:pt x="6173" y="7744"/>
                      <a:pt x="6264" y="7733"/>
                    </a:cubicBezTo>
                    <a:close/>
                    <a:moveTo>
                      <a:pt x="51309" y="39534"/>
                    </a:moveTo>
                    <a:lnTo>
                      <a:pt x="51309" y="39534"/>
                    </a:lnTo>
                    <a:cubicBezTo>
                      <a:pt x="51321" y="39642"/>
                      <a:pt x="51389" y="39760"/>
                      <a:pt x="51468" y="39890"/>
                    </a:cubicBezTo>
                    <a:cubicBezTo>
                      <a:pt x="51479" y="39873"/>
                      <a:pt x="51490" y="39862"/>
                      <a:pt x="51502" y="39851"/>
                    </a:cubicBezTo>
                    <a:lnTo>
                      <a:pt x="51634" y="40077"/>
                    </a:lnTo>
                    <a:lnTo>
                      <a:pt x="51634" y="40077"/>
                    </a:lnTo>
                    <a:cubicBezTo>
                      <a:pt x="51587" y="40003"/>
                      <a:pt x="51534" y="39937"/>
                      <a:pt x="51468" y="39890"/>
                    </a:cubicBezTo>
                    <a:cubicBezTo>
                      <a:pt x="51451" y="39890"/>
                      <a:pt x="51439" y="39896"/>
                      <a:pt x="51422" y="39902"/>
                    </a:cubicBezTo>
                    <a:cubicBezTo>
                      <a:pt x="51377" y="39749"/>
                      <a:pt x="51315" y="39636"/>
                      <a:pt x="51309" y="39534"/>
                    </a:cubicBezTo>
                    <a:close/>
                    <a:moveTo>
                      <a:pt x="65462" y="29669"/>
                    </a:moveTo>
                    <a:cubicBezTo>
                      <a:pt x="65594" y="29669"/>
                      <a:pt x="65731" y="29708"/>
                      <a:pt x="65876" y="29783"/>
                    </a:cubicBezTo>
                    <a:cubicBezTo>
                      <a:pt x="64604" y="30405"/>
                      <a:pt x="63185" y="30394"/>
                      <a:pt x="61868" y="30784"/>
                    </a:cubicBezTo>
                    <a:cubicBezTo>
                      <a:pt x="60602" y="31044"/>
                      <a:pt x="59336" y="31310"/>
                      <a:pt x="58064" y="31570"/>
                    </a:cubicBezTo>
                    <a:cubicBezTo>
                      <a:pt x="58002" y="31581"/>
                      <a:pt x="57940" y="31598"/>
                      <a:pt x="57878" y="31615"/>
                    </a:cubicBezTo>
                    <a:cubicBezTo>
                      <a:pt x="57471" y="31700"/>
                      <a:pt x="57069" y="31784"/>
                      <a:pt x="56662" y="31869"/>
                    </a:cubicBezTo>
                    <a:cubicBezTo>
                      <a:pt x="55735" y="32084"/>
                      <a:pt x="54808" y="32305"/>
                      <a:pt x="53881" y="32519"/>
                    </a:cubicBezTo>
                    <a:cubicBezTo>
                      <a:pt x="53881" y="32519"/>
                      <a:pt x="53881" y="32519"/>
                      <a:pt x="53881" y="32519"/>
                    </a:cubicBezTo>
                    <a:lnTo>
                      <a:pt x="53881" y="32519"/>
                    </a:lnTo>
                    <a:cubicBezTo>
                      <a:pt x="53537" y="32610"/>
                      <a:pt x="53192" y="32700"/>
                      <a:pt x="52847" y="32791"/>
                    </a:cubicBezTo>
                    <a:cubicBezTo>
                      <a:pt x="52310" y="32932"/>
                      <a:pt x="51779" y="33073"/>
                      <a:pt x="51247" y="33215"/>
                    </a:cubicBezTo>
                    <a:cubicBezTo>
                      <a:pt x="51129" y="33254"/>
                      <a:pt x="51010" y="33294"/>
                      <a:pt x="50891" y="33339"/>
                    </a:cubicBezTo>
                    <a:cubicBezTo>
                      <a:pt x="50733" y="33373"/>
                      <a:pt x="50580" y="33412"/>
                      <a:pt x="50422" y="33452"/>
                    </a:cubicBezTo>
                    <a:cubicBezTo>
                      <a:pt x="49269" y="33774"/>
                      <a:pt x="48116" y="34102"/>
                      <a:pt x="46957" y="34424"/>
                    </a:cubicBezTo>
                    <a:cubicBezTo>
                      <a:pt x="46194" y="34656"/>
                      <a:pt x="45431" y="34882"/>
                      <a:pt x="44668" y="35108"/>
                    </a:cubicBezTo>
                    <a:cubicBezTo>
                      <a:pt x="43198" y="35583"/>
                      <a:pt x="41723" y="36041"/>
                      <a:pt x="40259" y="36527"/>
                    </a:cubicBezTo>
                    <a:cubicBezTo>
                      <a:pt x="38122" y="37239"/>
                      <a:pt x="35997" y="37963"/>
                      <a:pt x="33865" y="38692"/>
                    </a:cubicBezTo>
                    <a:cubicBezTo>
                      <a:pt x="32616" y="39122"/>
                      <a:pt x="31378" y="39585"/>
                      <a:pt x="30135" y="40026"/>
                    </a:cubicBezTo>
                    <a:cubicBezTo>
                      <a:pt x="29863" y="40122"/>
                      <a:pt x="29575" y="40179"/>
                      <a:pt x="29298" y="40252"/>
                    </a:cubicBezTo>
                    <a:cubicBezTo>
                      <a:pt x="29276" y="40190"/>
                      <a:pt x="29247" y="40122"/>
                      <a:pt x="29225" y="40060"/>
                    </a:cubicBezTo>
                    <a:cubicBezTo>
                      <a:pt x="29649" y="39811"/>
                      <a:pt x="30056" y="39529"/>
                      <a:pt x="30502" y="39314"/>
                    </a:cubicBezTo>
                    <a:cubicBezTo>
                      <a:pt x="33685" y="37748"/>
                      <a:pt x="36963" y="36414"/>
                      <a:pt x="40315" y="35250"/>
                    </a:cubicBezTo>
                    <a:cubicBezTo>
                      <a:pt x="41485" y="34843"/>
                      <a:pt x="42650" y="34419"/>
                      <a:pt x="43814" y="34000"/>
                    </a:cubicBezTo>
                    <a:cubicBezTo>
                      <a:pt x="43888" y="33978"/>
                      <a:pt x="43967" y="33961"/>
                      <a:pt x="44046" y="33938"/>
                    </a:cubicBezTo>
                    <a:cubicBezTo>
                      <a:pt x="45041" y="33650"/>
                      <a:pt x="46036" y="33362"/>
                      <a:pt x="47030" y="33073"/>
                    </a:cubicBezTo>
                    <a:cubicBezTo>
                      <a:pt x="47313" y="32994"/>
                      <a:pt x="47596" y="32915"/>
                      <a:pt x="47873" y="32830"/>
                    </a:cubicBezTo>
                    <a:cubicBezTo>
                      <a:pt x="48794" y="32621"/>
                      <a:pt x="49721" y="32412"/>
                      <a:pt x="50642" y="32203"/>
                    </a:cubicBezTo>
                    <a:lnTo>
                      <a:pt x="53231" y="31683"/>
                    </a:lnTo>
                    <a:cubicBezTo>
                      <a:pt x="54249" y="31485"/>
                      <a:pt x="55266" y="31281"/>
                      <a:pt x="56284" y="31078"/>
                    </a:cubicBezTo>
                    <a:cubicBezTo>
                      <a:pt x="56368" y="31067"/>
                      <a:pt x="56448" y="31055"/>
                      <a:pt x="56532" y="31038"/>
                    </a:cubicBezTo>
                    <a:cubicBezTo>
                      <a:pt x="56792" y="30631"/>
                      <a:pt x="56764" y="30168"/>
                      <a:pt x="56809" y="29727"/>
                    </a:cubicBezTo>
                    <a:lnTo>
                      <a:pt x="56809" y="29727"/>
                    </a:lnTo>
                    <a:cubicBezTo>
                      <a:pt x="56770" y="30168"/>
                      <a:pt x="56792" y="30631"/>
                      <a:pt x="56532" y="31038"/>
                    </a:cubicBezTo>
                    <a:lnTo>
                      <a:pt x="59924" y="30405"/>
                    </a:lnTo>
                    <a:cubicBezTo>
                      <a:pt x="60947" y="30247"/>
                      <a:pt x="61970" y="30083"/>
                      <a:pt x="62993" y="29942"/>
                    </a:cubicBezTo>
                    <a:cubicBezTo>
                      <a:pt x="63796" y="29834"/>
                      <a:pt x="64604" y="29755"/>
                      <a:pt x="65413" y="29670"/>
                    </a:cubicBezTo>
                    <a:cubicBezTo>
                      <a:pt x="65429" y="29669"/>
                      <a:pt x="65446" y="29669"/>
                      <a:pt x="65462" y="29669"/>
                    </a:cubicBezTo>
                    <a:close/>
                    <a:moveTo>
                      <a:pt x="37947" y="41089"/>
                    </a:moveTo>
                    <a:cubicBezTo>
                      <a:pt x="37947" y="41094"/>
                      <a:pt x="37947" y="41100"/>
                      <a:pt x="37947" y="41106"/>
                    </a:cubicBezTo>
                    <a:cubicBezTo>
                      <a:pt x="37958" y="41106"/>
                      <a:pt x="37975" y="41111"/>
                      <a:pt x="37986" y="41111"/>
                    </a:cubicBezTo>
                    <a:cubicBezTo>
                      <a:pt x="38020" y="41190"/>
                      <a:pt x="38054" y="41258"/>
                      <a:pt x="38094" y="41315"/>
                    </a:cubicBezTo>
                    <a:cubicBezTo>
                      <a:pt x="38037" y="41241"/>
                      <a:pt x="37986" y="41168"/>
                      <a:pt x="37930" y="41094"/>
                    </a:cubicBezTo>
                    <a:cubicBezTo>
                      <a:pt x="37935" y="41089"/>
                      <a:pt x="37941" y="41089"/>
                      <a:pt x="37947" y="41089"/>
                    </a:cubicBezTo>
                    <a:close/>
                    <a:moveTo>
                      <a:pt x="18306" y="42382"/>
                    </a:moveTo>
                    <a:cubicBezTo>
                      <a:pt x="18242" y="42470"/>
                      <a:pt x="18188" y="42566"/>
                      <a:pt x="18174" y="42694"/>
                    </a:cubicBezTo>
                    <a:cubicBezTo>
                      <a:pt x="18174" y="42700"/>
                      <a:pt x="18174" y="42705"/>
                      <a:pt x="18174" y="42717"/>
                    </a:cubicBezTo>
                    <a:cubicBezTo>
                      <a:pt x="17942" y="42615"/>
                      <a:pt x="17773" y="42536"/>
                      <a:pt x="17603" y="42462"/>
                    </a:cubicBezTo>
                    <a:lnTo>
                      <a:pt x="17603" y="42462"/>
                    </a:lnTo>
                    <a:cubicBezTo>
                      <a:pt x="17790" y="42541"/>
                      <a:pt x="17970" y="42626"/>
                      <a:pt x="18174" y="42694"/>
                    </a:cubicBezTo>
                    <a:lnTo>
                      <a:pt x="18129" y="42626"/>
                    </a:lnTo>
                    <a:cubicBezTo>
                      <a:pt x="18190" y="42542"/>
                      <a:pt x="18246" y="42462"/>
                      <a:pt x="18306" y="42382"/>
                    </a:cubicBezTo>
                    <a:close/>
                    <a:moveTo>
                      <a:pt x="1" y="0"/>
                    </a:moveTo>
                    <a:lnTo>
                      <a:pt x="1" y="0"/>
                    </a:lnTo>
                    <a:cubicBezTo>
                      <a:pt x="69" y="232"/>
                      <a:pt x="199" y="407"/>
                      <a:pt x="289" y="605"/>
                    </a:cubicBezTo>
                    <a:cubicBezTo>
                      <a:pt x="594" y="1300"/>
                      <a:pt x="1018" y="1973"/>
                      <a:pt x="1160" y="2702"/>
                    </a:cubicBezTo>
                    <a:cubicBezTo>
                      <a:pt x="1555" y="4748"/>
                      <a:pt x="1747" y="6817"/>
                      <a:pt x="1177" y="8880"/>
                    </a:cubicBezTo>
                    <a:cubicBezTo>
                      <a:pt x="1080" y="9231"/>
                      <a:pt x="984" y="9587"/>
                      <a:pt x="917" y="9943"/>
                    </a:cubicBezTo>
                    <a:cubicBezTo>
                      <a:pt x="640" y="11407"/>
                      <a:pt x="323" y="12865"/>
                      <a:pt x="125" y="14341"/>
                    </a:cubicBezTo>
                    <a:cubicBezTo>
                      <a:pt x="1" y="15285"/>
                      <a:pt x="86" y="16257"/>
                      <a:pt x="662" y="17093"/>
                    </a:cubicBezTo>
                    <a:cubicBezTo>
                      <a:pt x="1182" y="18060"/>
                      <a:pt x="1940" y="18772"/>
                      <a:pt x="2963" y="19185"/>
                    </a:cubicBezTo>
                    <a:lnTo>
                      <a:pt x="4913" y="20462"/>
                    </a:lnTo>
                    <a:cubicBezTo>
                      <a:pt x="5032" y="20598"/>
                      <a:pt x="5145" y="20739"/>
                      <a:pt x="5258" y="20875"/>
                    </a:cubicBezTo>
                    <a:cubicBezTo>
                      <a:pt x="5320" y="21107"/>
                      <a:pt x="5376" y="21339"/>
                      <a:pt x="5439" y="21570"/>
                    </a:cubicBezTo>
                    <a:cubicBezTo>
                      <a:pt x="5456" y="21853"/>
                      <a:pt x="5472" y="22141"/>
                      <a:pt x="5484" y="22429"/>
                    </a:cubicBezTo>
                    <a:cubicBezTo>
                      <a:pt x="5099" y="23323"/>
                      <a:pt x="4715" y="24221"/>
                      <a:pt x="4331" y="25114"/>
                    </a:cubicBezTo>
                    <a:cubicBezTo>
                      <a:pt x="4093" y="25572"/>
                      <a:pt x="3850" y="26030"/>
                      <a:pt x="3607" y="26488"/>
                    </a:cubicBezTo>
                    <a:lnTo>
                      <a:pt x="3455" y="26759"/>
                    </a:lnTo>
                    <a:cubicBezTo>
                      <a:pt x="3336" y="27025"/>
                      <a:pt x="3217" y="27291"/>
                      <a:pt x="3104" y="27556"/>
                    </a:cubicBezTo>
                    <a:cubicBezTo>
                      <a:pt x="3070" y="27596"/>
                      <a:pt x="3048" y="27647"/>
                      <a:pt x="3031" y="27698"/>
                    </a:cubicBezTo>
                    <a:cubicBezTo>
                      <a:pt x="2918" y="27963"/>
                      <a:pt x="2810" y="28229"/>
                      <a:pt x="2697" y="28495"/>
                    </a:cubicBezTo>
                    <a:cubicBezTo>
                      <a:pt x="2663" y="28540"/>
                      <a:pt x="2635" y="28585"/>
                      <a:pt x="2618" y="28642"/>
                    </a:cubicBezTo>
                    <a:cubicBezTo>
                      <a:pt x="1974" y="29880"/>
                      <a:pt x="1781" y="31208"/>
                      <a:pt x="1860" y="32587"/>
                    </a:cubicBezTo>
                    <a:cubicBezTo>
                      <a:pt x="1900" y="32615"/>
                      <a:pt x="1940" y="32649"/>
                      <a:pt x="1974" y="32678"/>
                    </a:cubicBezTo>
                    <a:cubicBezTo>
                      <a:pt x="1990" y="32881"/>
                      <a:pt x="2007" y="33079"/>
                      <a:pt x="2024" y="33282"/>
                    </a:cubicBezTo>
                    <a:cubicBezTo>
                      <a:pt x="2115" y="33429"/>
                      <a:pt x="2211" y="33582"/>
                      <a:pt x="2301" y="33729"/>
                    </a:cubicBezTo>
                    <a:cubicBezTo>
                      <a:pt x="2330" y="33797"/>
                      <a:pt x="2358" y="33870"/>
                      <a:pt x="2386" y="33938"/>
                    </a:cubicBezTo>
                    <a:cubicBezTo>
                      <a:pt x="2776" y="34684"/>
                      <a:pt x="3353" y="35250"/>
                      <a:pt x="4088" y="35657"/>
                    </a:cubicBezTo>
                    <a:cubicBezTo>
                      <a:pt x="4184" y="35724"/>
                      <a:pt x="4274" y="35787"/>
                      <a:pt x="4370" y="35849"/>
                    </a:cubicBezTo>
                    <a:cubicBezTo>
                      <a:pt x="4562" y="35967"/>
                      <a:pt x="4749" y="36086"/>
                      <a:pt x="4936" y="36205"/>
                    </a:cubicBezTo>
                    <a:cubicBezTo>
                      <a:pt x="4986" y="36239"/>
                      <a:pt x="5037" y="36273"/>
                      <a:pt x="5088" y="36307"/>
                    </a:cubicBezTo>
                    <a:cubicBezTo>
                      <a:pt x="5258" y="36408"/>
                      <a:pt x="5416" y="36521"/>
                      <a:pt x="5591" y="36612"/>
                    </a:cubicBezTo>
                    <a:cubicBezTo>
                      <a:pt x="7021" y="37358"/>
                      <a:pt x="8451" y="38098"/>
                      <a:pt x="9882" y="38845"/>
                    </a:cubicBezTo>
                    <a:cubicBezTo>
                      <a:pt x="10803" y="39523"/>
                      <a:pt x="11753" y="40167"/>
                      <a:pt x="12646" y="40885"/>
                    </a:cubicBezTo>
                    <a:cubicBezTo>
                      <a:pt x="14093" y="42055"/>
                      <a:pt x="14946" y="43593"/>
                      <a:pt x="15263" y="45430"/>
                    </a:cubicBezTo>
                    <a:lnTo>
                      <a:pt x="15263" y="45441"/>
                    </a:lnTo>
                    <a:cubicBezTo>
                      <a:pt x="15365" y="46323"/>
                      <a:pt x="15495" y="47205"/>
                      <a:pt x="15551" y="48092"/>
                    </a:cubicBezTo>
                    <a:cubicBezTo>
                      <a:pt x="15574" y="48488"/>
                      <a:pt x="15658" y="48827"/>
                      <a:pt x="15975" y="49036"/>
                    </a:cubicBezTo>
                    <a:cubicBezTo>
                      <a:pt x="16076" y="49104"/>
                      <a:pt x="16174" y="49131"/>
                      <a:pt x="16269" y="49131"/>
                    </a:cubicBezTo>
                    <a:cubicBezTo>
                      <a:pt x="16491" y="49131"/>
                      <a:pt x="16695" y="48979"/>
                      <a:pt x="16885" y="48833"/>
                    </a:cubicBezTo>
                    <a:cubicBezTo>
                      <a:pt x="16908" y="48816"/>
                      <a:pt x="16930" y="48793"/>
                      <a:pt x="16953" y="48782"/>
                    </a:cubicBezTo>
                    <a:cubicBezTo>
                      <a:pt x="18835" y="47572"/>
                      <a:pt x="20791" y="46504"/>
                      <a:pt x="22899" y="45729"/>
                    </a:cubicBezTo>
                    <a:cubicBezTo>
                      <a:pt x="23131" y="45645"/>
                      <a:pt x="23352" y="45515"/>
                      <a:pt x="23578" y="45407"/>
                    </a:cubicBezTo>
                    <a:cubicBezTo>
                      <a:pt x="24397" y="45255"/>
                      <a:pt x="25228" y="45119"/>
                      <a:pt x="26042" y="44938"/>
                    </a:cubicBezTo>
                    <a:cubicBezTo>
                      <a:pt x="27241" y="44678"/>
                      <a:pt x="28440" y="44489"/>
                      <a:pt x="29647" y="44489"/>
                    </a:cubicBezTo>
                    <a:cubicBezTo>
                      <a:pt x="30278" y="44489"/>
                      <a:pt x="30911" y="44541"/>
                      <a:pt x="31548" y="44661"/>
                    </a:cubicBezTo>
                    <a:cubicBezTo>
                      <a:pt x="32458" y="44831"/>
                      <a:pt x="33368" y="44989"/>
                      <a:pt x="34278" y="45153"/>
                    </a:cubicBezTo>
                    <a:cubicBezTo>
                      <a:pt x="35708" y="45571"/>
                      <a:pt x="37127" y="46012"/>
                      <a:pt x="38563" y="46402"/>
                    </a:cubicBezTo>
                    <a:cubicBezTo>
                      <a:pt x="39586" y="46685"/>
                      <a:pt x="40626" y="46905"/>
                      <a:pt x="41660" y="47154"/>
                    </a:cubicBezTo>
                    <a:lnTo>
                      <a:pt x="44283" y="47453"/>
                    </a:lnTo>
                    <a:cubicBezTo>
                      <a:pt x="44769" y="47436"/>
                      <a:pt x="45255" y="47420"/>
                      <a:pt x="45742" y="47408"/>
                    </a:cubicBezTo>
                    <a:cubicBezTo>
                      <a:pt x="46414" y="47301"/>
                      <a:pt x="47081" y="47205"/>
                      <a:pt x="47754" y="47097"/>
                    </a:cubicBezTo>
                    <a:cubicBezTo>
                      <a:pt x="47957" y="47018"/>
                      <a:pt x="48178" y="46956"/>
                      <a:pt x="48370" y="46849"/>
                    </a:cubicBezTo>
                    <a:cubicBezTo>
                      <a:pt x="49625" y="46148"/>
                      <a:pt x="50484" y="45192"/>
                      <a:pt x="50411" y="43644"/>
                    </a:cubicBezTo>
                    <a:cubicBezTo>
                      <a:pt x="50405" y="43474"/>
                      <a:pt x="50388" y="43304"/>
                      <a:pt x="50377" y="43141"/>
                    </a:cubicBezTo>
                    <a:cubicBezTo>
                      <a:pt x="50394" y="42892"/>
                      <a:pt x="50416" y="42637"/>
                      <a:pt x="50433" y="42389"/>
                    </a:cubicBezTo>
                    <a:cubicBezTo>
                      <a:pt x="50507" y="41965"/>
                      <a:pt x="50580" y="41535"/>
                      <a:pt x="50654" y="41106"/>
                    </a:cubicBezTo>
                    <a:cubicBezTo>
                      <a:pt x="51004" y="40800"/>
                      <a:pt x="51349" y="40489"/>
                      <a:pt x="51694" y="40179"/>
                    </a:cubicBezTo>
                    <a:cubicBezTo>
                      <a:pt x="51818" y="40184"/>
                      <a:pt x="51942" y="40190"/>
                      <a:pt x="52067" y="40196"/>
                    </a:cubicBezTo>
                    <a:cubicBezTo>
                      <a:pt x="52146" y="40184"/>
                      <a:pt x="52219" y="40173"/>
                      <a:pt x="52293" y="40162"/>
                    </a:cubicBezTo>
                    <a:cubicBezTo>
                      <a:pt x="52615" y="40111"/>
                      <a:pt x="52937" y="40066"/>
                      <a:pt x="53254" y="40020"/>
                    </a:cubicBezTo>
                    <a:cubicBezTo>
                      <a:pt x="54164" y="40071"/>
                      <a:pt x="55074" y="40122"/>
                      <a:pt x="55984" y="40173"/>
                    </a:cubicBezTo>
                    <a:cubicBezTo>
                      <a:pt x="56387" y="40180"/>
                      <a:pt x="56795" y="40220"/>
                      <a:pt x="57196" y="40220"/>
                    </a:cubicBezTo>
                    <a:cubicBezTo>
                      <a:pt x="57403" y="40220"/>
                      <a:pt x="57608" y="40209"/>
                      <a:pt x="57810" y="40179"/>
                    </a:cubicBezTo>
                    <a:cubicBezTo>
                      <a:pt x="59879" y="39879"/>
                      <a:pt x="61575" y="38850"/>
                      <a:pt x="63016" y="37369"/>
                    </a:cubicBezTo>
                    <a:cubicBezTo>
                      <a:pt x="63717" y="36651"/>
                      <a:pt x="64384" y="35905"/>
                      <a:pt x="65068" y="35170"/>
                    </a:cubicBezTo>
                    <a:lnTo>
                      <a:pt x="65068" y="35165"/>
                    </a:lnTo>
                    <a:cubicBezTo>
                      <a:pt x="65769" y="34136"/>
                      <a:pt x="66543" y="33175"/>
                      <a:pt x="67600" y="32485"/>
                    </a:cubicBezTo>
                    <a:cubicBezTo>
                      <a:pt x="68318" y="32005"/>
                      <a:pt x="69042" y="31519"/>
                      <a:pt x="69810" y="31129"/>
                    </a:cubicBezTo>
                    <a:cubicBezTo>
                      <a:pt x="70579" y="30744"/>
                      <a:pt x="71393" y="30411"/>
                      <a:pt x="72218" y="30174"/>
                    </a:cubicBezTo>
                    <a:cubicBezTo>
                      <a:pt x="73315" y="29851"/>
                      <a:pt x="74445" y="29637"/>
                      <a:pt x="75565" y="29382"/>
                    </a:cubicBezTo>
                    <a:cubicBezTo>
                      <a:pt x="75853" y="29348"/>
                      <a:pt x="76136" y="29314"/>
                      <a:pt x="76424" y="29280"/>
                    </a:cubicBezTo>
                    <a:cubicBezTo>
                      <a:pt x="76407" y="29196"/>
                      <a:pt x="76390" y="29111"/>
                      <a:pt x="76373" y="29026"/>
                    </a:cubicBezTo>
                    <a:cubicBezTo>
                      <a:pt x="76198" y="28975"/>
                      <a:pt x="76023" y="28919"/>
                      <a:pt x="75847" y="28868"/>
                    </a:cubicBezTo>
                    <a:cubicBezTo>
                      <a:pt x="75531" y="28749"/>
                      <a:pt x="75226" y="28591"/>
                      <a:pt x="74898" y="28523"/>
                    </a:cubicBezTo>
                    <a:cubicBezTo>
                      <a:pt x="73694" y="28246"/>
                      <a:pt x="72490" y="27929"/>
                      <a:pt x="71263" y="27766"/>
                    </a:cubicBezTo>
                    <a:cubicBezTo>
                      <a:pt x="69008" y="27460"/>
                      <a:pt x="66741" y="27200"/>
                      <a:pt x="64474" y="27019"/>
                    </a:cubicBezTo>
                    <a:cubicBezTo>
                      <a:pt x="63728" y="26961"/>
                      <a:pt x="62979" y="26948"/>
                      <a:pt x="62229" y="26948"/>
                    </a:cubicBezTo>
                    <a:cubicBezTo>
                      <a:pt x="61591" y="26948"/>
                      <a:pt x="60952" y="26958"/>
                      <a:pt x="60314" y="26958"/>
                    </a:cubicBezTo>
                    <a:cubicBezTo>
                      <a:pt x="60240" y="26958"/>
                      <a:pt x="60167" y="26957"/>
                      <a:pt x="60094" y="26957"/>
                    </a:cubicBezTo>
                    <a:cubicBezTo>
                      <a:pt x="59935" y="26957"/>
                      <a:pt x="59777" y="27048"/>
                      <a:pt x="59619" y="27093"/>
                    </a:cubicBezTo>
                    <a:cubicBezTo>
                      <a:pt x="58646" y="27161"/>
                      <a:pt x="57674" y="27229"/>
                      <a:pt x="56702" y="27296"/>
                    </a:cubicBezTo>
                    <a:cubicBezTo>
                      <a:pt x="56335" y="27336"/>
                      <a:pt x="55967" y="27375"/>
                      <a:pt x="55605" y="27415"/>
                    </a:cubicBezTo>
                    <a:cubicBezTo>
                      <a:pt x="54707" y="27539"/>
                      <a:pt x="53802" y="27658"/>
                      <a:pt x="52903" y="27777"/>
                    </a:cubicBezTo>
                    <a:cubicBezTo>
                      <a:pt x="52547" y="27833"/>
                      <a:pt x="52191" y="27896"/>
                      <a:pt x="51829" y="27952"/>
                    </a:cubicBezTo>
                    <a:cubicBezTo>
                      <a:pt x="50976" y="28127"/>
                      <a:pt x="50117" y="28302"/>
                      <a:pt x="49263" y="28478"/>
                    </a:cubicBezTo>
                    <a:lnTo>
                      <a:pt x="49258" y="28478"/>
                    </a:lnTo>
                    <a:cubicBezTo>
                      <a:pt x="48975" y="28557"/>
                      <a:pt x="48698" y="28630"/>
                      <a:pt x="48421" y="28704"/>
                    </a:cubicBezTo>
                    <a:cubicBezTo>
                      <a:pt x="47890" y="28834"/>
                      <a:pt x="47353" y="28964"/>
                      <a:pt x="46821" y="29088"/>
                    </a:cubicBezTo>
                    <a:lnTo>
                      <a:pt x="45549" y="29467"/>
                    </a:lnTo>
                    <a:cubicBezTo>
                      <a:pt x="44933" y="29665"/>
                      <a:pt x="44317" y="29868"/>
                      <a:pt x="43701" y="30066"/>
                    </a:cubicBezTo>
                    <a:cubicBezTo>
                      <a:pt x="43633" y="30089"/>
                      <a:pt x="43560" y="30111"/>
                      <a:pt x="43486" y="30134"/>
                    </a:cubicBezTo>
                    <a:cubicBezTo>
                      <a:pt x="42616" y="30450"/>
                      <a:pt x="41740" y="30767"/>
                      <a:pt x="40869" y="31078"/>
                    </a:cubicBezTo>
                    <a:cubicBezTo>
                      <a:pt x="39264" y="31768"/>
                      <a:pt x="37658" y="32457"/>
                      <a:pt x="36047" y="33147"/>
                    </a:cubicBezTo>
                    <a:cubicBezTo>
                      <a:pt x="35838" y="33271"/>
                      <a:pt x="35623" y="33395"/>
                      <a:pt x="35409" y="33520"/>
                    </a:cubicBezTo>
                    <a:cubicBezTo>
                      <a:pt x="35228" y="33582"/>
                      <a:pt x="35024" y="33616"/>
                      <a:pt x="34860" y="33712"/>
                    </a:cubicBezTo>
                    <a:cubicBezTo>
                      <a:pt x="32577" y="35029"/>
                      <a:pt x="30282" y="36324"/>
                      <a:pt x="28026" y="37691"/>
                    </a:cubicBezTo>
                    <a:cubicBezTo>
                      <a:pt x="27077" y="38268"/>
                      <a:pt x="26212" y="38997"/>
                      <a:pt x="25313" y="39659"/>
                    </a:cubicBezTo>
                    <a:cubicBezTo>
                      <a:pt x="24256" y="40456"/>
                      <a:pt x="23188" y="41230"/>
                      <a:pt x="22153" y="42050"/>
                    </a:cubicBezTo>
                    <a:cubicBezTo>
                      <a:pt x="21481" y="42581"/>
                      <a:pt x="20848" y="43174"/>
                      <a:pt x="20198" y="43740"/>
                    </a:cubicBezTo>
                    <a:cubicBezTo>
                      <a:pt x="20452" y="42965"/>
                      <a:pt x="20848" y="42293"/>
                      <a:pt x="21192" y="41597"/>
                    </a:cubicBezTo>
                    <a:cubicBezTo>
                      <a:pt x="22329" y="39274"/>
                      <a:pt x="23470" y="36957"/>
                      <a:pt x="24573" y="34616"/>
                    </a:cubicBezTo>
                    <a:cubicBezTo>
                      <a:pt x="25070" y="33554"/>
                      <a:pt x="25477" y="32446"/>
                      <a:pt x="25924" y="31361"/>
                    </a:cubicBezTo>
                    <a:lnTo>
                      <a:pt x="25924" y="31361"/>
                    </a:lnTo>
                    <a:cubicBezTo>
                      <a:pt x="25846" y="31449"/>
                      <a:pt x="25772" y="31483"/>
                      <a:pt x="25704" y="31483"/>
                    </a:cubicBezTo>
                    <a:cubicBezTo>
                      <a:pt x="25588" y="31483"/>
                      <a:pt x="25487" y="31386"/>
                      <a:pt x="25398" y="31287"/>
                    </a:cubicBezTo>
                    <a:cubicBezTo>
                      <a:pt x="25296" y="31168"/>
                      <a:pt x="25234" y="31016"/>
                      <a:pt x="25155" y="30880"/>
                    </a:cubicBezTo>
                    <a:cubicBezTo>
                      <a:pt x="24567" y="32022"/>
                      <a:pt x="23968" y="33164"/>
                      <a:pt x="23386" y="34311"/>
                    </a:cubicBezTo>
                    <a:cubicBezTo>
                      <a:pt x="22594" y="35888"/>
                      <a:pt x="21820" y="37471"/>
                      <a:pt x="21017" y="39042"/>
                    </a:cubicBezTo>
                    <a:cubicBezTo>
                      <a:pt x="20361" y="40309"/>
                      <a:pt x="19683" y="41563"/>
                      <a:pt x="19016" y="42824"/>
                    </a:cubicBezTo>
                    <a:cubicBezTo>
                      <a:pt x="18909" y="43118"/>
                      <a:pt x="18801" y="43412"/>
                      <a:pt x="18660" y="43796"/>
                    </a:cubicBezTo>
                    <a:cubicBezTo>
                      <a:pt x="18298" y="43316"/>
                      <a:pt x="18762" y="43135"/>
                      <a:pt x="18784" y="42852"/>
                    </a:cubicBezTo>
                    <a:lnTo>
                      <a:pt x="18343" y="42332"/>
                    </a:lnTo>
                    <a:cubicBezTo>
                      <a:pt x="18366" y="41965"/>
                      <a:pt x="18389" y="41597"/>
                      <a:pt x="18417" y="41230"/>
                    </a:cubicBezTo>
                    <a:cubicBezTo>
                      <a:pt x="18473" y="40393"/>
                      <a:pt x="18598" y="39557"/>
                      <a:pt x="18570" y="38726"/>
                    </a:cubicBezTo>
                    <a:cubicBezTo>
                      <a:pt x="18519" y="36962"/>
                      <a:pt x="18394" y="35199"/>
                      <a:pt x="18298" y="33435"/>
                    </a:cubicBezTo>
                    <a:cubicBezTo>
                      <a:pt x="18236" y="32740"/>
                      <a:pt x="18208" y="32045"/>
                      <a:pt x="18106" y="31355"/>
                    </a:cubicBezTo>
                    <a:cubicBezTo>
                      <a:pt x="17948" y="30264"/>
                      <a:pt x="17739" y="29184"/>
                      <a:pt x="17546" y="28099"/>
                    </a:cubicBezTo>
                    <a:cubicBezTo>
                      <a:pt x="17518" y="27941"/>
                      <a:pt x="17484" y="27788"/>
                      <a:pt x="17456" y="27635"/>
                    </a:cubicBezTo>
                    <a:cubicBezTo>
                      <a:pt x="17620" y="27025"/>
                      <a:pt x="17236" y="26539"/>
                      <a:pt x="17089" y="26002"/>
                    </a:cubicBezTo>
                    <a:cubicBezTo>
                      <a:pt x="16919" y="25227"/>
                      <a:pt x="16749" y="24447"/>
                      <a:pt x="16580" y="23673"/>
                    </a:cubicBezTo>
                    <a:cubicBezTo>
                      <a:pt x="16495" y="23402"/>
                      <a:pt x="16416" y="23130"/>
                      <a:pt x="16331" y="22859"/>
                    </a:cubicBezTo>
                    <a:cubicBezTo>
                      <a:pt x="16184" y="22356"/>
                      <a:pt x="16043" y="21859"/>
                      <a:pt x="15896" y="21355"/>
                    </a:cubicBezTo>
                    <a:cubicBezTo>
                      <a:pt x="15687" y="20751"/>
                      <a:pt x="15478" y="20140"/>
                      <a:pt x="15268" y="19535"/>
                    </a:cubicBezTo>
                    <a:cubicBezTo>
                      <a:pt x="15020" y="18670"/>
                      <a:pt x="14754" y="17817"/>
                      <a:pt x="14234" y="17071"/>
                    </a:cubicBezTo>
                    <a:cubicBezTo>
                      <a:pt x="14087" y="16686"/>
                      <a:pt x="13940" y="16308"/>
                      <a:pt x="13793" y="15923"/>
                    </a:cubicBezTo>
                    <a:cubicBezTo>
                      <a:pt x="13448" y="15166"/>
                      <a:pt x="13137" y="14391"/>
                      <a:pt x="12759" y="13645"/>
                    </a:cubicBezTo>
                    <a:cubicBezTo>
                      <a:pt x="12369" y="12888"/>
                      <a:pt x="11916" y="12159"/>
                      <a:pt x="11493" y="11413"/>
                    </a:cubicBezTo>
                    <a:cubicBezTo>
                      <a:pt x="8858" y="6404"/>
                      <a:pt x="5015" y="2617"/>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204" name="Google Shape;6204;p9"/>
          <p:cNvGrpSpPr/>
          <p:nvPr/>
        </p:nvGrpSpPr>
        <p:grpSpPr>
          <a:xfrm>
            <a:off x="8028373" y="330420"/>
            <a:ext cx="740011" cy="636065"/>
            <a:chOff x="7615940" y="361497"/>
            <a:chExt cx="960305" cy="825415"/>
          </a:xfrm>
        </p:grpSpPr>
        <p:sp>
          <p:nvSpPr>
            <p:cNvPr id="6205" name="Google Shape;6205;p9"/>
            <p:cNvSpPr/>
            <p:nvPr/>
          </p:nvSpPr>
          <p:spPr>
            <a:xfrm rot="-9249779">
              <a:off x="7918451" y="727295"/>
              <a:ext cx="345988" cy="292382"/>
            </a:xfrm>
            <a:custGeom>
              <a:avLst/>
              <a:gdLst/>
              <a:ahLst/>
              <a:cxnLst/>
              <a:rect l="l" t="t" r="r" b="b"/>
              <a:pathLst>
                <a:path w="32497" h="27462" extrusionOk="0">
                  <a:moveTo>
                    <a:pt x="20749" y="4439"/>
                  </a:moveTo>
                  <a:cubicBezTo>
                    <a:pt x="20236" y="4682"/>
                    <a:pt x="20231" y="4727"/>
                    <a:pt x="20615" y="5173"/>
                  </a:cubicBezTo>
                  <a:cubicBezTo>
                    <a:pt x="20226" y="4727"/>
                    <a:pt x="20236" y="4682"/>
                    <a:pt x="20749" y="4439"/>
                  </a:cubicBezTo>
                  <a:close/>
                  <a:moveTo>
                    <a:pt x="18066" y="10297"/>
                  </a:moveTo>
                  <a:cubicBezTo>
                    <a:pt x="18049" y="10493"/>
                    <a:pt x="18043" y="10629"/>
                    <a:pt x="18032" y="10758"/>
                  </a:cubicBezTo>
                  <a:cubicBezTo>
                    <a:pt x="18043" y="10623"/>
                    <a:pt x="18049" y="10493"/>
                    <a:pt x="18066" y="10297"/>
                  </a:cubicBezTo>
                  <a:close/>
                  <a:moveTo>
                    <a:pt x="8728" y="17253"/>
                  </a:moveTo>
                  <a:cubicBezTo>
                    <a:pt x="8660" y="17456"/>
                    <a:pt x="8586" y="17660"/>
                    <a:pt x="8513" y="17863"/>
                  </a:cubicBezTo>
                  <a:cubicBezTo>
                    <a:pt x="8586" y="17660"/>
                    <a:pt x="8654" y="17456"/>
                    <a:pt x="8728" y="17253"/>
                  </a:cubicBezTo>
                  <a:close/>
                  <a:moveTo>
                    <a:pt x="16097" y="20979"/>
                  </a:moveTo>
                  <a:cubicBezTo>
                    <a:pt x="15555" y="21443"/>
                    <a:pt x="15013" y="21906"/>
                    <a:pt x="14465" y="22374"/>
                  </a:cubicBezTo>
                  <a:cubicBezTo>
                    <a:pt x="15007" y="21906"/>
                    <a:pt x="15555" y="21443"/>
                    <a:pt x="16097" y="20979"/>
                  </a:cubicBezTo>
                  <a:close/>
                  <a:moveTo>
                    <a:pt x="6676" y="23533"/>
                  </a:moveTo>
                  <a:cubicBezTo>
                    <a:pt x="6704" y="23533"/>
                    <a:pt x="6727" y="23544"/>
                    <a:pt x="6749" y="23556"/>
                  </a:cubicBezTo>
                  <a:cubicBezTo>
                    <a:pt x="6727" y="23544"/>
                    <a:pt x="6704" y="23539"/>
                    <a:pt x="6676" y="23533"/>
                  </a:cubicBezTo>
                  <a:close/>
                  <a:moveTo>
                    <a:pt x="6354" y="23929"/>
                  </a:moveTo>
                  <a:cubicBezTo>
                    <a:pt x="6405" y="24093"/>
                    <a:pt x="6438" y="24223"/>
                    <a:pt x="6461" y="24324"/>
                  </a:cubicBezTo>
                  <a:cubicBezTo>
                    <a:pt x="6438" y="24223"/>
                    <a:pt x="6405" y="24098"/>
                    <a:pt x="6354" y="23929"/>
                  </a:cubicBezTo>
                  <a:close/>
                  <a:moveTo>
                    <a:pt x="12730" y="26026"/>
                  </a:moveTo>
                  <a:cubicBezTo>
                    <a:pt x="12521" y="26144"/>
                    <a:pt x="12306" y="26263"/>
                    <a:pt x="12091" y="26376"/>
                  </a:cubicBezTo>
                  <a:cubicBezTo>
                    <a:pt x="12306" y="26263"/>
                    <a:pt x="12515" y="26144"/>
                    <a:pt x="12730" y="26026"/>
                  </a:cubicBezTo>
                  <a:close/>
                  <a:moveTo>
                    <a:pt x="19658" y="0"/>
                  </a:moveTo>
                  <a:cubicBezTo>
                    <a:pt x="19518" y="0"/>
                    <a:pt x="19360" y="45"/>
                    <a:pt x="19174" y="131"/>
                  </a:cubicBezTo>
                  <a:cubicBezTo>
                    <a:pt x="18518" y="437"/>
                    <a:pt x="17891" y="793"/>
                    <a:pt x="17258" y="1126"/>
                  </a:cubicBezTo>
                  <a:cubicBezTo>
                    <a:pt x="16540" y="1595"/>
                    <a:pt x="15827" y="2064"/>
                    <a:pt x="15115" y="2534"/>
                  </a:cubicBezTo>
                  <a:cubicBezTo>
                    <a:pt x="14833" y="2748"/>
                    <a:pt x="14556" y="2958"/>
                    <a:pt x="14273" y="3172"/>
                  </a:cubicBezTo>
                  <a:cubicBezTo>
                    <a:pt x="14132" y="3291"/>
                    <a:pt x="13996" y="3404"/>
                    <a:pt x="13855" y="3523"/>
                  </a:cubicBezTo>
                  <a:cubicBezTo>
                    <a:pt x="13713" y="3636"/>
                    <a:pt x="13572" y="3749"/>
                    <a:pt x="13431" y="3868"/>
                  </a:cubicBezTo>
                  <a:cubicBezTo>
                    <a:pt x="13193" y="4049"/>
                    <a:pt x="12956" y="4224"/>
                    <a:pt x="12719" y="4405"/>
                  </a:cubicBezTo>
                  <a:cubicBezTo>
                    <a:pt x="12295" y="4744"/>
                    <a:pt x="11865" y="5083"/>
                    <a:pt x="11441" y="5416"/>
                  </a:cubicBezTo>
                  <a:cubicBezTo>
                    <a:pt x="10486" y="3947"/>
                    <a:pt x="9186" y="2839"/>
                    <a:pt x="7750" y="1872"/>
                  </a:cubicBezTo>
                  <a:cubicBezTo>
                    <a:pt x="6110" y="776"/>
                    <a:pt x="4334" y="309"/>
                    <a:pt x="2462" y="309"/>
                  </a:cubicBezTo>
                  <a:cubicBezTo>
                    <a:pt x="1941" y="309"/>
                    <a:pt x="1412" y="345"/>
                    <a:pt x="876" y="414"/>
                  </a:cubicBezTo>
                  <a:cubicBezTo>
                    <a:pt x="712" y="437"/>
                    <a:pt x="543" y="470"/>
                    <a:pt x="390" y="544"/>
                  </a:cubicBezTo>
                  <a:cubicBezTo>
                    <a:pt x="51" y="714"/>
                    <a:pt x="0" y="1007"/>
                    <a:pt x="260" y="1301"/>
                  </a:cubicBezTo>
                  <a:cubicBezTo>
                    <a:pt x="396" y="1443"/>
                    <a:pt x="565" y="1550"/>
                    <a:pt x="712" y="1686"/>
                  </a:cubicBezTo>
                  <a:cubicBezTo>
                    <a:pt x="1752" y="2607"/>
                    <a:pt x="2510" y="3692"/>
                    <a:pt x="2730" y="5100"/>
                  </a:cubicBezTo>
                  <a:cubicBezTo>
                    <a:pt x="2968" y="6620"/>
                    <a:pt x="2979" y="8124"/>
                    <a:pt x="2617" y="9633"/>
                  </a:cubicBezTo>
                  <a:cubicBezTo>
                    <a:pt x="2267" y="11114"/>
                    <a:pt x="1928" y="12595"/>
                    <a:pt x="1622" y="14088"/>
                  </a:cubicBezTo>
                  <a:cubicBezTo>
                    <a:pt x="1046" y="16914"/>
                    <a:pt x="1374" y="19638"/>
                    <a:pt x="2646" y="22233"/>
                  </a:cubicBezTo>
                  <a:cubicBezTo>
                    <a:pt x="2877" y="22696"/>
                    <a:pt x="3239" y="23092"/>
                    <a:pt x="3539" y="23522"/>
                  </a:cubicBezTo>
                  <a:cubicBezTo>
                    <a:pt x="3680" y="23539"/>
                    <a:pt x="3816" y="23556"/>
                    <a:pt x="3957" y="23573"/>
                  </a:cubicBezTo>
                  <a:cubicBezTo>
                    <a:pt x="4059" y="23714"/>
                    <a:pt x="4160" y="23850"/>
                    <a:pt x="4375" y="24138"/>
                  </a:cubicBezTo>
                  <a:cubicBezTo>
                    <a:pt x="4081" y="24025"/>
                    <a:pt x="3968" y="23985"/>
                    <a:pt x="3850" y="23940"/>
                  </a:cubicBezTo>
                  <a:lnTo>
                    <a:pt x="3850" y="23940"/>
                  </a:lnTo>
                  <a:cubicBezTo>
                    <a:pt x="4449" y="24539"/>
                    <a:pt x="5048" y="25138"/>
                    <a:pt x="5641" y="25738"/>
                  </a:cubicBezTo>
                  <a:cubicBezTo>
                    <a:pt x="5901" y="25907"/>
                    <a:pt x="6161" y="26082"/>
                    <a:pt x="6416" y="26252"/>
                  </a:cubicBezTo>
                  <a:cubicBezTo>
                    <a:pt x="7433" y="26755"/>
                    <a:pt x="8490" y="27151"/>
                    <a:pt x="9627" y="27281"/>
                  </a:cubicBezTo>
                  <a:cubicBezTo>
                    <a:pt x="10140" y="27405"/>
                    <a:pt x="10639" y="27462"/>
                    <a:pt x="11124" y="27462"/>
                  </a:cubicBezTo>
                  <a:cubicBezTo>
                    <a:pt x="12741" y="27462"/>
                    <a:pt x="14210" y="26824"/>
                    <a:pt x="15601" y="25884"/>
                  </a:cubicBezTo>
                  <a:cubicBezTo>
                    <a:pt x="17732" y="24454"/>
                    <a:pt x="19332" y="22482"/>
                    <a:pt x="20971" y="20548"/>
                  </a:cubicBezTo>
                  <a:cubicBezTo>
                    <a:pt x="22062" y="19265"/>
                    <a:pt x="23193" y="18005"/>
                    <a:pt x="24397" y="16829"/>
                  </a:cubicBezTo>
                  <a:cubicBezTo>
                    <a:pt x="25759" y="15501"/>
                    <a:pt x="27359" y="14483"/>
                    <a:pt x="29224" y="13991"/>
                  </a:cubicBezTo>
                  <a:cubicBezTo>
                    <a:pt x="29976" y="13799"/>
                    <a:pt x="30767" y="13737"/>
                    <a:pt x="31547" y="13675"/>
                  </a:cubicBezTo>
                  <a:cubicBezTo>
                    <a:pt x="31566" y="13674"/>
                    <a:pt x="31584" y="13673"/>
                    <a:pt x="31603" y="13673"/>
                  </a:cubicBezTo>
                  <a:cubicBezTo>
                    <a:pt x="31709" y="13673"/>
                    <a:pt x="31818" y="13689"/>
                    <a:pt x="31921" y="13689"/>
                  </a:cubicBezTo>
                  <a:cubicBezTo>
                    <a:pt x="32069" y="13689"/>
                    <a:pt x="32205" y="13656"/>
                    <a:pt x="32305" y="13494"/>
                  </a:cubicBezTo>
                  <a:cubicBezTo>
                    <a:pt x="32497" y="13183"/>
                    <a:pt x="32373" y="12895"/>
                    <a:pt x="32146" y="12652"/>
                  </a:cubicBezTo>
                  <a:cubicBezTo>
                    <a:pt x="31779" y="12262"/>
                    <a:pt x="31423" y="11860"/>
                    <a:pt x="31022" y="11510"/>
                  </a:cubicBezTo>
                  <a:cubicBezTo>
                    <a:pt x="28963" y="9728"/>
                    <a:pt x="26641" y="8864"/>
                    <a:pt x="24073" y="8864"/>
                  </a:cubicBezTo>
                  <a:cubicBezTo>
                    <a:pt x="23448" y="8864"/>
                    <a:pt x="22807" y="8915"/>
                    <a:pt x="22153" y="9017"/>
                  </a:cubicBezTo>
                  <a:cubicBezTo>
                    <a:pt x="21717" y="8763"/>
                    <a:pt x="22085" y="8305"/>
                    <a:pt x="21893" y="7983"/>
                  </a:cubicBezTo>
                  <a:cubicBezTo>
                    <a:pt x="21881" y="7491"/>
                    <a:pt x="21870" y="7005"/>
                    <a:pt x="21859" y="6513"/>
                  </a:cubicBezTo>
                  <a:cubicBezTo>
                    <a:pt x="21751" y="5727"/>
                    <a:pt x="21650" y="4947"/>
                    <a:pt x="21548" y="4162"/>
                  </a:cubicBezTo>
                  <a:lnTo>
                    <a:pt x="21152" y="2635"/>
                  </a:lnTo>
                  <a:cubicBezTo>
                    <a:pt x="21050" y="2375"/>
                    <a:pt x="20954" y="2110"/>
                    <a:pt x="20858" y="1850"/>
                  </a:cubicBezTo>
                  <a:cubicBezTo>
                    <a:pt x="20672" y="1392"/>
                    <a:pt x="20530" y="906"/>
                    <a:pt x="20293" y="476"/>
                  </a:cubicBezTo>
                  <a:cubicBezTo>
                    <a:pt x="20107" y="151"/>
                    <a:pt x="19913" y="0"/>
                    <a:pt x="1965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206" name="Google Shape;6206;p9"/>
            <p:cNvGrpSpPr/>
            <p:nvPr/>
          </p:nvGrpSpPr>
          <p:grpSpPr>
            <a:xfrm rot="-9249779">
              <a:off x="7689258" y="512655"/>
              <a:ext cx="813669" cy="523098"/>
              <a:chOff x="1832825" y="-1358775"/>
              <a:chExt cx="1910600" cy="1228300"/>
            </a:xfrm>
          </p:grpSpPr>
          <p:sp>
            <p:nvSpPr>
              <p:cNvPr id="6207" name="Google Shape;6207;p9"/>
              <p:cNvSpPr/>
              <p:nvPr/>
            </p:nvSpPr>
            <p:spPr>
              <a:xfrm>
                <a:off x="2461825" y="-664650"/>
                <a:ext cx="53150" cy="92925"/>
              </a:xfrm>
              <a:custGeom>
                <a:avLst/>
                <a:gdLst/>
                <a:ahLst/>
                <a:cxnLst/>
                <a:rect l="l" t="t" r="r" b="b"/>
                <a:pathLst>
                  <a:path w="2126" h="3717" extrusionOk="0">
                    <a:moveTo>
                      <a:pt x="1351" y="1"/>
                    </a:moveTo>
                    <a:cubicBezTo>
                      <a:pt x="1289" y="187"/>
                      <a:pt x="1227" y="368"/>
                      <a:pt x="1148" y="549"/>
                    </a:cubicBezTo>
                    <a:cubicBezTo>
                      <a:pt x="769" y="1402"/>
                      <a:pt x="385" y="2256"/>
                      <a:pt x="0" y="3109"/>
                    </a:cubicBezTo>
                    <a:cubicBezTo>
                      <a:pt x="80" y="3251"/>
                      <a:pt x="136" y="3403"/>
                      <a:pt x="238" y="3522"/>
                    </a:cubicBezTo>
                    <a:cubicBezTo>
                      <a:pt x="326" y="3621"/>
                      <a:pt x="427" y="3717"/>
                      <a:pt x="541" y="3717"/>
                    </a:cubicBezTo>
                    <a:cubicBezTo>
                      <a:pt x="611" y="3717"/>
                      <a:pt x="685" y="3682"/>
                      <a:pt x="764" y="3590"/>
                    </a:cubicBezTo>
                    <a:cubicBezTo>
                      <a:pt x="792" y="3460"/>
                      <a:pt x="798" y="3313"/>
                      <a:pt x="854" y="3194"/>
                    </a:cubicBezTo>
                    <a:cubicBezTo>
                      <a:pt x="1272" y="2295"/>
                      <a:pt x="1702" y="1408"/>
                      <a:pt x="2126" y="515"/>
                    </a:cubicBezTo>
                    <a:cubicBezTo>
                      <a:pt x="1871" y="345"/>
                      <a:pt x="1611" y="176"/>
                      <a:pt x="135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8" name="Google Shape;6208;p9"/>
              <p:cNvSpPr/>
              <p:nvPr/>
            </p:nvSpPr>
            <p:spPr>
              <a:xfrm>
                <a:off x="1832825" y="-1358775"/>
                <a:ext cx="1910600" cy="1228300"/>
              </a:xfrm>
              <a:custGeom>
                <a:avLst/>
                <a:gdLst/>
                <a:ahLst/>
                <a:cxnLst/>
                <a:rect l="l" t="t" r="r" b="b"/>
                <a:pathLst>
                  <a:path w="76424" h="49132" extrusionOk="0">
                    <a:moveTo>
                      <a:pt x="16263" y="23656"/>
                    </a:moveTo>
                    <a:lnTo>
                      <a:pt x="16263" y="23656"/>
                    </a:lnTo>
                    <a:cubicBezTo>
                      <a:pt x="16297" y="23667"/>
                      <a:pt x="16337" y="23684"/>
                      <a:pt x="16376" y="23701"/>
                    </a:cubicBezTo>
                    <a:cubicBezTo>
                      <a:pt x="16337" y="23690"/>
                      <a:pt x="16297" y="23673"/>
                      <a:pt x="16263" y="23656"/>
                    </a:cubicBezTo>
                    <a:close/>
                    <a:moveTo>
                      <a:pt x="12900" y="26838"/>
                    </a:moveTo>
                    <a:cubicBezTo>
                      <a:pt x="12777" y="27041"/>
                      <a:pt x="12648" y="27125"/>
                      <a:pt x="12504" y="27125"/>
                    </a:cubicBezTo>
                    <a:cubicBezTo>
                      <a:pt x="12404" y="27125"/>
                      <a:pt x="12295" y="27084"/>
                      <a:pt x="12176" y="27014"/>
                    </a:cubicBezTo>
                    <a:cubicBezTo>
                      <a:pt x="12176" y="27014"/>
                      <a:pt x="12171" y="27008"/>
                      <a:pt x="12171" y="27008"/>
                    </a:cubicBezTo>
                    <a:lnTo>
                      <a:pt x="12171" y="27008"/>
                    </a:lnTo>
                    <a:cubicBezTo>
                      <a:pt x="12295" y="27079"/>
                      <a:pt x="12404" y="27119"/>
                      <a:pt x="12505" y="27119"/>
                    </a:cubicBezTo>
                    <a:cubicBezTo>
                      <a:pt x="12652" y="27119"/>
                      <a:pt x="12779" y="27033"/>
                      <a:pt x="12900" y="26838"/>
                    </a:cubicBezTo>
                    <a:close/>
                    <a:moveTo>
                      <a:pt x="2936" y="29580"/>
                    </a:moveTo>
                    <a:lnTo>
                      <a:pt x="2936" y="29580"/>
                    </a:lnTo>
                    <a:cubicBezTo>
                      <a:pt x="3631" y="29755"/>
                      <a:pt x="4184" y="29891"/>
                      <a:pt x="4732" y="30021"/>
                    </a:cubicBezTo>
                    <a:cubicBezTo>
                      <a:pt x="4732" y="30027"/>
                      <a:pt x="4732" y="30027"/>
                      <a:pt x="4732" y="30027"/>
                    </a:cubicBezTo>
                    <a:cubicBezTo>
                      <a:pt x="4179" y="29891"/>
                      <a:pt x="3631" y="29755"/>
                      <a:pt x="2936" y="29580"/>
                    </a:cubicBezTo>
                    <a:close/>
                    <a:moveTo>
                      <a:pt x="43561" y="30979"/>
                    </a:moveTo>
                    <a:lnTo>
                      <a:pt x="43561" y="30979"/>
                    </a:lnTo>
                    <a:cubicBezTo>
                      <a:pt x="43605" y="31057"/>
                      <a:pt x="43628" y="31130"/>
                      <a:pt x="43633" y="31191"/>
                    </a:cubicBezTo>
                    <a:cubicBezTo>
                      <a:pt x="43661" y="31163"/>
                      <a:pt x="43695" y="31140"/>
                      <a:pt x="43718" y="31117"/>
                    </a:cubicBezTo>
                    <a:cubicBezTo>
                      <a:pt x="43828" y="31233"/>
                      <a:pt x="43938" y="31353"/>
                      <a:pt x="44093" y="31518"/>
                    </a:cubicBezTo>
                    <a:lnTo>
                      <a:pt x="44093" y="31518"/>
                    </a:lnTo>
                    <a:cubicBezTo>
                      <a:pt x="43975" y="31394"/>
                      <a:pt x="43876" y="31306"/>
                      <a:pt x="43714" y="31306"/>
                    </a:cubicBezTo>
                    <a:cubicBezTo>
                      <a:pt x="43684" y="31306"/>
                      <a:pt x="43652" y="31309"/>
                      <a:pt x="43616" y="31315"/>
                    </a:cubicBezTo>
                    <a:cubicBezTo>
                      <a:pt x="43605" y="31349"/>
                      <a:pt x="43588" y="31372"/>
                      <a:pt x="43565" y="31389"/>
                    </a:cubicBezTo>
                    <a:cubicBezTo>
                      <a:pt x="43582" y="31366"/>
                      <a:pt x="43594" y="31344"/>
                      <a:pt x="43605" y="31315"/>
                    </a:cubicBezTo>
                    <a:lnTo>
                      <a:pt x="43616" y="31315"/>
                    </a:lnTo>
                    <a:cubicBezTo>
                      <a:pt x="43628" y="31281"/>
                      <a:pt x="43633" y="31242"/>
                      <a:pt x="43633" y="31191"/>
                    </a:cubicBezTo>
                    <a:lnTo>
                      <a:pt x="43633" y="31191"/>
                    </a:lnTo>
                    <a:cubicBezTo>
                      <a:pt x="43628" y="31191"/>
                      <a:pt x="43628" y="31197"/>
                      <a:pt x="43628" y="31197"/>
                    </a:cubicBezTo>
                    <a:cubicBezTo>
                      <a:pt x="43628" y="31130"/>
                      <a:pt x="43605" y="31057"/>
                      <a:pt x="43561" y="30979"/>
                    </a:cubicBezTo>
                    <a:close/>
                    <a:moveTo>
                      <a:pt x="56663" y="31870"/>
                    </a:moveTo>
                    <a:cubicBezTo>
                      <a:pt x="56781" y="32107"/>
                      <a:pt x="56906" y="32350"/>
                      <a:pt x="57013" y="32570"/>
                    </a:cubicBezTo>
                    <a:cubicBezTo>
                      <a:pt x="56900" y="32350"/>
                      <a:pt x="56781" y="32107"/>
                      <a:pt x="56663" y="31870"/>
                    </a:cubicBezTo>
                    <a:close/>
                    <a:moveTo>
                      <a:pt x="41932" y="31615"/>
                    </a:moveTo>
                    <a:cubicBezTo>
                      <a:pt x="41920" y="31694"/>
                      <a:pt x="41971" y="31756"/>
                      <a:pt x="42168" y="31812"/>
                    </a:cubicBezTo>
                    <a:lnTo>
                      <a:pt x="42168" y="31812"/>
                    </a:lnTo>
                    <a:cubicBezTo>
                      <a:pt x="42163" y="31844"/>
                      <a:pt x="42158" y="31871"/>
                      <a:pt x="42152" y="31898"/>
                    </a:cubicBezTo>
                    <a:cubicBezTo>
                      <a:pt x="42157" y="31881"/>
                      <a:pt x="42161" y="31865"/>
                      <a:pt x="42163" y="31851"/>
                    </a:cubicBezTo>
                    <a:lnTo>
                      <a:pt x="42163" y="31851"/>
                    </a:lnTo>
                    <a:cubicBezTo>
                      <a:pt x="42099" y="32275"/>
                      <a:pt x="42055" y="32627"/>
                      <a:pt x="42005" y="33028"/>
                    </a:cubicBezTo>
                    <a:cubicBezTo>
                      <a:pt x="42056" y="32615"/>
                      <a:pt x="42101" y="32254"/>
                      <a:pt x="42147" y="31898"/>
                    </a:cubicBezTo>
                    <a:cubicBezTo>
                      <a:pt x="41949" y="31801"/>
                      <a:pt x="41909" y="31711"/>
                      <a:pt x="41932" y="31615"/>
                    </a:cubicBezTo>
                    <a:close/>
                    <a:moveTo>
                      <a:pt x="2782" y="33373"/>
                    </a:moveTo>
                    <a:cubicBezTo>
                      <a:pt x="2720" y="33401"/>
                      <a:pt x="2663" y="33441"/>
                      <a:pt x="2607" y="33480"/>
                    </a:cubicBezTo>
                    <a:cubicBezTo>
                      <a:pt x="2663" y="33435"/>
                      <a:pt x="2720" y="33401"/>
                      <a:pt x="2782" y="33373"/>
                    </a:cubicBezTo>
                    <a:close/>
                    <a:moveTo>
                      <a:pt x="6264" y="7733"/>
                    </a:moveTo>
                    <a:cubicBezTo>
                      <a:pt x="7027" y="8897"/>
                      <a:pt x="7796" y="10056"/>
                      <a:pt x="8548" y="11226"/>
                    </a:cubicBezTo>
                    <a:cubicBezTo>
                      <a:pt x="8847" y="11695"/>
                      <a:pt x="9101" y="12193"/>
                      <a:pt x="9378" y="12673"/>
                    </a:cubicBezTo>
                    <a:cubicBezTo>
                      <a:pt x="9944" y="13911"/>
                      <a:pt x="10515" y="15149"/>
                      <a:pt x="11080" y="16387"/>
                    </a:cubicBezTo>
                    <a:cubicBezTo>
                      <a:pt x="11232" y="16754"/>
                      <a:pt x="11379" y="17127"/>
                      <a:pt x="11526" y="17495"/>
                    </a:cubicBezTo>
                    <a:cubicBezTo>
                      <a:pt x="12007" y="18902"/>
                      <a:pt x="12487" y="20310"/>
                      <a:pt x="12968" y="21712"/>
                    </a:cubicBezTo>
                    <a:cubicBezTo>
                      <a:pt x="13132" y="22288"/>
                      <a:pt x="13296" y="22865"/>
                      <a:pt x="13460" y="23441"/>
                    </a:cubicBezTo>
                    <a:cubicBezTo>
                      <a:pt x="13578" y="23910"/>
                      <a:pt x="13697" y="24380"/>
                      <a:pt x="13810" y="24849"/>
                    </a:cubicBezTo>
                    <a:cubicBezTo>
                      <a:pt x="14031" y="25736"/>
                      <a:pt x="14245" y="26629"/>
                      <a:pt x="14460" y="27517"/>
                    </a:cubicBezTo>
                    <a:cubicBezTo>
                      <a:pt x="14731" y="28970"/>
                      <a:pt x="14997" y="30422"/>
                      <a:pt x="15268" y="31869"/>
                    </a:cubicBezTo>
                    <a:lnTo>
                      <a:pt x="15314" y="32107"/>
                    </a:lnTo>
                    <a:cubicBezTo>
                      <a:pt x="15370" y="32418"/>
                      <a:pt x="15421" y="32728"/>
                      <a:pt x="15478" y="33034"/>
                    </a:cubicBezTo>
                    <a:cubicBezTo>
                      <a:pt x="15562" y="33672"/>
                      <a:pt x="15653" y="34311"/>
                      <a:pt x="15721" y="34950"/>
                    </a:cubicBezTo>
                    <a:cubicBezTo>
                      <a:pt x="15766" y="35391"/>
                      <a:pt x="15783" y="35837"/>
                      <a:pt x="15811" y="36278"/>
                    </a:cubicBezTo>
                    <a:cubicBezTo>
                      <a:pt x="15721" y="36295"/>
                      <a:pt x="15636" y="36312"/>
                      <a:pt x="15545" y="36329"/>
                    </a:cubicBezTo>
                    <a:cubicBezTo>
                      <a:pt x="15512" y="36301"/>
                      <a:pt x="15472" y="36267"/>
                      <a:pt x="15432" y="36239"/>
                    </a:cubicBezTo>
                    <a:lnTo>
                      <a:pt x="15427" y="36233"/>
                    </a:lnTo>
                    <a:cubicBezTo>
                      <a:pt x="15093" y="34645"/>
                      <a:pt x="14777" y="33051"/>
                      <a:pt x="14421" y="31468"/>
                    </a:cubicBezTo>
                    <a:cubicBezTo>
                      <a:pt x="14155" y="30292"/>
                      <a:pt x="13850" y="29128"/>
                      <a:pt x="13561" y="27958"/>
                    </a:cubicBezTo>
                    <a:cubicBezTo>
                      <a:pt x="13522" y="27845"/>
                      <a:pt x="13488" y="27737"/>
                      <a:pt x="13448" y="27624"/>
                    </a:cubicBezTo>
                    <a:cubicBezTo>
                      <a:pt x="13200" y="26646"/>
                      <a:pt x="12945" y="25674"/>
                      <a:pt x="12697" y="24696"/>
                    </a:cubicBezTo>
                    <a:cubicBezTo>
                      <a:pt x="12680" y="24628"/>
                      <a:pt x="12663" y="24555"/>
                      <a:pt x="12651" y="24481"/>
                    </a:cubicBezTo>
                    <a:cubicBezTo>
                      <a:pt x="12544" y="24131"/>
                      <a:pt x="12436" y="23780"/>
                      <a:pt x="12329" y="23424"/>
                    </a:cubicBezTo>
                    <a:cubicBezTo>
                      <a:pt x="12290" y="23277"/>
                      <a:pt x="12256" y="23125"/>
                      <a:pt x="12216" y="22972"/>
                    </a:cubicBezTo>
                    <a:cubicBezTo>
                      <a:pt x="12131" y="22712"/>
                      <a:pt x="12041" y="22446"/>
                      <a:pt x="11956" y="22186"/>
                    </a:cubicBezTo>
                    <a:cubicBezTo>
                      <a:pt x="11911" y="22028"/>
                      <a:pt x="11866" y="21876"/>
                      <a:pt x="11815" y="21717"/>
                    </a:cubicBezTo>
                    <a:cubicBezTo>
                      <a:pt x="11702" y="21378"/>
                      <a:pt x="11589" y="21033"/>
                      <a:pt x="11476" y="20688"/>
                    </a:cubicBezTo>
                    <a:cubicBezTo>
                      <a:pt x="11317" y="20197"/>
                      <a:pt x="11165" y="19699"/>
                      <a:pt x="10995" y="19207"/>
                    </a:cubicBezTo>
                    <a:cubicBezTo>
                      <a:pt x="10859" y="18829"/>
                      <a:pt x="10695" y="18456"/>
                      <a:pt x="10549" y="18083"/>
                    </a:cubicBezTo>
                    <a:cubicBezTo>
                      <a:pt x="10396" y="17698"/>
                      <a:pt x="10243" y="17320"/>
                      <a:pt x="10091" y="16935"/>
                    </a:cubicBezTo>
                    <a:cubicBezTo>
                      <a:pt x="9989" y="16675"/>
                      <a:pt x="9887" y="16415"/>
                      <a:pt x="9780" y="16155"/>
                    </a:cubicBezTo>
                    <a:cubicBezTo>
                      <a:pt x="9605" y="15709"/>
                      <a:pt x="9429" y="15262"/>
                      <a:pt x="9248" y="14821"/>
                    </a:cubicBezTo>
                    <a:cubicBezTo>
                      <a:pt x="8824" y="13832"/>
                      <a:pt x="8401" y="12848"/>
                      <a:pt x="7977" y="11865"/>
                    </a:cubicBezTo>
                    <a:cubicBezTo>
                      <a:pt x="7445" y="10779"/>
                      <a:pt x="6920" y="9694"/>
                      <a:pt x="6394" y="8609"/>
                    </a:cubicBezTo>
                    <a:cubicBezTo>
                      <a:pt x="6258" y="8332"/>
                      <a:pt x="6123" y="8055"/>
                      <a:pt x="5987" y="7778"/>
                    </a:cubicBezTo>
                    <a:cubicBezTo>
                      <a:pt x="6077" y="7761"/>
                      <a:pt x="6173" y="7744"/>
                      <a:pt x="6264" y="7733"/>
                    </a:cubicBezTo>
                    <a:close/>
                    <a:moveTo>
                      <a:pt x="51309" y="39534"/>
                    </a:moveTo>
                    <a:lnTo>
                      <a:pt x="51309" y="39534"/>
                    </a:lnTo>
                    <a:cubicBezTo>
                      <a:pt x="51321" y="39642"/>
                      <a:pt x="51389" y="39760"/>
                      <a:pt x="51468" y="39890"/>
                    </a:cubicBezTo>
                    <a:cubicBezTo>
                      <a:pt x="51479" y="39873"/>
                      <a:pt x="51490" y="39862"/>
                      <a:pt x="51502" y="39851"/>
                    </a:cubicBezTo>
                    <a:lnTo>
                      <a:pt x="51634" y="40077"/>
                    </a:lnTo>
                    <a:lnTo>
                      <a:pt x="51634" y="40077"/>
                    </a:lnTo>
                    <a:cubicBezTo>
                      <a:pt x="51587" y="40003"/>
                      <a:pt x="51534" y="39937"/>
                      <a:pt x="51468" y="39890"/>
                    </a:cubicBezTo>
                    <a:cubicBezTo>
                      <a:pt x="51451" y="39890"/>
                      <a:pt x="51439" y="39896"/>
                      <a:pt x="51422" y="39902"/>
                    </a:cubicBezTo>
                    <a:cubicBezTo>
                      <a:pt x="51377" y="39749"/>
                      <a:pt x="51315" y="39636"/>
                      <a:pt x="51309" y="39534"/>
                    </a:cubicBezTo>
                    <a:close/>
                    <a:moveTo>
                      <a:pt x="65462" y="29669"/>
                    </a:moveTo>
                    <a:cubicBezTo>
                      <a:pt x="65594" y="29669"/>
                      <a:pt x="65731" y="29708"/>
                      <a:pt x="65876" y="29783"/>
                    </a:cubicBezTo>
                    <a:cubicBezTo>
                      <a:pt x="64604" y="30405"/>
                      <a:pt x="63185" y="30394"/>
                      <a:pt x="61868" y="30784"/>
                    </a:cubicBezTo>
                    <a:cubicBezTo>
                      <a:pt x="60602" y="31044"/>
                      <a:pt x="59336" y="31310"/>
                      <a:pt x="58064" y="31570"/>
                    </a:cubicBezTo>
                    <a:cubicBezTo>
                      <a:pt x="58002" y="31581"/>
                      <a:pt x="57940" y="31598"/>
                      <a:pt x="57878" y="31615"/>
                    </a:cubicBezTo>
                    <a:cubicBezTo>
                      <a:pt x="57471" y="31700"/>
                      <a:pt x="57069" y="31784"/>
                      <a:pt x="56662" y="31869"/>
                    </a:cubicBezTo>
                    <a:cubicBezTo>
                      <a:pt x="55735" y="32084"/>
                      <a:pt x="54808" y="32305"/>
                      <a:pt x="53881" y="32519"/>
                    </a:cubicBezTo>
                    <a:cubicBezTo>
                      <a:pt x="53881" y="32519"/>
                      <a:pt x="53881" y="32519"/>
                      <a:pt x="53881" y="32519"/>
                    </a:cubicBezTo>
                    <a:lnTo>
                      <a:pt x="53881" y="32519"/>
                    </a:lnTo>
                    <a:cubicBezTo>
                      <a:pt x="53537" y="32610"/>
                      <a:pt x="53192" y="32700"/>
                      <a:pt x="52847" y="32791"/>
                    </a:cubicBezTo>
                    <a:cubicBezTo>
                      <a:pt x="52310" y="32932"/>
                      <a:pt x="51779" y="33073"/>
                      <a:pt x="51247" y="33215"/>
                    </a:cubicBezTo>
                    <a:cubicBezTo>
                      <a:pt x="51129" y="33254"/>
                      <a:pt x="51010" y="33294"/>
                      <a:pt x="50891" y="33339"/>
                    </a:cubicBezTo>
                    <a:cubicBezTo>
                      <a:pt x="50733" y="33373"/>
                      <a:pt x="50580" y="33412"/>
                      <a:pt x="50422" y="33452"/>
                    </a:cubicBezTo>
                    <a:cubicBezTo>
                      <a:pt x="49269" y="33774"/>
                      <a:pt x="48116" y="34102"/>
                      <a:pt x="46957" y="34424"/>
                    </a:cubicBezTo>
                    <a:cubicBezTo>
                      <a:pt x="46194" y="34656"/>
                      <a:pt x="45431" y="34882"/>
                      <a:pt x="44668" y="35108"/>
                    </a:cubicBezTo>
                    <a:cubicBezTo>
                      <a:pt x="43198" y="35583"/>
                      <a:pt x="41723" y="36041"/>
                      <a:pt x="40259" y="36527"/>
                    </a:cubicBezTo>
                    <a:cubicBezTo>
                      <a:pt x="38122" y="37239"/>
                      <a:pt x="35997" y="37963"/>
                      <a:pt x="33865" y="38692"/>
                    </a:cubicBezTo>
                    <a:cubicBezTo>
                      <a:pt x="32616" y="39122"/>
                      <a:pt x="31378" y="39585"/>
                      <a:pt x="30135" y="40026"/>
                    </a:cubicBezTo>
                    <a:cubicBezTo>
                      <a:pt x="29863" y="40122"/>
                      <a:pt x="29575" y="40179"/>
                      <a:pt x="29298" y="40252"/>
                    </a:cubicBezTo>
                    <a:cubicBezTo>
                      <a:pt x="29276" y="40190"/>
                      <a:pt x="29247" y="40122"/>
                      <a:pt x="29225" y="40060"/>
                    </a:cubicBezTo>
                    <a:cubicBezTo>
                      <a:pt x="29649" y="39811"/>
                      <a:pt x="30056" y="39529"/>
                      <a:pt x="30502" y="39314"/>
                    </a:cubicBezTo>
                    <a:cubicBezTo>
                      <a:pt x="33685" y="37748"/>
                      <a:pt x="36963" y="36414"/>
                      <a:pt x="40315" y="35250"/>
                    </a:cubicBezTo>
                    <a:cubicBezTo>
                      <a:pt x="41485" y="34843"/>
                      <a:pt x="42650" y="34419"/>
                      <a:pt x="43814" y="34000"/>
                    </a:cubicBezTo>
                    <a:cubicBezTo>
                      <a:pt x="43888" y="33978"/>
                      <a:pt x="43967" y="33961"/>
                      <a:pt x="44046" y="33938"/>
                    </a:cubicBezTo>
                    <a:cubicBezTo>
                      <a:pt x="45041" y="33650"/>
                      <a:pt x="46036" y="33362"/>
                      <a:pt x="47030" y="33073"/>
                    </a:cubicBezTo>
                    <a:cubicBezTo>
                      <a:pt x="47313" y="32994"/>
                      <a:pt x="47596" y="32915"/>
                      <a:pt x="47873" y="32830"/>
                    </a:cubicBezTo>
                    <a:cubicBezTo>
                      <a:pt x="48794" y="32621"/>
                      <a:pt x="49721" y="32412"/>
                      <a:pt x="50642" y="32203"/>
                    </a:cubicBezTo>
                    <a:lnTo>
                      <a:pt x="53231" y="31683"/>
                    </a:lnTo>
                    <a:cubicBezTo>
                      <a:pt x="54249" y="31485"/>
                      <a:pt x="55266" y="31281"/>
                      <a:pt x="56284" y="31078"/>
                    </a:cubicBezTo>
                    <a:cubicBezTo>
                      <a:pt x="56368" y="31067"/>
                      <a:pt x="56448" y="31055"/>
                      <a:pt x="56532" y="31038"/>
                    </a:cubicBezTo>
                    <a:cubicBezTo>
                      <a:pt x="56792" y="30631"/>
                      <a:pt x="56764" y="30168"/>
                      <a:pt x="56809" y="29727"/>
                    </a:cubicBezTo>
                    <a:lnTo>
                      <a:pt x="56809" y="29727"/>
                    </a:lnTo>
                    <a:cubicBezTo>
                      <a:pt x="56770" y="30168"/>
                      <a:pt x="56792" y="30631"/>
                      <a:pt x="56532" y="31038"/>
                    </a:cubicBezTo>
                    <a:lnTo>
                      <a:pt x="59924" y="30405"/>
                    </a:lnTo>
                    <a:cubicBezTo>
                      <a:pt x="60947" y="30247"/>
                      <a:pt x="61970" y="30083"/>
                      <a:pt x="62993" y="29942"/>
                    </a:cubicBezTo>
                    <a:cubicBezTo>
                      <a:pt x="63796" y="29834"/>
                      <a:pt x="64604" y="29755"/>
                      <a:pt x="65413" y="29670"/>
                    </a:cubicBezTo>
                    <a:cubicBezTo>
                      <a:pt x="65429" y="29669"/>
                      <a:pt x="65446" y="29669"/>
                      <a:pt x="65462" y="29669"/>
                    </a:cubicBezTo>
                    <a:close/>
                    <a:moveTo>
                      <a:pt x="37947" y="41089"/>
                    </a:moveTo>
                    <a:cubicBezTo>
                      <a:pt x="37947" y="41094"/>
                      <a:pt x="37947" y="41100"/>
                      <a:pt x="37947" y="41106"/>
                    </a:cubicBezTo>
                    <a:cubicBezTo>
                      <a:pt x="37958" y="41106"/>
                      <a:pt x="37975" y="41111"/>
                      <a:pt x="37986" y="41111"/>
                    </a:cubicBezTo>
                    <a:cubicBezTo>
                      <a:pt x="38020" y="41190"/>
                      <a:pt x="38054" y="41258"/>
                      <a:pt x="38094" y="41315"/>
                    </a:cubicBezTo>
                    <a:cubicBezTo>
                      <a:pt x="38037" y="41241"/>
                      <a:pt x="37986" y="41168"/>
                      <a:pt x="37930" y="41094"/>
                    </a:cubicBezTo>
                    <a:cubicBezTo>
                      <a:pt x="37935" y="41089"/>
                      <a:pt x="37941" y="41089"/>
                      <a:pt x="37947" y="41089"/>
                    </a:cubicBezTo>
                    <a:close/>
                    <a:moveTo>
                      <a:pt x="18306" y="42382"/>
                    </a:moveTo>
                    <a:cubicBezTo>
                      <a:pt x="18242" y="42470"/>
                      <a:pt x="18188" y="42566"/>
                      <a:pt x="18174" y="42694"/>
                    </a:cubicBezTo>
                    <a:cubicBezTo>
                      <a:pt x="18174" y="42700"/>
                      <a:pt x="18174" y="42705"/>
                      <a:pt x="18174" y="42717"/>
                    </a:cubicBezTo>
                    <a:cubicBezTo>
                      <a:pt x="17942" y="42615"/>
                      <a:pt x="17773" y="42536"/>
                      <a:pt x="17603" y="42462"/>
                    </a:cubicBezTo>
                    <a:lnTo>
                      <a:pt x="17603" y="42462"/>
                    </a:lnTo>
                    <a:cubicBezTo>
                      <a:pt x="17790" y="42541"/>
                      <a:pt x="17970" y="42626"/>
                      <a:pt x="18174" y="42694"/>
                    </a:cubicBezTo>
                    <a:lnTo>
                      <a:pt x="18129" y="42626"/>
                    </a:lnTo>
                    <a:cubicBezTo>
                      <a:pt x="18190" y="42542"/>
                      <a:pt x="18246" y="42462"/>
                      <a:pt x="18306" y="42382"/>
                    </a:cubicBezTo>
                    <a:close/>
                    <a:moveTo>
                      <a:pt x="1" y="0"/>
                    </a:moveTo>
                    <a:lnTo>
                      <a:pt x="1" y="0"/>
                    </a:lnTo>
                    <a:cubicBezTo>
                      <a:pt x="69" y="232"/>
                      <a:pt x="199" y="407"/>
                      <a:pt x="289" y="605"/>
                    </a:cubicBezTo>
                    <a:cubicBezTo>
                      <a:pt x="594" y="1300"/>
                      <a:pt x="1018" y="1973"/>
                      <a:pt x="1160" y="2702"/>
                    </a:cubicBezTo>
                    <a:cubicBezTo>
                      <a:pt x="1555" y="4748"/>
                      <a:pt x="1747" y="6817"/>
                      <a:pt x="1177" y="8880"/>
                    </a:cubicBezTo>
                    <a:cubicBezTo>
                      <a:pt x="1080" y="9231"/>
                      <a:pt x="984" y="9587"/>
                      <a:pt x="917" y="9943"/>
                    </a:cubicBezTo>
                    <a:cubicBezTo>
                      <a:pt x="640" y="11407"/>
                      <a:pt x="323" y="12865"/>
                      <a:pt x="125" y="14341"/>
                    </a:cubicBezTo>
                    <a:cubicBezTo>
                      <a:pt x="1" y="15285"/>
                      <a:pt x="86" y="16257"/>
                      <a:pt x="662" y="17093"/>
                    </a:cubicBezTo>
                    <a:cubicBezTo>
                      <a:pt x="1182" y="18060"/>
                      <a:pt x="1940" y="18772"/>
                      <a:pt x="2963" y="19185"/>
                    </a:cubicBezTo>
                    <a:lnTo>
                      <a:pt x="4913" y="20462"/>
                    </a:lnTo>
                    <a:cubicBezTo>
                      <a:pt x="5032" y="20598"/>
                      <a:pt x="5145" y="20739"/>
                      <a:pt x="5258" y="20875"/>
                    </a:cubicBezTo>
                    <a:cubicBezTo>
                      <a:pt x="5320" y="21107"/>
                      <a:pt x="5376" y="21339"/>
                      <a:pt x="5439" y="21570"/>
                    </a:cubicBezTo>
                    <a:cubicBezTo>
                      <a:pt x="5456" y="21853"/>
                      <a:pt x="5472" y="22141"/>
                      <a:pt x="5484" y="22429"/>
                    </a:cubicBezTo>
                    <a:cubicBezTo>
                      <a:pt x="5099" y="23323"/>
                      <a:pt x="4715" y="24221"/>
                      <a:pt x="4331" y="25114"/>
                    </a:cubicBezTo>
                    <a:cubicBezTo>
                      <a:pt x="4093" y="25572"/>
                      <a:pt x="3850" y="26030"/>
                      <a:pt x="3607" y="26488"/>
                    </a:cubicBezTo>
                    <a:lnTo>
                      <a:pt x="3455" y="26759"/>
                    </a:lnTo>
                    <a:cubicBezTo>
                      <a:pt x="3336" y="27025"/>
                      <a:pt x="3217" y="27291"/>
                      <a:pt x="3104" y="27556"/>
                    </a:cubicBezTo>
                    <a:cubicBezTo>
                      <a:pt x="3070" y="27596"/>
                      <a:pt x="3048" y="27647"/>
                      <a:pt x="3031" y="27698"/>
                    </a:cubicBezTo>
                    <a:cubicBezTo>
                      <a:pt x="2918" y="27963"/>
                      <a:pt x="2810" y="28229"/>
                      <a:pt x="2697" y="28495"/>
                    </a:cubicBezTo>
                    <a:cubicBezTo>
                      <a:pt x="2663" y="28540"/>
                      <a:pt x="2635" y="28585"/>
                      <a:pt x="2618" y="28642"/>
                    </a:cubicBezTo>
                    <a:cubicBezTo>
                      <a:pt x="1974" y="29880"/>
                      <a:pt x="1781" y="31208"/>
                      <a:pt x="1860" y="32587"/>
                    </a:cubicBezTo>
                    <a:cubicBezTo>
                      <a:pt x="1900" y="32615"/>
                      <a:pt x="1940" y="32649"/>
                      <a:pt x="1974" y="32678"/>
                    </a:cubicBezTo>
                    <a:cubicBezTo>
                      <a:pt x="1990" y="32881"/>
                      <a:pt x="2007" y="33079"/>
                      <a:pt x="2024" y="33282"/>
                    </a:cubicBezTo>
                    <a:cubicBezTo>
                      <a:pt x="2115" y="33429"/>
                      <a:pt x="2211" y="33582"/>
                      <a:pt x="2301" y="33729"/>
                    </a:cubicBezTo>
                    <a:cubicBezTo>
                      <a:pt x="2330" y="33797"/>
                      <a:pt x="2358" y="33870"/>
                      <a:pt x="2386" y="33938"/>
                    </a:cubicBezTo>
                    <a:cubicBezTo>
                      <a:pt x="2776" y="34684"/>
                      <a:pt x="3353" y="35250"/>
                      <a:pt x="4088" y="35657"/>
                    </a:cubicBezTo>
                    <a:cubicBezTo>
                      <a:pt x="4184" y="35724"/>
                      <a:pt x="4274" y="35787"/>
                      <a:pt x="4370" y="35849"/>
                    </a:cubicBezTo>
                    <a:cubicBezTo>
                      <a:pt x="4562" y="35967"/>
                      <a:pt x="4749" y="36086"/>
                      <a:pt x="4936" y="36205"/>
                    </a:cubicBezTo>
                    <a:cubicBezTo>
                      <a:pt x="4986" y="36239"/>
                      <a:pt x="5037" y="36273"/>
                      <a:pt x="5088" y="36307"/>
                    </a:cubicBezTo>
                    <a:cubicBezTo>
                      <a:pt x="5258" y="36408"/>
                      <a:pt x="5416" y="36521"/>
                      <a:pt x="5591" y="36612"/>
                    </a:cubicBezTo>
                    <a:cubicBezTo>
                      <a:pt x="7021" y="37358"/>
                      <a:pt x="8451" y="38098"/>
                      <a:pt x="9882" y="38845"/>
                    </a:cubicBezTo>
                    <a:cubicBezTo>
                      <a:pt x="10803" y="39523"/>
                      <a:pt x="11753" y="40167"/>
                      <a:pt x="12646" y="40885"/>
                    </a:cubicBezTo>
                    <a:cubicBezTo>
                      <a:pt x="14093" y="42055"/>
                      <a:pt x="14946" y="43593"/>
                      <a:pt x="15263" y="45430"/>
                    </a:cubicBezTo>
                    <a:lnTo>
                      <a:pt x="15263" y="45441"/>
                    </a:lnTo>
                    <a:cubicBezTo>
                      <a:pt x="15365" y="46323"/>
                      <a:pt x="15495" y="47205"/>
                      <a:pt x="15551" y="48092"/>
                    </a:cubicBezTo>
                    <a:cubicBezTo>
                      <a:pt x="15574" y="48488"/>
                      <a:pt x="15658" y="48827"/>
                      <a:pt x="15975" y="49036"/>
                    </a:cubicBezTo>
                    <a:cubicBezTo>
                      <a:pt x="16076" y="49104"/>
                      <a:pt x="16174" y="49131"/>
                      <a:pt x="16269" y="49131"/>
                    </a:cubicBezTo>
                    <a:cubicBezTo>
                      <a:pt x="16491" y="49131"/>
                      <a:pt x="16695" y="48979"/>
                      <a:pt x="16885" y="48833"/>
                    </a:cubicBezTo>
                    <a:cubicBezTo>
                      <a:pt x="16908" y="48816"/>
                      <a:pt x="16930" y="48793"/>
                      <a:pt x="16953" y="48782"/>
                    </a:cubicBezTo>
                    <a:cubicBezTo>
                      <a:pt x="18835" y="47572"/>
                      <a:pt x="20791" y="46504"/>
                      <a:pt x="22899" y="45729"/>
                    </a:cubicBezTo>
                    <a:cubicBezTo>
                      <a:pt x="23131" y="45645"/>
                      <a:pt x="23352" y="45515"/>
                      <a:pt x="23578" y="45407"/>
                    </a:cubicBezTo>
                    <a:cubicBezTo>
                      <a:pt x="24397" y="45255"/>
                      <a:pt x="25228" y="45119"/>
                      <a:pt x="26042" y="44938"/>
                    </a:cubicBezTo>
                    <a:cubicBezTo>
                      <a:pt x="27241" y="44678"/>
                      <a:pt x="28440" y="44489"/>
                      <a:pt x="29647" y="44489"/>
                    </a:cubicBezTo>
                    <a:cubicBezTo>
                      <a:pt x="30278" y="44489"/>
                      <a:pt x="30911" y="44541"/>
                      <a:pt x="31548" y="44661"/>
                    </a:cubicBezTo>
                    <a:cubicBezTo>
                      <a:pt x="32458" y="44831"/>
                      <a:pt x="33368" y="44989"/>
                      <a:pt x="34278" y="45153"/>
                    </a:cubicBezTo>
                    <a:cubicBezTo>
                      <a:pt x="35708" y="45571"/>
                      <a:pt x="37127" y="46012"/>
                      <a:pt x="38563" y="46402"/>
                    </a:cubicBezTo>
                    <a:cubicBezTo>
                      <a:pt x="39586" y="46685"/>
                      <a:pt x="40626" y="46905"/>
                      <a:pt x="41660" y="47154"/>
                    </a:cubicBezTo>
                    <a:lnTo>
                      <a:pt x="44283" y="47453"/>
                    </a:lnTo>
                    <a:cubicBezTo>
                      <a:pt x="44769" y="47436"/>
                      <a:pt x="45255" y="47420"/>
                      <a:pt x="45742" y="47408"/>
                    </a:cubicBezTo>
                    <a:cubicBezTo>
                      <a:pt x="46414" y="47301"/>
                      <a:pt x="47081" y="47205"/>
                      <a:pt x="47754" y="47097"/>
                    </a:cubicBezTo>
                    <a:cubicBezTo>
                      <a:pt x="47957" y="47018"/>
                      <a:pt x="48178" y="46956"/>
                      <a:pt x="48370" y="46849"/>
                    </a:cubicBezTo>
                    <a:cubicBezTo>
                      <a:pt x="49625" y="46148"/>
                      <a:pt x="50484" y="45192"/>
                      <a:pt x="50411" y="43644"/>
                    </a:cubicBezTo>
                    <a:cubicBezTo>
                      <a:pt x="50405" y="43474"/>
                      <a:pt x="50388" y="43304"/>
                      <a:pt x="50377" y="43141"/>
                    </a:cubicBezTo>
                    <a:cubicBezTo>
                      <a:pt x="50394" y="42892"/>
                      <a:pt x="50416" y="42637"/>
                      <a:pt x="50433" y="42389"/>
                    </a:cubicBezTo>
                    <a:cubicBezTo>
                      <a:pt x="50507" y="41965"/>
                      <a:pt x="50580" y="41535"/>
                      <a:pt x="50654" y="41106"/>
                    </a:cubicBezTo>
                    <a:cubicBezTo>
                      <a:pt x="51004" y="40800"/>
                      <a:pt x="51349" y="40489"/>
                      <a:pt x="51694" y="40179"/>
                    </a:cubicBezTo>
                    <a:cubicBezTo>
                      <a:pt x="51818" y="40184"/>
                      <a:pt x="51942" y="40190"/>
                      <a:pt x="52067" y="40196"/>
                    </a:cubicBezTo>
                    <a:cubicBezTo>
                      <a:pt x="52146" y="40184"/>
                      <a:pt x="52219" y="40173"/>
                      <a:pt x="52293" y="40162"/>
                    </a:cubicBezTo>
                    <a:cubicBezTo>
                      <a:pt x="52615" y="40111"/>
                      <a:pt x="52937" y="40066"/>
                      <a:pt x="53254" y="40020"/>
                    </a:cubicBezTo>
                    <a:cubicBezTo>
                      <a:pt x="54164" y="40071"/>
                      <a:pt x="55074" y="40122"/>
                      <a:pt x="55984" y="40173"/>
                    </a:cubicBezTo>
                    <a:cubicBezTo>
                      <a:pt x="56387" y="40180"/>
                      <a:pt x="56795" y="40220"/>
                      <a:pt x="57196" y="40220"/>
                    </a:cubicBezTo>
                    <a:cubicBezTo>
                      <a:pt x="57403" y="40220"/>
                      <a:pt x="57608" y="40209"/>
                      <a:pt x="57810" y="40179"/>
                    </a:cubicBezTo>
                    <a:cubicBezTo>
                      <a:pt x="59879" y="39879"/>
                      <a:pt x="61575" y="38850"/>
                      <a:pt x="63016" y="37369"/>
                    </a:cubicBezTo>
                    <a:cubicBezTo>
                      <a:pt x="63717" y="36651"/>
                      <a:pt x="64384" y="35905"/>
                      <a:pt x="65068" y="35170"/>
                    </a:cubicBezTo>
                    <a:lnTo>
                      <a:pt x="65068" y="35165"/>
                    </a:lnTo>
                    <a:cubicBezTo>
                      <a:pt x="65769" y="34136"/>
                      <a:pt x="66543" y="33175"/>
                      <a:pt x="67600" y="32485"/>
                    </a:cubicBezTo>
                    <a:cubicBezTo>
                      <a:pt x="68318" y="32005"/>
                      <a:pt x="69042" y="31519"/>
                      <a:pt x="69810" y="31129"/>
                    </a:cubicBezTo>
                    <a:cubicBezTo>
                      <a:pt x="70579" y="30744"/>
                      <a:pt x="71393" y="30411"/>
                      <a:pt x="72218" y="30174"/>
                    </a:cubicBezTo>
                    <a:cubicBezTo>
                      <a:pt x="73315" y="29851"/>
                      <a:pt x="74445" y="29637"/>
                      <a:pt x="75565" y="29382"/>
                    </a:cubicBezTo>
                    <a:cubicBezTo>
                      <a:pt x="75853" y="29348"/>
                      <a:pt x="76136" y="29314"/>
                      <a:pt x="76424" y="29280"/>
                    </a:cubicBezTo>
                    <a:cubicBezTo>
                      <a:pt x="76407" y="29196"/>
                      <a:pt x="76390" y="29111"/>
                      <a:pt x="76373" y="29026"/>
                    </a:cubicBezTo>
                    <a:cubicBezTo>
                      <a:pt x="76198" y="28975"/>
                      <a:pt x="76023" y="28919"/>
                      <a:pt x="75847" y="28868"/>
                    </a:cubicBezTo>
                    <a:cubicBezTo>
                      <a:pt x="75531" y="28749"/>
                      <a:pt x="75226" y="28591"/>
                      <a:pt x="74898" y="28523"/>
                    </a:cubicBezTo>
                    <a:cubicBezTo>
                      <a:pt x="73694" y="28246"/>
                      <a:pt x="72490" y="27929"/>
                      <a:pt x="71263" y="27766"/>
                    </a:cubicBezTo>
                    <a:cubicBezTo>
                      <a:pt x="69008" y="27460"/>
                      <a:pt x="66741" y="27200"/>
                      <a:pt x="64474" y="27019"/>
                    </a:cubicBezTo>
                    <a:cubicBezTo>
                      <a:pt x="63728" y="26961"/>
                      <a:pt x="62979" y="26948"/>
                      <a:pt x="62229" y="26948"/>
                    </a:cubicBezTo>
                    <a:cubicBezTo>
                      <a:pt x="61591" y="26948"/>
                      <a:pt x="60952" y="26958"/>
                      <a:pt x="60314" y="26958"/>
                    </a:cubicBezTo>
                    <a:cubicBezTo>
                      <a:pt x="60240" y="26958"/>
                      <a:pt x="60167" y="26957"/>
                      <a:pt x="60094" y="26957"/>
                    </a:cubicBezTo>
                    <a:cubicBezTo>
                      <a:pt x="59935" y="26957"/>
                      <a:pt x="59777" y="27048"/>
                      <a:pt x="59619" y="27093"/>
                    </a:cubicBezTo>
                    <a:cubicBezTo>
                      <a:pt x="58646" y="27161"/>
                      <a:pt x="57674" y="27229"/>
                      <a:pt x="56702" y="27296"/>
                    </a:cubicBezTo>
                    <a:cubicBezTo>
                      <a:pt x="56335" y="27336"/>
                      <a:pt x="55967" y="27375"/>
                      <a:pt x="55605" y="27415"/>
                    </a:cubicBezTo>
                    <a:cubicBezTo>
                      <a:pt x="54707" y="27539"/>
                      <a:pt x="53802" y="27658"/>
                      <a:pt x="52903" y="27777"/>
                    </a:cubicBezTo>
                    <a:cubicBezTo>
                      <a:pt x="52547" y="27833"/>
                      <a:pt x="52191" y="27896"/>
                      <a:pt x="51829" y="27952"/>
                    </a:cubicBezTo>
                    <a:cubicBezTo>
                      <a:pt x="50976" y="28127"/>
                      <a:pt x="50117" y="28302"/>
                      <a:pt x="49263" y="28478"/>
                    </a:cubicBezTo>
                    <a:lnTo>
                      <a:pt x="49258" y="28478"/>
                    </a:lnTo>
                    <a:cubicBezTo>
                      <a:pt x="48975" y="28557"/>
                      <a:pt x="48698" y="28630"/>
                      <a:pt x="48421" y="28704"/>
                    </a:cubicBezTo>
                    <a:cubicBezTo>
                      <a:pt x="47890" y="28834"/>
                      <a:pt x="47353" y="28964"/>
                      <a:pt x="46821" y="29088"/>
                    </a:cubicBezTo>
                    <a:lnTo>
                      <a:pt x="45549" y="29467"/>
                    </a:lnTo>
                    <a:cubicBezTo>
                      <a:pt x="44933" y="29665"/>
                      <a:pt x="44317" y="29868"/>
                      <a:pt x="43701" y="30066"/>
                    </a:cubicBezTo>
                    <a:cubicBezTo>
                      <a:pt x="43633" y="30089"/>
                      <a:pt x="43560" y="30111"/>
                      <a:pt x="43486" y="30134"/>
                    </a:cubicBezTo>
                    <a:cubicBezTo>
                      <a:pt x="42616" y="30450"/>
                      <a:pt x="41740" y="30767"/>
                      <a:pt x="40869" y="31078"/>
                    </a:cubicBezTo>
                    <a:cubicBezTo>
                      <a:pt x="39264" y="31768"/>
                      <a:pt x="37658" y="32457"/>
                      <a:pt x="36047" y="33147"/>
                    </a:cubicBezTo>
                    <a:cubicBezTo>
                      <a:pt x="35838" y="33271"/>
                      <a:pt x="35623" y="33395"/>
                      <a:pt x="35409" y="33520"/>
                    </a:cubicBezTo>
                    <a:cubicBezTo>
                      <a:pt x="35228" y="33582"/>
                      <a:pt x="35024" y="33616"/>
                      <a:pt x="34860" y="33712"/>
                    </a:cubicBezTo>
                    <a:cubicBezTo>
                      <a:pt x="32577" y="35029"/>
                      <a:pt x="30282" y="36324"/>
                      <a:pt x="28026" y="37691"/>
                    </a:cubicBezTo>
                    <a:cubicBezTo>
                      <a:pt x="27077" y="38268"/>
                      <a:pt x="26212" y="38997"/>
                      <a:pt x="25313" y="39659"/>
                    </a:cubicBezTo>
                    <a:cubicBezTo>
                      <a:pt x="24256" y="40456"/>
                      <a:pt x="23188" y="41230"/>
                      <a:pt x="22153" y="42050"/>
                    </a:cubicBezTo>
                    <a:cubicBezTo>
                      <a:pt x="21481" y="42581"/>
                      <a:pt x="20848" y="43174"/>
                      <a:pt x="20198" y="43740"/>
                    </a:cubicBezTo>
                    <a:cubicBezTo>
                      <a:pt x="20452" y="42965"/>
                      <a:pt x="20848" y="42293"/>
                      <a:pt x="21192" y="41597"/>
                    </a:cubicBezTo>
                    <a:cubicBezTo>
                      <a:pt x="22329" y="39274"/>
                      <a:pt x="23470" y="36957"/>
                      <a:pt x="24573" y="34616"/>
                    </a:cubicBezTo>
                    <a:cubicBezTo>
                      <a:pt x="25070" y="33554"/>
                      <a:pt x="25477" y="32446"/>
                      <a:pt x="25924" y="31361"/>
                    </a:cubicBezTo>
                    <a:lnTo>
                      <a:pt x="25924" y="31361"/>
                    </a:lnTo>
                    <a:cubicBezTo>
                      <a:pt x="25846" y="31449"/>
                      <a:pt x="25772" y="31483"/>
                      <a:pt x="25704" y="31483"/>
                    </a:cubicBezTo>
                    <a:cubicBezTo>
                      <a:pt x="25588" y="31483"/>
                      <a:pt x="25487" y="31386"/>
                      <a:pt x="25398" y="31287"/>
                    </a:cubicBezTo>
                    <a:cubicBezTo>
                      <a:pt x="25296" y="31168"/>
                      <a:pt x="25234" y="31016"/>
                      <a:pt x="25155" y="30880"/>
                    </a:cubicBezTo>
                    <a:cubicBezTo>
                      <a:pt x="24567" y="32022"/>
                      <a:pt x="23968" y="33164"/>
                      <a:pt x="23386" y="34311"/>
                    </a:cubicBezTo>
                    <a:cubicBezTo>
                      <a:pt x="22594" y="35888"/>
                      <a:pt x="21820" y="37471"/>
                      <a:pt x="21017" y="39042"/>
                    </a:cubicBezTo>
                    <a:cubicBezTo>
                      <a:pt x="20361" y="40309"/>
                      <a:pt x="19683" y="41563"/>
                      <a:pt x="19016" y="42824"/>
                    </a:cubicBezTo>
                    <a:cubicBezTo>
                      <a:pt x="18909" y="43118"/>
                      <a:pt x="18801" y="43412"/>
                      <a:pt x="18660" y="43796"/>
                    </a:cubicBezTo>
                    <a:cubicBezTo>
                      <a:pt x="18298" y="43316"/>
                      <a:pt x="18762" y="43135"/>
                      <a:pt x="18784" y="42852"/>
                    </a:cubicBezTo>
                    <a:lnTo>
                      <a:pt x="18343" y="42332"/>
                    </a:lnTo>
                    <a:cubicBezTo>
                      <a:pt x="18366" y="41965"/>
                      <a:pt x="18389" y="41597"/>
                      <a:pt x="18417" y="41230"/>
                    </a:cubicBezTo>
                    <a:cubicBezTo>
                      <a:pt x="18473" y="40393"/>
                      <a:pt x="18598" y="39557"/>
                      <a:pt x="18570" y="38726"/>
                    </a:cubicBezTo>
                    <a:cubicBezTo>
                      <a:pt x="18519" y="36962"/>
                      <a:pt x="18394" y="35199"/>
                      <a:pt x="18298" y="33435"/>
                    </a:cubicBezTo>
                    <a:cubicBezTo>
                      <a:pt x="18236" y="32740"/>
                      <a:pt x="18208" y="32045"/>
                      <a:pt x="18106" y="31355"/>
                    </a:cubicBezTo>
                    <a:cubicBezTo>
                      <a:pt x="17948" y="30264"/>
                      <a:pt x="17739" y="29184"/>
                      <a:pt x="17546" y="28099"/>
                    </a:cubicBezTo>
                    <a:cubicBezTo>
                      <a:pt x="17518" y="27941"/>
                      <a:pt x="17484" y="27788"/>
                      <a:pt x="17456" y="27635"/>
                    </a:cubicBezTo>
                    <a:cubicBezTo>
                      <a:pt x="17620" y="27025"/>
                      <a:pt x="17236" y="26539"/>
                      <a:pt x="17089" y="26002"/>
                    </a:cubicBezTo>
                    <a:cubicBezTo>
                      <a:pt x="16919" y="25227"/>
                      <a:pt x="16749" y="24447"/>
                      <a:pt x="16580" y="23673"/>
                    </a:cubicBezTo>
                    <a:cubicBezTo>
                      <a:pt x="16495" y="23402"/>
                      <a:pt x="16416" y="23130"/>
                      <a:pt x="16331" y="22859"/>
                    </a:cubicBezTo>
                    <a:cubicBezTo>
                      <a:pt x="16184" y="22356"/>
                      <a:pt x="16043" y="21859"/>
                      <a:pt x="15896" y="21355"/>
                    </a:cubicBezTo>
                    <a:cubicBezTo>
                      <a:pt x="15687" y="20751"/>
                      <a:pt x="15478" y="20140"/>
                      <a:pt x="15268" y="19535"/>
                    </a:cubicBezTo>
                    <a:cubicBezTo>
                      <a:pt x="15020" y="18670"/>
                      <a:pt x="14754" y="17817"/>
                      <a:pt x="14234" y="17071"/>
                    </a:cubicBezTo>
                    <a:cubicBezTo>
                      <a:pt x="14087" y="16686"/>
                      <a:pt x="13940" y="16308"/>
                      <a:pt x="13793" y="15923"/>
                    </a:cubicBezTo>
                    <a:cubicBezTo>
                      <a:pt x="13448" y="15166"/>
                      <a:pt x="13137" y="14391"/>
                      <a:pt x="12759" y="13645"/>
                    </a:cubicBezTo>
                    <a:cubicBezTo>
                      <a:pt x="12369" y="12888"/>
                      <a:pt x="11916" y="12159"/>
                      <a:pt x="11493" y="11413"/>
                    </a:cubicBezTo>
                    <a:cubicBezTo>
                      <a:pt x="8858" y="6404"/>
                      <a:pt x="5015" y="2617"/>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209" name="Google Shape;6209;p9"/>
          <p:cNvGrpSpPr/>
          <p:nvPr/>
        </p:nvGrpSpPr>
        <p:grpSpPr>
          <a:xfrm rot="10800000" flipH="1">
            <a:off x="8028373" y="4146170"/>
            <a:ext cx="740011" cy="636065"/>
            <a:chOff x="7615940" y="361497"/>
            <a:chExt cx="960305" cy="825415"/>
          </a:xfrm>
        </p:grpSpPr>
        <p:sp>
          <p:nvSpPr>
            <p:cNvPr id="6210" name="Google Shape;6210;p9"/>
            <p:cNvSpPr/>
            <p:nvPr/>
          </p:nvSpPr>
          <p:spPr>
            <a:xfrm rot="-9249779">
              <a:off x="7918451" y="727295"/>
              <a:ext cx="345988" cy="292382"/>
            </a:xfrm>
            <a:custGeom>
              <a:avLst/>
              <a:gdLst/>
              <a:ahLst/>
              <a:cxnLst/>
              <a:rect l="l" t="t" r="r" b="b"/>
              <a:pathLst>
                <a:path w="32497" h="27462" extrusionOk="0">
                  <a:moveTo>
                    <a:pt x="20749" y="4439"/>
                  </a:moveTo>
                  <a:cubicBezTo>
                    <a:pt x="20236" y="4682"/>
                    <a:pt x="20231" y="4727"/>
                    <a:pt x="20615" y="5173"/>
                  </a:cubicBezTo>
                  <a:cubicBezTo>
                    <a:pt x="20226" y="4727"/>
                    <a:pt x="20236" y="4682"/>
                    <a:pt x="20749" y="4439"/>
                  </a:cubicBezTo>
                  <a:close/>
                  <a:moveTo>
                    <a:pt x="18066" y="10297"/>
                  </a:moveTo>
                  <a:cubicBezTo>
                    <a:pt x="18049" y="10493"/>
                    <a:pt x="18043" y="10629"/>
                    <a:pt x="18032" y="10758"/>
                  </a:cubicBezTo>
                  <a:cubicBezTo>
                    <a:pt x="18043" y="10623"/>
                    <a:pt x="18049" y="10493"/>
                    <a:pt x="18066" y="10297"/>
                  </a:cubicBezTo>
                  <a:close/>
                  <a:moveTo>
                    <a:pt x="8728" y="17253"/>
                  </a:moveTo>
                  <a:cubicBezTo>
                    <a:pt x="8660" y="17456"/>
                    <a:pt x="8586" y="17660"/>
                    <a:pt x="8513" y="17863"/>
                  </a:cubicBezTo>
                  <a:cubicBezTo>
                    <a:pt x="8586" y="17660"/>
                    <a:pt x="8654" y="17456"/>
                    <a:pt x="8728" y="17253"/>
                  </a:cubicBezTo>
                  <a:close/>
                  <a:moveTo>
                    <a:pt x="16097" y="20979"/>
                  </a:moveTo>
                  <a:cubicBezTo>
                    <a:pt x="15555" y="21443"/>
                    <a:pt x="15013" y="21906"/>
                    <a:pt x="14465" y="22374"/>
                  </a:cubicBezTo>
                  <a:cubicBezTo>
                    <a:pt x="15007" y="21906"/>
                    <a:pt x="15555" y="21443"/>
                    <a:pt x="16097" y="20979"/>
                  </a:cubicBezTo>
                  <a:close/>
                  <a:moveTo>
                    <a:pt x="6676" y="23533"/>
                  </a:moveTo>
                  <a:cubicBezTo>
                    <a:pt x="6704" y="23533"/>
                    <a:pt x="6727" y="23544"/>
                    <a:pt x="6749" y="23556"/>
                  </a:cubicBezTo>
                  <a:cubicBezTo>
                    <a:pt x="6727" y="23544"/>
                    <a:pt x="6704" y="23539"/>
                    <a:pt x="6676" y="23533"/>
                  </a:cubicBezTo>
                  <a:close/>
                  <a:moveTo>
                    <a:pt x="6354" y="23929"/>
                  </a:moveTo>
                  <a:cubicBezTo>
                    <a:pt x="6405" y="24093"/>
                    <a:pt x="6438" y="24223"/>
                    <a:pt x="6461" y="24324"/>
                  </a:cubicBezTo>
                  <a:cubicBezTo>
                    <a:pt x="6438" y="24223"/>
                    <a:pt x="6405" y="24098"/>
                    <a:pt x="6354" y="23929"/>
                  </a:cubicBezTo>
                  <a:close/>
                  <a:moveTo>
                    <a:pt x="12730" y="26026"/>
                  </a:moveTo>
                  <a:cubicBezTo>
                    <a:pt x="12521" y="26144"/>
                    <a:pt x="12306" y="26263"/>
                    <a:pt x="12091" y="26376"/>
                  </a:cubicBezTo>
                  <a:cubicBezTo>
                    <a:pt x="12306" y="26263"/>
                    <a:pt x="12515" y="26144"/>
                    <a:pt x="12730" y="26026"/>
                  </a:cubicBezTo>
                  <a:close/>
                  <a:moveTo>
                    <a:pt x="19658" y="0"/>
                  </a:moveTo>
                  <a:cubicBezTo>
                    <a:pt x="19518" y="0"/>
                    <a:pt x="19360" y="45"/>
                    <a:pt x="19174" y="131"/>
                  </a:cubicBezTo>
                  <a:cubicBezTo>
                    <a:pt x="18518" y="437"/>
                    <a:pt x="17891" y="793"/>
                    <a:pt x="17258" y="1126"/>
                  </a:cubicBezTo>
                  <a:cubicBezTo>
                    <a:pt x="16540" y="1595"/>
                    <a:pt x="15827" y="2064"/>
                    <a:pt x="15115" y="2534"/>
                  </a:cubicBezTo>
                  <a:cubicBezTo>
                    <a:pt x="14833" y="2748"/>
                    <a:pt x="14556" y="2958"/>
                    <a:pt x="14273" y="3172"/>
                  </a:cubicBezTo>
                  <a:cubicBezTo>
                    <a:pt x="14132" y="3291"/>
                    <a:pt x="13996" y="3404"/>
                    <a:pt x="13855" y="3523"/>
                  </a:cubicBezTo>
                  <a:cubicBezTo>
                    <a:pt x="13713" y="3636"/>
                    <a:pt x="13572" y="3749"/>
                    <a:pt x="13431" y="3868"/>
                  </a:cubicBezTo>
                  <a:cubicBezTo>
                    <a:pt x="13193" y="4049"/>
                    <a:pt x="12956" y="4224"/>
                    <a:pt x="12719" y="4405"/>
                  </a:cubicBezTo>
                  <a:cubicBezTo>
                    <a:pt x="12295" y="4744"/>
                    <a:pt x="11865" y="5083"/>
                    <a:pt x="11441" y="5416"/>
                  </a:cubicBezTo>
                  <a:cubicBezTo>
                    <a:pt x="10486" y="3947"/>
                    <a:pt x="9186" y="2839"/>
                    <a:pt x="7750" y="1872"/>
                  </a:cubicBezTo>
                  <a:cubicBezTo>
                    <a:pt x="6110" y="776"/>
                    <a:pt x="4334" y="309"/>
                    <a:pt x="2462" y="309"/>
                  </a:cubicBezTo>
                  <a:cubicBezTo>
                    <a:pt x="1941" y="309"/>
                    <a:pt x="1412" y="345"/>
                    <a:pt x="876" y="414"/>
                  </a:cubicBezTo>
                  <a:cubicBezTo>
                    <a:pt x="712" y="437"/>
                    <a:pt x="543" y="470"/>
                    <a:pt x="390" y="544"/>
                  </a:cubicBezTo>
                  <a:cubicBezTo>
                    <a:pt x="51" y="714"/>
                    <a:pt x="0" y="1007"/>
                    <a:pt x="260" y="1301"/>
                  </a:cubicBezTo>
                  <a:cubicBezTo>
                    <a:pt x="396" y="1443"/>
                    <a:pt x="565" y="1550"/>
                    <a:pt x="712" y="1686"/>
                  </a:cubicBezTo>
                  <a:cubicBezTo>
                    <a:pt x="1752" y="2607"/>
                    <a:pt x="2510" y="3692"/>
                    <a:pt x="2730" y="5100"/>
                  </a:cubicBezTo>
                  <a:cubicBezTo>
                    <a:pt x="2968" y="6620"/>
                    <a:pt x="2979" y="8124"/>
                    <a:pt x="2617" y="9633"/>
                  </a:cubicBezTo>
                  <a:cubicBezTo>
                    <a:pt x="2267" y="11114"/>
                    <a:pt x="1928" y="12595"/>
                    <a:pt x="1622" y="14088"/>
                  </a:cubicBezTo>
                  <a:cubicBezTo>
                    <a:pt x="1046" y="16914"/>
                    <a:pt x="1374" y="19638"/>
                    <a:pt x="2646" y="22233"/>
                  </a:cubicBezTo>
                  <a:cubicBezTo>
                    <a:pt x="2877" y="22696"/>
                    <a:pt x="3239" y="23092"/>
                    <a:pt x="3539" y="23522"/>
                  </a:cubicBezTo>
                  <a:cubicBezTo>
                    <a:pt x="3680" y="23539"/>
                    <a:pt x="3816" y="23556"/>
                    <a:pt x="3957" y="23573"/>
                  </a:cubicBezTo>
                  <a:cubicBezTo>
                    <a:pt x="4059" y="23714"/>
                    <a:pt x="4160" y="23850"/>
                    <a:pt x="4375" y="24138"/>
                  </a:cubicBezTo>
                  <a:cubicBezTo>
                    <a:pt x="4081" y="24025"/>
                    <a:pt x="3968" y="23985"/>
                    <a:pt x="3850" y="23940"/>
                  </a:cubicBezTo>
                  <a:lnTo>
                    <a:pt x="3850" y="23940"/>
                  </a:lnTo>
                  <a:cubicBezTo>
                    <a:pt x="4449" y="24539"/>
                    <a:pt x="5048" y="25138"/>
                    <a:pt x="5641" y="25738"/>
                  </a:cubicBezTo>
                  <a:cubicBezTo>
                    <a:pt x="5901" y="25907"/>
                    <a:pt x="6161" y="26082"/>
                    <a:pt x="6416" y="26252"/>
                  </a:cubicBezTo>
                  <a:cubicBezTo>
                    <a:pt x="7433" y="26755"/>
                    <a:pt x="8490" y="27151"/>
                    <a:pt x="9627" y="27281"/>
                  </a:cubicBezTo>
                  <a:cubicBezTo>
                    <a:pt x="10140" y="27405"/>
                    <a:pt x="10639" y="27462"/>
                    <a:pt x="11124" y="27462"/>
                  </a:cubicBezTo>
                  <a:cubicBezTo>
                    <a:pt x="12741" y="27462"/>
                    <a:pt x="14210" y="26824"/>
                    <a:pt x="15601" y="25884"/>
                  </a:cubicBezTo>
                  <a:cubicBezTo>
                    <a:pt x="17732" y="24454"/>
                    <a:pt x="19332" y="22482"/>
                    <a:pt x="20971" y="20548"/>
                  </a:cubicBezTo>
                  <a:cubicBezTo>
                    <a:pt x="22062" y="19265"/>
                    <a:pt x="23193" y="18005"/>
                    <a:pt x="24397" y="16829"/>
                  </a:cubicBezTo>
                  <a:cubicBezTo>
                    <a:pt x="25759" y="15501"/>
                    <a:pt x="27359" y="14483"/>
                    <a:pt x="29224" y="13991"/>
                  </a:cubicBezTo>
                  <a:cubicBezTo>
                    <a:pt x="29976" y="13799"/>
                    <a:pt x="30767" y="13737"/>
                    <a:pt x="31547" y="13675"/>
                  </a:cubicBezTo>
                  <a:cubicBezTo>
                    <a:pt x="31566" y="13674"/>
                    <a:pt x="31584" y="13673"/>
                    <a:pt x="31603" y="13673"/>
                  </a:cubicBezTo>
                  <a:cubicBezTo>
                    <a:pt x="31709" y="13673"/>
                    <a:pt x="31818" y="13689"/>
                    <a:pt x="31921" y="13689"/>
                  </a:cubicBezTo>
                  <a:cubicBezTo>
                    <a:pt x="32069" y="13689"/>
                    <a:pt x="32205" y="13656"/>
                    <a:pt x="32305" y="13494"/>
                  </a:cubicBezTo>
                  <a:cubicBezTo>
                    <a:pt x="32497" y="13183"/>
                    <a:pt x="32373" y="12895"/>
                    <a:pt x="32146" y="12652"/>
                  </a:cubicBezTo>
                  <a:cubicBezTo>
                    <a:pt x="31779" y="12262"/>
                    <a:pt x="31423" y="11860"/>
                    <a:pt x="31022" y="11510"/>
                  </a:cubicBezTo>
                  <a:cubicBezTo>
                    <a:pt x="28963" y="9728"/>
                    <a:pt x="26641" y="8864"/>
                    <a:pt x="24073" y="8864"/>
                  </a:cubicBezTo>
                  <a:cubicBezTo>
                    <a:pt x="23448" y="8864"/>
                    <a:pt x="22807" y="8915"/>
                    <a:pt x="22153" y="9017"/>
                  </a:cubicBezTo>
                  <a:cubicBezTo>
                    <a:pt x="21717" y="8763"/>
                    <a:pt x="22085" y="8305"/>
                    <a:pt x="21893" y="7983"/>
                  </a:cubicBezTo>
                  <a:cubicBezTo>
                    <a:pt x="21881" y="7491"/>
                    <a:pt x="21870" y="7005"/>
                    <a:pt x="21859" y="6513"/>
                  </a:cubicBezTo>
                  <a:cubicBezTo>
                    <a:pt x="21751" y="5727"/>
                    <a:pt x="21650" y="4947"/>
                    <a:pt x="21548" y="4162"/>
                  </a:cubicBezTo>
                  <a:lnTo>
                    <a:pt x="21152" y="2635"/>
                  </a:lnTo>
                  <a:cubicBezTo>
                    <a:pt x="21050" y="2375"/>
                    <a:pt x="20954" y="2110"/>
                    <a:pt x="20858" y="1850"/>
                  </a:cubicBezTo>
                  <a:cubicBezTo>
                    <a:pt x="20672" y="1392"/>
                    <a:pt x="20530" y="906"/>
                    <a:pt x="20293" y="476"/>
                  </a:cubicBezTo>
                  <a:cubicBezTo>
                    <a:pt x="20107" y="151"/>
                    <a:pt x="19913" y="0"/>
                    <a:pt x="1965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211" name="Google Shape;6211;p9"/>
            <p:cNvGrpSpPr/>
            <p:nvPr/>
          </p:nvGrpSpPr>
          <p:grpSpPr>
            <a:xfrm rot="-9249779">
              <a:off x="7689258" y="512655"/>
              <a:ext cx="813669" cy="523098"/>
              <a:chOff x="1832825" y="-1358775"/>
              <a:chExt cx="1910600" cy="1228300"/>
            </a:xfrm>
          </p:grpSpPr>
          <p:sp>
            <p:nvSpPr>
              <p:cNvPr id="6212" name="Google Shape;6212;p9"/>
              <p:cNvSpPr/>
              <p:nvPr/>
            </p:nvSpPr>
            <p:spPr>
              <a:xfrm>
                <a:off x="2461825" y="-664650"/>
                <a:ext cx="53150" cy="92925"/>
              </a:xfrm>
              <a:custGeom>
                <a:avLst/>
                <a:gdLst/>
                <a:ahLst/>
                <a:cxnLst/>
                <a:rect l="l" t="t" r="r" b="b"/>
                <a:pathLst>
                  <a:path w="2126" h="3717" extrusionOk="0">
                    <a:moveTo>
                      <a:pt x="1351" y="1"/>
                    </a:moveTo>
                    <a:cubicBezTo>
                      <a:pt x="1289" y="187"/>
                      <a:pt x="1227" y="368"/>
                      <a:pt x="1148" y="549"/>
                    </a:cubicBezTo>
                    <a:cubicBezTo>
                      <a:pt x="769" y="1402"/>
                      <a:pt x="385" y="2256"/>
                      <a:pt x="0" y="3109"/>
                    </a:cubicBezTo>
                    <a:cubicBezTo>
                      <a:pt x="80" y="3251"/>
                      <a:pt x="136" y="3403"/>
                      <a:pt x="238" y="3522"/>
                    </a:cubicBezTo>
                    <a:cubicBezTo>
                      <a:pt x="326" y="3621"/>
                      <a:pt x="427" y="3717"/>
                      <a:pt x="541" y="3717"/>
                    </a:cubicBezTo>
                    <a:cubicBezTo>
                      <a:pt x="611" y="3717"/>
                      <a:pt x="685" y="3682"/>
                      <a:pt x="764" y="3590"/>
                    </a:cubicBezTo>
                    <a:cubicBezTo>
                      <a:pt x="792" y="3460"/>
                      <a:pt x="798" y="3313"/>
                      <a:pt x="854" y="3194"/>
                    </a:cubicBezTo>
                    <a:cubicBezTo>
                      <a:pt x="1272" y="2295"/>
                      <a:pt x="1702" y="1408"/>
                      <a:pt x="2126" y="515"/>
                    </a:cubicBezTo>
                    <a:cubicBezTo>
                      <a:pt x="1871" y="345"/>
                      <a:pt x="1611" y="176"/>
                      <a:pt x="135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3" name="Google Shape;6213;p9"/>
              <p:cNvSpPr/>
              <p:nvPr/>
            </p:nvSpPr>
            <p:spPr>
              <a:xfrm>
                <a:off x="1832825" y="-1358775"/>
                <a:ext cx="1910600" cy="1228300"/>
              </a:xfrm>
              <a:custGeom>
                <a:avLst/>
                <a:gdLst/>
                <a:ahLst/>
                <a:cxnLst/>
                <a:rect l="l" t="t" r="r" b="b"/>
                <a:pathLst>
                  <a:path w="76424" h="49132" extrusionOk="0">
                    <a:moveTo>
                      <a:pt x="16263" y="23656"/>
                    </a:moveTo>
                    <a:lnTo>
                      <a:pt x="16263" y="23656"/>
                    </a:lnTo>
                    <a:cubicBezTo>
                      <a:pt x="16297" y="23667"/>
                      <a:pt x="16337" y="23684"/>
                      <a:pt x="16376" y="23701"/>
                    </a:cubicBezTo>
                    <a:cubicBezTo>
                      <a:pt x="16337" y="23690"/>
                      <a:pt x="16297" y="23673"/>
                      <a:pt x="16263" y="23656"/>
                    </a:cubicBezTo>
                    <a:close/>
                    <a:moveTo>
                      <a:pt x="12900" y="26838"/>
                    </a:moveTo>
                    <a:cubicBezTo>
                      <a:pt x="12777" y="27041"/>
                      <a:pt x="12648" y="27125"/>
                      <a:pt x="12504" y="27125"/>
                    </a:cubicBezTo>
                    <a:cubicBezTo>
                      <a:pt x="12404" y="27125"/>
                      <a:pt x="12295" y="27084"/>
                      <a:pt x="12176" y="27014"/>
                    </a:cubicBezTo>
                    <a:cubicBezTo>
                      <a:pt x="12176" y="27014"/>
                      <a:pt x="12171" y="27008"/>
                      <a:pt x="12171" y="27008"/>
                    </a:cubicBezTo>
                    <a:lnTo>
                      <a:pt x="12171" y="27008"/>
                    </a:lnTo>
                    <a:cubicBezTo>
                      <a:pt x="12295" y="27079"/>
                      <a:pt x="12404" y="27119"/>
                      <a:pt x="12505" y="27119"/>
                    </a:cubicBezTo>
                    <a:cubicBezTo>
                      <a:pt x="12652" y="27119"/>
                      <a:pt x="12779" y="27033"/>
                      <a:pt x="12900" y="26838"/>
                    </a:cubicBezTo>
                    <a:close/>
                    <a:moveTo>
                      <a:pt x="2936" y="29580"/>
                    </a:moveTo>
                    <a:lnTo>
                      <a:pt x="2936" y="29580"/>
                    </a:lnTo>
                    <a:cubicBezTo>
                      <a:pt x="3631" y="29755"/>
                      <a:pt x="4184" y="29891"/>
                      <a:pt x="4732" y="30021"/>
                    </a:cubicBezTo>
                    <a:cubicBezTo>
                      <a:pt x="4732" y="30027"/>
                      <a:pt x="4732" y="30027"/>
                      <a:pt x="4732" y="30027"/>
                    </a:cubicBezTo>
                    <a:cubicBezTo>
                      <a:pt x="4179" y="29891"/>
                      <a:pt x="3631" y="29755"/>
                      <a:pt x="2936" y="29580"/>
                    </a:cubicBezTo>
                    <a:close/>
                    <a:moveTo>
                      <a:pt x="43561" y="30979"/>
                    </a:moveTo>
                    <a:lnTo>
                      <a:pt x="43561" y="30979"/>
                    </a:lnTo>
                    <a:cubicBezTo>
                      <a:pt x="43605" y="31057"/>
                      <a:pt x="43628" y="31130"/>
                      <a:pt x="43633" y="31191"/>
                    </a:cubicBezTo>
                    <a:cubicBezTo>
                      <a:pt x="43661" y="31163"/>
                      <a:pt x="43695" y="31140"/>
                      <a:pt x="43718" y="31117"/>
                    </a:cubicBezTo>
                    <a:cubicBezTo>
                      <a:pt x="43828" y="31233"/>
                      <a:pt x="43938" y="31353"/>
                      <a:pt x="44093" y="31518"/>
                    </a:cubicBezTo>
                    <a:lnTo>
                      <a:pt x="44093" y="31518"/>
                    </a:lnTo>
                    <a:cubicBezTo>
                      <a:pt x="43975" y="31394"/>
                      <a:pt x="43876" y="31306"/>
                      <a:pt x="43714" y="31306"/>
                    </a:cubicBezTo>
                    <a:cubicBezTo>
                      <a:pt x="43684" y="31306"/>
                      <a:pt x="43652" y="31309"/>
                      <a:pt x="43616" y="31315"/>
                    </a:cubicBezTo>
                    <a:cubicBezTo>
                      <a:pt x="43605" y="31349"/>
                      <a:pt x="43588" y="31372"/>
                      <a:pt x="43565" y="31389"/>
                    </a:cubicBezTo>
                    <a:cubicBezTo>
                      <a:pt x="43582" y="31366"/>
                      <a:pt x="43594" y="31344"/>
                      <a:pt x="43605" y="31315"/>
                    </a:cubicBezTo>
                    <a:lnTo>
                      <a:pt x="43616" y="31315"/>
                    </a:lnTo>
                    <a:cubicBezTo>
                      <a:pt x="43628" y="31281"/>
                      <a:pt x="43633" y="31242"/>
                      <a:pt x="43633" y="31191"/>
                    </a:cubicBezTo>
                    <a:lnTo>
                      <a:pt x="43633" y="31191"/>
                    </a:lnTo>
                    <a:cubicBezTo>
                      <a:pt x="43628" y="31191"/>
                      <a:pt x="43628" y="31197"/>
                      <a:pt x="43628" y="31197"/>
                    </a:cubicBezTo>
                    <a:cubicBezTo>
                      <a:pt x="43628" y="31130"/>
                      <a:pt x="43605" y="31057"/>
                      <a:pt x="43561" y="30979"/>
                    </a:cubicBezTo>
                    <a:close/>
                    <a:moveTo>
                      <a:pt x="56663" y="31870"/>
                    </a:moveTo>
                    <a:cubicBezTo>
                      <a:pt x="56781" y="32107"/>
                      <a:pt x="56906" y="32350"/>
                      <a:pt x="57013" y="32570"/>
                    </a:cubicBezTo>
                    <a:cubicBezTo>
                      <a:pt x="56900" y="32350"/>
                      <a:pt x="56781" y="32107"/>
                      <a:pt x="56663" y="31870"/>
                    </a:cubicBezTo>
                    <a:close/>
                    <a:moveTo>
                      <a:pt x="41932" y="31615"/>
                    </a:moveTo>
                    <a:cubicBezTo>
                      <a:pt x="41920" y="31694"/>
                      <a:pt x="41971" y="31756"/>
                      <a:pt x="42168" y="31812"/>
                    </a:cubicBezTo>
                    <a:lnTo>
                      <a:pt x="42168" y="31812"/>
                    </a:lnTo>
                    <a:cubicBezTo>
                      <a:pt x="42163" y="31844"/>
                      <a:pt x="42158" y="31871"/>
                      <a:pt x="42152" y="31898"/>
                    </a:cubicBezTo>
                    <a:cubicBezTo>
                      <a:pt x="42157" y="31881"/>
                      <a:pt x="42161" y="31865"/>
                      <a:pt x="42163" y="31851"/>
                    </a:cubicBezTo>
                    <a:lnTo>
                      <a:pt x="42163" y="31851"/>
                    </a:lnTo>
                    <a:cubicBezTo>
                      <a:pt x="42099" y="32275"/>
                      <a:pt x="42055" y="32627"/>
                      <a:pt x="42005" y="33028"/>
                    </a:cubicBezTo>
                    <a:cubicBezTo>
                      <a:pt x="42056" y="32615"/>
                      <a:pt x="42101" y="32254"/>
                      <a:pt x="42147" y="31898"/>
                    </a:cubicBezTo>
                    <a:cubicBezTo>
                      <a:pt x="41949" y="31801"/>
                      <a:pt x="41909" y="31711"/>
                      <a:pt x="41932" y="31615"/>
                    </a:cubicBezTo>
                    <a:close/>
                    <a:moveTo>
                      <a:pt x="2782" y="33373"/>
                    </a:moveTo>
                    <a:cubicBezTo>
                      <a:pt x="2720" y="33401"/>
                      <a:pt x="2663" y="33441"/>
                      <a:pt x="2607" y="33480"/>
                    </a:cubicBezTo>
                    <a:cubicBezTo>
                      <a:pt x="2663" y="33435"/>
                      <a:pt x="2720" y="33401"/>
                      <a:pt x="2782" y="33373"/>
                    </a:cubicBezTo>
                    <a:close/>
                    <a:moveTo>
                      <a:pt x="6264" y="7733"/>
                    </a:moveTo>
                    <a:cubicBezTo>
                      <a:pt x="7027" y="8897"/>
                      <a:pt x="7796" y="10056"/>
                      <a:pt x="8548" y="11226"/>
                    </a:cubicBezTo>
                    <a:cubicBezTo>
                      <a:pt x="8847" y="11695"/>
                      <a:pt x="9101" y="12193"/>
                      <a:pt x="9378" y="12673"/>
                    </a:cubicBezTo>
                    <a:cubicBezTo>
                      <a:pt x="9944" y="13911"/>
                      <a:pt x="10515" y="15149"/>
                      <a:pt x="11080" y="16387"/>
                    </a:cubicBezTo>
                    <a:cubicBezTo>
                      <a:pt x="11232" y="16754"/>
                      <a:pt x="11379" y="17127"/>
                      <a:pt x="11526" y="17495"/>
                    </a:cubicBezTo>
                    <a:cubicBezTo>
                      <a:pt x="12007" y="18902"/>
                      <a:pt x="12487" y="20310"/>
                      <a:pt x="12968" y="21712"/>
                    </a:cubicBezTo>
                    <a:cubicBezTo>
                      <a:pt x="13132" y="22288"/>
                      <a:pt x="13296" y="22865"/>
                      <a:pt x="13460" y="23441"/>
                    </a:cubicBezTo>
                    <a:cubicBezTo>
                      <a:pt x="13578" y="23910"/>
                      <a:pt x="13697" y="24380"/>
                      <a:pt x="13810" y="24849"/>
                    </a:cubicBezTo>
                    <a:cubicBezTo>
                      <a:pt x="14031" y="25736"/>
                      <a:pt x="14245" y="26629"/>
                      <a:pt x="14460" y="27517"/>
                    </a:cubicBezTo>
                    <a:cubicBezTo>
                      <a:pt x="14731" y="28970"/>
                      <a:pt x="14997" y="30422"/>
                      <a:pt x="15268" y="31869"/>
                    </a:cubicBezTo>
                    <a:lnTo>
                      <a:pt x="15314" y="32107"/>
                    </a:lnTo>
                    <a:cubicBezTo>
                      <a:pt x="15370" y="32418"/>
                      <a:pt x="15421" y="32728"/>
                      <a:pt x="15478" y="33034"/>
                    </a:cubicBezTo>
                    <a:cubicBezTo>
                      <a:pt x="15562" y="33672"/>
                      <a:pt x="15653" y="34311"/>
                      <a:pt x="15721" y="34950"/>
                    </a:cubicBezTo>
                    <a:cubicBezTo>
                      <a:pt x="15766" y="35391"/>
                      <a:pt x="15783" y="35837"/>
                      <a:pt x="15811" y="36278"/>
                    </a:cubicBezTo>
                    <a:cubicBezTo>
                      <a:pt x="15721" y="36295"/>
                      <a:pt x="15636" y="36312"/>
                      <a:pt x="15545" y="36329"/>
                    </a:cubicBezTo>
                    <a:cubicBezTo>
                      <a:pt x="15512" y="36301"/>
                      <a:pt x="15472" y="36267"/>
                      <a:pt x="15432" y="36239"/>
                    </a:cubicBezTo>
                    <a:lnTo>
                      <a:pt x="15427" y="36233"/>
                    </a:lnTo>
                    <a:cubicBezTo>
                      <a:pt x="15093" y="34645"/>
                      <a:pt x="14777" y="33051"/>
                      <a:pt x="14421" y="31468"/>
                    </a:cubicBezTo>
                    <a:cubicBezTo>
                      <a:pt x="14155" y="30292"/>
                      <a:pt x="13850" y="29128"/>
                      <a:pt x="13561" y="27958"/>
                    </a:cubicBezTo>
                    <a:cubicBezTo>
                      <a:pt x="13522" y="27845"/>
                      <a:pt x="13488" y="27737"/>
                      <a:pt x="13448" y="27624"/>
                    </a:cubicBezTo>
                    <a:cubicBezTo>
                      <a:pt x="13200" y="26646"/>
                      <a:pt x="12945" y="25674"/>
                      <a:pt x="12697" y="24696"/>
                    </a:cubicBezTo>
                    <a:cubicBezTo>
                      <a:pt x="12680" y="24628"/>
                      <a:pt x="12663" y="24555"/>
                      <a:pt x="12651" y="24481"/>
                    </a:cubicBezTo>
                    <a:cubicBezTo>
                      <a:pt x="12544" y="24131"/>
                      <a:pt x="12436" y="23780"/>
                      <a:pt x="12329" y="23424"/>
                    </a:cubicBezTo>
                    <a:cubicBezTo>
                      <a:pt x="12290" y="23277"/>
                      <a:pt x="12256" y="23125"/>
                      <a:pt x="12216" y="22972"/>
                    </a:cubicBezTo>
                    <a:cubicBezTo>
                      <a:pt x="12131" y="22712"/>
                      <a:pt x="12041" y="22446"/>
                      <a:pt x="11956" y="22186"/>
                    </a:cubicBezTo>
                    <a:cubicBezTo>
                      <a:pt x="11911" y="22028"/>
                      <a:pt x="11866" y="21876"/>
                      <a:pt x="11815" y="21717"/>
                    </a:cubicBezTo>
                    <a:cubicBezTo>
                      <a:pt x="11702" y="21378"/>
                      <a:pt x="11589" y="21033"/>
                      <a:pt x="11476" y="20688"/>
                    </a:cubicBezTo>
                    <a:cubicBezTo>
                      <a:pt x="11317" y="20197"/>
                      <a:pt x="11165" y="19699"/>
                      <a:pt x="10995" y="19207"/>
                    </a:cubicBezTo>
                    <a:cubicBezTo>
                      <a:pt x="10859" y="18829"/>
                      <a:pt x="10695" y="18456"/>
                      <a:pt x="10549" y="18083"/>
                    </a:cubicBezTo>
                    <a:cubicBezTo>
                      <a:pt x="10396" y="17698"/>
                      <a:pt x="10243" y="17320"/>
                      <a:pt x="10091" y="16935"/>
                    </a:cubicBezTo>
                    <a:cubicBezTo>
                      <a:pt x="9989" y="16675"/>
                      <a:pt x="9887" y="16415"/>
                      <a:pt x="9780" y="16155"/>
                    </a:cubicBezTo>
                    <a:cubicBezTo>
                      <a:pt x="9605" y="15709"/>
                      <a:pt x="9429" y="15262"/>
                      <a:pt x="9248" y="14821"/>
                    </a:cubicBezTo>
                    <a:cubicBezTo>
                      <a:pt x="8824" y="13832"/>
                      <a:pt x="8401" y="12848"/>
                      <a:pt x="7977" y="11865"/>
                    </a:cubicBezTo>
                    <a:cubicBezTo>
                      <a:pt x="7445" y="10779"/>
                      <a:pt x="6920" y="9694"/>
                      <a:pt x="6394" y="8609"/>
                    </a:cubicBezTo>
                    <a:cubicBezTo>
                      <a:pt x="6258" y="8332"/>
                      <a:pt x="6123" y="8055"/>
                      <a:pt x="5987" y="7778"/>
                    </a:cubicBezTo>
                    <a:cubicBezTo>
                      <a:pt x="6077" y="7761"/>
                      <a:pt x="6173" y="7744"/>
                      <a:pt x="6264" y="7733"/>
                    </a:cubicBezTo>
                    <a:close/>
                    <a:moveTo>
                      <a:pt x="51309" y="39534"/>
                    </a:moveTo>
                    <a:lnTo>
                      <a:pt x="51309" y="39534"/>
                    </a:lnTo>
                    <a:cubicBezTo>
                      <a:pt x="51321" y="39642"/>
                      <a:pt x="51389" y="39760"/>
                      <a:pt x="51468" y="39890"/>
                    </a:cubicBezTo>
                    <a:cubicBezTo>
                      <a:pt x="51479" y="39873"/>
                      <a:pt x="51490" y="39862"/>
                      <a:pt x="51502" y="39851"/>
                    </a:cubicBezTo>
                    <a:lnTo>
                      <a:pt x="51634" y="40077"/>
                    </a:lnTo>
                    <a:lnTo>
                      <a:pt x="51634" y="40077"/>
                    </a:lnTo>
                    <a:cubicBezTo>
                      <a:pt x="51587" y="40003"/>
                      <a:pt x="51534" y="39937"/>
                      <a:pt x="51468" y="39890"/>
                    </a:cubicBezTo>
                    <a:cubicBezTo>
                      <a:pt x="51451" y="39890"/>
                      <a:pt x="51439" y="39896"/>
                      <a:pt x="51422" y="39902"/>
                    </a:cubicBezTo>
                    <a:cubicBezTo>
                      <a:pt x="51377" y="39749"/>
                      <a:pt x="51315" y="39636"/>
                      <a:pt x="51309" y="39534"/>
                    </a:cubicBezTo>
                    <a:close/>
                    <a:moveTo>
                      <a:pt x="65462" y="29669"/>
                    </a:moveTo>
                    <a:cubicBezTo>
                      <a:pt x="65594" y="29669"/>
                      <a:pt x="65731" y="29708"/>
                      <a:pt x="65876" y="29783"/>
                    </a:cubicBezTo>
                    <a:cubicBezTo>
                      <a:pt x="64604" y="30405"/>
                      <a:pt x="63185" y="30394"/>
                      <a:pt x="61868" y="30784"/>
                    </a:cubicBezTo>
                    <a:cubicBezTo>
                      <a:pt x="60602" y="31044"/>
                      <a:pt x="59336" y="31310"/>
                      <a:pt x="58064" y="31570"/>
                    </a:cubicBezTo>
                    <a:cubicBezTo>
                      <a:pt x="58002" y="31581"/>
                      <a:pt x="57940" y="31598"/>
                      <a:pt x="57878" y="31615"/>
                    </a:cubicBezTo>
                    <a:cubicBezTo>
                      <a:pt x="57471" y="31700"/>
                      <a:pt x="57069" y="31784"/>
                      <a:pt x="56662" y="31869"/>
                    </a:cubicBezTo>
                    <a:cubicBezTo>
                      <a:pt x="55735" y="32084"/>
                      <a:pt x="54808" y="32305"/>
                      <a:pt x="53881" y="32519"/>
                    </a:cubicBezTo>
                    <a:cubicBezTo>
                      <a:pt x="53881" y="32519"/>
                      <a:pt x="53881" y="32519"/>
                      <a:pt x="53881" y="32519"/>
                    </a:cubicBezTo>
                    <a:lnTo>
                      <a:pt x="53881" y="32519"/>
                    </a:lnTo>
                    <a:cubicBezTo>
                      <a:pt x="53537" y="32610"/>
                      <a:pt x="53192" y="32700"/>
                      <a:pt x="52847" y="32791"/>
                    </a:cubicBezTo>
                    <a:cubicBezTo>
                      <a:pt x="52310" y="32932"/>
                      <a:pt x="51779" y="33073"/>
                      <a:pt x="51247" y="33215"/>
                    </a:cubicBezTo>
                    <a:cubicBezTo>
                      <a:pt x="51129" y="33254"/>
                      <a:pt x="51010" y="33294"/>
                      <a:pt x="50891" y="33339"/>
                    </a:cubicBezTo>
                    <a:cubicBezTo>
                      <a:pt x="50733" y="33373"/>
                      <a:pt x="50580" y="33412"/>
                      <a:pt x="50422" y="33452"/>
                    </a:cubicBezTo>
                    <a:cubicBezTo>
                      <a:pt x="49269" y="33774"/>
                      <a:pt x="48116" y="34102"/>
                      <a:pt x="46957" y="34424"/>
                    </a:cubicBezTo>
                    <a:cubicBezTo>
                      <a:pt x="46194" y="34656"/>
                      <a:pt x="45431" y="34882"/>
                      <a:pt x="44668" y="35108"/>
                    </a:cubicBezTo>
                    <a:cubicBezTo>
                      <a:pt x="43198" y="35583"/>
                      <a:pt x="41723" y="36041"/>
                      <a:pt x="40259" y="36527"/>
                    </a:cubicBezTo>
                    <a:cubicBezTo>
                      <a:pt x="38122" y="37239"/>
                      <a:pt x="35997" y="37963"/>
                      <a:pt x="33865" y="38692"/>
                    </a:cubicBezTo>
                    <a:cubicBezTo>
                      <a:pt x="32616" y="39122"/>
                      <a:pt x="31378" y="39585"/>
                      <a:pt x="30135" y="40026"/>
                    </a:cubicBezTo>
                    <a:cubicBezTo>
                      <a:pt x="29863" y="40122"/>
                      <a:pt x="29575" y="40179"/>
                      <a:pt x="29298" y="40252"/>
                    </a:cubicBezTo>
                    <a:cubicBezTo>
                      <a:pt x="29276" y="40190"/>
                      <a:pt x="29247" y="40122"/>
                      <a:pt x="29225" y="40060"/>
                    </a:cubicBezTo>
                    <a:cubicBezTo>
                      <a:pt x="29649" y="39811"/>
                      <a:pt x="30056" y="39529"/>
                      <a:pt x="30502" y="39314"/>
                    </a:cubicBezTo>
                    <a:cubicBezTo>
                      <a:pt x="33685" y="37748"/>
                      <a:pt x="36963" y="36414"/>
                      <a:pt x="40315" y="35250"/>
                    </a:cubicBezTo>
                    <a:cubicBezTo>
                      <a:pt x="41485" y="34843"/>
                      <a:pt x="42650" y="34419"/>
                      <a:pt x="43814" y="34000"/>
                    </a:cubicBezTo>
                    <a:cubicBezTo>
                      <a:pt x="43888" y="33978"/>
                      <a:pt x="43967" y="33961"/>
                      <a:pt x="44046" y="33938"/>
                    </a:cubicBezTo>
                    <a:cubicBezTo>
                      <a:pt x="45041" y="33650"/>
                      <a:pt x="46036" y="33362"/>
                      <a:pt x="47030" y="33073"/>
                    </a:cubicBezTo>
                    <a:cubicBezTo>
                      <a:pt x="47313" y="32994"/>
                      <a:pt x="47596" y="32915"/>
                      <a:pt x="47873" y="32830"/>
                    </a:cubicBezTo>
                    <a:cubicBezTo>
                      <a:pt x="48794" y="32621"/>
                      <a:pt x="49721" y="32412"/>
                      <a:pt x="50642" y="32203"/>
                    </a:cubicBezTo>
                    <a:lnTo>
                      <a:pt x="53231" y="31683"/>
                    </a:lnTo>
                    <a:cubicBezTo>
                      <a:pt x="54249" y="31485"/>
                      <a:pt x="55266" y="31281"/>
                      <a:pt x="56284" y="31078"/>
                    </a:cubicBezTo>
                    <a:cubicBezTo>
                      <a:pt x="56368" y="31067"/>
                      <a:pt x="56448" y="31055"/>
                      <a:pt x="56532" y="31038"/>
                    </a:cubicBezTo>
                    <a:cubicBezTo>
                      <a:pt x="56792" y="30631"/>
                      <a:pt x="56764" y="30168"/>
                      <a:pt x="56809" y="29727"/>
                    </a:cubicBezTo>
                    <a:lnTo>
                      <a:pt x="56809" y="29727"/>
                    </a:lnTo>
                    <a:cubicBezTo>
                      <a:pt x="56770" y="30168"/>
                      <a:pt x="56792" y="30631"/>
                      <a:pt x="56532" y="31038"/>
                    </a:cubicBezTo>
                    <a:lnTo>
                      <a:pt x="59924" y="30405"/>
                    </a:lnTo>
                    <a:cubicBezTo>
                      <a:pt x="60947" y="30247"/>
                      <a:pt x="61970" y="30083"/>
                      <a:pt x="62993" y="29942"/>
                    </a:cubicBezTo>
                    <a:cubicBezTo>
                      <a:pt x="63796" y="29834"/>
                      <a:pt x="64604" y="29755"/>
                      <a:pt x="65413" y="29670"/>
                    </a:cubicBezTo>
                    <a:cubicBezTo>
                      <a:pt x="65429" y="29669"/>
                      <a:pt x="65446" y="29669"/>
                      <a:pt x="65462" y="29669"/>
                    </a:cubicBezTo>
                    <a:close/>
                    <a:moveTo>
                      <a:pt x="37947" y="41089"/>
                    </a:moveTo>
                    <a:cubicBezTo>
                      <a:pt x="37947" y="41094"/>
                      <a:pt x="37947" y="41100"/>
                      <a:pt x="37947" y="41106"/>
                    </a:cubicBezTo>
                    <a:cubicBezTo>
                      <a:pt x="37958" y="41106"/>
                      <a:pt x="37975" y="41111"/>
                      <a:pt x="37986" y="41111"/>
                    </a:cubicBezTo>
                    <a:cubicBezTo>
                      <a:pt x="38020" y="41190"/>
                      <a:pt x="38054" y="41258"/>
                      <a:pt x="38094" y="41315"/>
                    </a:cubicBezTo>
                    <a:cubicBezTo>
                      <a:pt x="38037" y="41241"/>
                      <a:pt x="37986" y="41168"/>
                      <a:pt x="37930" y="41094"/>
                    </a:cubicBezTo>
                    <a:cubicBezTo>
                      <a:pt x="37935" y="41089"/>
                      <a:pt x="37941" y="41089"/>
                      <a:pt x="37947" y="41089"/>
                    </a:cubicBezTo>
                    <a:close/>
                    <a:moveTo>
                      <a:pt x="18306" y="42382"/>
                    </a:moveTo>
                    <a:cubicBezTo>
                      <a:pt x="18242" y="42470"/>
                      <a:pt x="18188" y="42566"/>
                      <a:pt x="18174" y="42694"/>
                    </a:cubicBezTo>
                    <a:cubicBezTo>
                      <a:pt x="18174" y="42700"/>
                      <a:pt x="18174" y="42705"/>
                      <a:pt x="18174" y="42717"/>
                    </a:cubicBezTo>
                    <a:cubicBezTo>
                      <a:pt x="17942" y="42615"/>
                      <a:pt x="17773" y="42536"/>
                      <a:pt x="17603" y="42462"/>
                    </a:cubicBezTo>
                    <a:lnTo>
                      <a:pt x="17603" y="42462"/>
                    </a:lnTo>
                    <a:cubicBezTo>
                      <a:pt x="17790" y="42541"/>
                      <a:pt x="17970" y="42626"/>
                      <a:pt x="18174" y="42694"/>
                    </a:cubicBezTo>
                    <a:lnTo>
                      <a:pt x="18129" y="42626"/>
                    </a:lnTo>
                    <a:cubicBezTo>
                      <a:pt x="18190" y="42542"/>
                      <a:pt x="18246" y="42462"/>
                      <a:pt x="18306" y="42382"/>
                    </a:cubicBezTo>
                    <a:close/>
                    <a:moveTo>
                      <a:pt x="1" y="0"/>
                    </a:moveTo>
                    <a:lnTo>
                      <a:pt x="1" y="0"/>
                    </a:lnTo>
                    <a:cubicBezTo>
                      <a:pt x="69" y="232"/>
                      <a:pt x="199" y="407"/>
                      <a:pt x="289" y="605"/>
                    </a:cubicBezTo>
                    <a:cubicBezTo>
                      <a:pt x="594" y="1300"/>
                      <a:pt x="1018" y="1973"/>
                      <a:pt x="1160" y="2702"/>
                    </a:cubicBezTo>
                    <a:cubicBezTo>
                      <a:pt x="1555" y="4748"/>
                      <a:pt x="1747" y="6817"/>
                      <a:pt x="1177" y="8880"/>
                    </a:cubicBezTo>
                    <a:cubicBezTo>
                      <a:pt x="1080" y="9231"/>
                      <a:pt x="984" y="9587"/>
                      <a:pt x="917" y="9943"/>
                    </a:cubicBezTo>
                    <a:cubicBezTo>
                      <a:pt x="640" y="11407"/>
                      <a:pt x="323" y="12865"/>
                      <a:pt x="125" y="14341"/>
                    </a:cubicBezTo>
                    <a:cubicBezTo>
                      <a:pt x="1" y="15285"/>
                      <a:pt x="86" y="16257"/>
                      <a:pt x="662" y="17093"/>
                    </a:cubicBezTo>
                    <a:cubicBezTo>
                      <a:pt x="1182" y="18060"/>
                      <a:pt x="1940" y="18772"/>
                      <a:pt x="2963" y="19185"/>
                    </a:cubicBezTo>
                    <a:lnTo>
                      <a:pt x="4913" y="20462"/>
                    </a:lnTo>
                    <a:cubicBezTo>
                      <a:pt x="5032" y="20598"/>
                      <a:pt x="5145" y="20739"/>
                      <a:pt x="5258" y="20875"/>
                    </a:cubicBezTo>
                    <a:cubicBezTo>
                      <a:pt x="5320" y="21107"/>
                      <a:pt x="5376" y="21339"/>
                      <a:pt x="5439" y="21570"/>
                    </a:cubicBezTo>
                    <a:cubicBezTo>
                      <a:pt x="5456" y="21853"/>
                      <a:pt x="5472" y="22141"/>
                      <a:pt x="5484" y="22429"/>
                    </a:cubicBezTo>
                    <a:cubicBezTo>
                      <a:pt x="5099" y="23323"/>
                      <a:pt x="4715" y="24221"/>
                      <a:pt x="4331" y="25114"/>
                    </a:cubicBezTo>
                    <a:cubicBezTo>
                      <a:pt x="4093" y="25572"/>
                      <a:pt x="3850" y="26030"/>
                      <a:pt x="3607" y="26488"/>
                    </a:cubicBezTo>
                    <a:lnTo>
                      <a:pt x="3455" y="26759"/>
                    </a:lnTo>
                    <a:cubicBezTo>
                      <a:pt x="3336" y="27025"/>
                      <a:pt x="3217" y="27291"/>
                      <a:pt x="3104" y="27556"/>
                    </a:cubicBezTo>
                    <a:cubicBezTo>
                      <a:pt x="3070" y="27596"/>
                      <a:pt x="3048" y="27647"/>
                      <a:pt x="3031" y="27698"/>
                    </a:cubicBezTo>
                    <a:cubicBezTo>
                      <a:pt x="2918" y="27963"/>
                      <a:pt x="2810" y="28229"/>
                      <a:pt x="2697" y="28495"/>
                    </a:cubicBezTo>
                    <a:cubicBezTo>
                      <a:pt x="2663" y="28540"/>
                      <a:pt x="2635" y="28585"/>
                      <a:pt x="2618" y="28642"/>
                    </a:cubicBezTo>
                    <a:cubicBezTo>
                      <a:pt x="1974" y="29880"/>
                      <a:pt x="1781" y="31208"/>
                      <a:pt x="1860" y="32587"/>
                    </a:cubicBezTo>
                    <a:cubicBezTo>
                      <a:pt x="1900" y="32615"/>
                      <a:pt x="1940" y="32649"/>
                      <a:pt x="1974" y="32678"/>
                    </a:cubicBezTo>
                    <a:cubicBezTo>
                      <a:pt x="1990" y="32881"/>
                      <a:pt x="2007" y="33079"/>
                      <a:pt x="2024" y="33282"/>
                    </a:cubicBezTo>
                    <a:cubicBezTo>
                      <a:pt x="2115" y="33429"/>
                      <a:pt x="2211" y="33582"/>
                      <a:pt x="2301" y="33729"/>
                    </a:cubicBezTo>
                    <a:cubicBezTo>
                      <a:pt x="2330" y="33797"/>
                      <a:pt x="2358" y="33870"/>
                      <a:pt x="2386" y="33938"/>
                    </a:cubicBezTo>
                    <a:cubicBezTo>
                      <a:pt x="2776" y="34684"/>
                      <a:pt x="3353" y="35250"/>
                      <a:pt x="4088" y="35657"/>
                    </a:cubicBezTo>
                    <a:cubicBezTo>
                      <a:pt x="4184" y="35724"/>
                      <a:pt x="4274" y="35787"/>
                      <a:pt x="4370" y="35849"/>
                    </a:cubicBezTo>
                    <a:cubicBezTo>
                      <a:pt x="4562" y="35967"/>
                      <a:pt x="4749" y="36086"/>
                      <a:pt x="4936" y="36205"/>
                    </a:cubicBezTo>
                    <a:cubicBezTo>
                      <a:pt x="4986" y="36239"/>
                      <a:pt x="5037" y="36273"/>
                      <a:pt x="5088" y="36307"/>
                    </a:cubicBezTo>
                    <a:cubicBezTo>
                      <a:pt x="5258" y="36408"/>
                      <a:pt x="5416" y="36521"/>
                      <a:pt x="5591" y="36612"/>
                    </a:cubicBezTo>
                    <a:cubicBezTo>
                      <a:pt x="7021" y="37358"/>
                      <a:pt x="8451" y="38098"/>
                      <a:pt x="9882" y="38845"/>
                    </a:cubicBezTo>
                    <a:cubicBezTo>
                      <a:pt x="10803" y="39523"/>
                      <a:pt x="11753" y="40167"/>
                      <a:pt x="12646" y="40885"/>
                    </a:cubicBezTo>
                    <a:cubicBezTo>
                      <a:pt x="14093" y="42055"/>
                      <a:pt x="14946" y="43593"/>
                      <a:pt x="15263" y="45430"/>
                    </a:cubicBezTo>
                    <a:lnTo>
                      <a:pt x="15263" y="45441"/>
                    </a:lnTo>
                    <a:cubicBezTo>
                      <a:pt x="15365" y="46323"/>
                      <a:pt x="15495" y="47205"/>
                      <a:pt x="15551" y="48092"/>
                    </a:cubicBezTo>
                    <a:cubicBezTo>
                      <a:pt x="15574" y="48488"/>
                      <a:pt x="15658" y="48827"/>
                      <a:pt x="15975" y="49036"/>
                    </a:cubicBezTo>
                    <a:cubicBezTo>
                      <a:pt x="16076" y="49104"/>
                      <a:pt x="16174" y="49131"/>
                      <a:pt x="16269" y="49131"/>
                    </a:cubicBezTo>
                    <a:cubicBezTo>
                      <a:pt x="16491" y="49131"/>
                      <a:pt x="16695" y="48979"/>
                      <a:pt x="16885" y="48833"/>
                    </a:cubicBezTo>
                    <a:cubicBezTo>
                      <a:pt x="16908" y="48816"/>
                      <a:pt x="16930" y="48793"/>
                      <a:pt x="16953" y="48782"/>
                    </a:cubicBezTo>
                    <a:cubicBezTo>
                      <a:pt x="18835" y="47572"/>
                      <a:pt x="20791" y="46504"/>
                      <a:pt x="22899" y="45729"/>
                    </a:cubicBezTo>
                    <a:cubicBezTo>
                      <a:pt x="23131" y="45645"/>
                      <a:pt x="23352" y="45515"/>
                      <a:pt x="23578" y="45407"/>
                    </a:cubicBezTo>
                    <a:cubicBezTo>
                      <a:pt x="24397" y="45255"/>
                      <a:pt x="25228" y="45119"/>
                      <a:pt x="26042" y="44938"/>
                    </a:cubicBezTo>
                    <a:cubicBezTo>
                      <a:pt x="27241" y="44678"/>
                      <a:pt x="28440" y="44489"/>
                      <a:pt x="29647" y="44489"/>
                    </a:cubicBezTo>
                    <a:cubicBezTo>
                      <a:pt x="30278" y="44489"/>
                      <a:pt x="30911" y="44541"/>
                      <a:pt x="31548" y="44661"/>
                    </a:cubicBezTo>
                    <a:cubicBezTo>
                      <a:pt x="32458" y="44831"/>
                      <a:pt x="33368" y="44989"/>
                      <a:pt x="34278" y="45153"/>
                    </a:cubicBezTo>
                    <a:cubicBezTo>
                      <a:pt x="35708" y="45571"/>
                      <a:pt x="37127" y="46012"/>
                      <a:pt x="38563" y="46402"/>
                    </a:cubicBezTo>
                    <a:cubicBezTo>
                      <a:pt x="39586" y="46685"/>
                      <a:pt x="40626" y="46905"/>
                      <a:pt x="41660" y="47154"/>
                    </a:cubicBezTo>
                    <a:lnTo>
                      <a:pt x="44283" y="47453"/>
                    </a:lnTo>
                    <a:cubicBezTo>
                      <a:pt x="44769" y="47436"/>
                      <a:pt x="45255" y="47420"/>
                      <a:pt x="45742" y="47408"/>
                    </a:cubicBezTo>
                    <a:cubicBezTo>
                      <a:pt x="46414" y="47301"/>
                      <a:pt x="47081" y="47205"/>
                      <a:pt x="47754" y="47097"/>
                    </a:cubicBezTo>
                    <a:cubicBezTo>
                      <a:pt x="47957" y="47018"/>
                      <a:pt x="48178" y="46956"/>
                      <a:pt x="48370" y="46849"/>
                    </a:cubicBezTo>
                    <a:cubicBezTo>
                      <a:pt x="49625" y="46148"/>
                      <a:pt x="50484" y="45192"/>
                      <a:pt x="50411" y="43644"/>
                    </a:cubicBezTo>
                    <a:cubicBezTo>
                      <a:pt x="50405" y="43474"/>
                      <a:pt x="50388" y="43304"/>
                      <a:pt x="50377" y="43141"/>
                    </a:cubicBezTo>
                    <a:cubicBezTo>
                      <a:pt x="50394" y="42892"/>
                      <a:pt x="50416" y="42637"/>
                      <a:pt x="50433" y="42389"/>
                    </a:cubicBezTo>
                    <a:cubicBezTo>
                      <a:pt x="50507" y="41965"/>
                      <a:pt x="50580" y="41535"/>
                      <a:pt x="50654" y="41106"/>
                    </a:cubicBezTo>
                    <a:cubicBezTo>
                      <a:pt x="51004" y="40800"/>
                      <a:pt x="51349" y="40489"/>
                      <a:pt x="51694" y="40179"/>
                    </a:cubicBezTo>
                    <a:cubicBezTo>
                      <a:pt x="51818" y="40184"/>
                      <a:pt x="51942" y="40190"/>
                      <a:pt x="52067" y="40196"/>
                    </a:cubicBezTo>
                    <a:cubicBezTo>
                      <a:pt x="52146" y="40184"/>
                      <a:pt x="52219" y="40173"/>
                      <a:pt x="52293" y="40162"/>
                    </a:cubicBezTo>
                    <a:cubicBezTo>
                      <a:pt x="52615" y="40111"/>
                      <a:pt x="52937" y="40066"/>
                      <a:pt x="53254" y="40020"/>
                    </a:cubicBezTo>
                    <a:cubicBezTo>
                      <a:pt x="54164" y="40071"/>
                      <a:pt x="55074" y="40122"/>
                      <a:pt x="55984" y="40173"/>
                    </a:cubicBezTo>
                    <a:cubicBezTo>
                      <a:pt x="56387" y="40180"/>
                      <a:pt x="56795" y="40220"/>
                      <a:pt x="57196" y="40220"/>
                    </a:cubicBezTo>
                    <a:cubicBezTo>
                      <a:pt x="57403" y="40220"/>
                      <a:pt x="57608" y="40209"/>
                      <a:pt x="57810" y="40179"/>
                    </a:cubicBezTo>
                    <a:cubicBezTo>
                      <a:pt x="59879" y="39879"/>
                      <a:pt x="61575" y="38850"/>
                      <a:pt x="63016" y="37369"/>
                    </a:cubicBezTo>
                    <a:cubicBezTo>
                      <a:pt x="63717" y="36651"/>
                      <a:pt x="64384" y="35905"/>
                      <a:pt x="65068" y="35170"/>
                    </a:cubicBezTo>
                    <a:lnTo>
                      <a:pt x="65068" y="35165"/>
                    </a:lnTo>
                    <a:cubicBezTo>
                      <a:pt x="65769" y="34136"/>
                      <a:pt x="66543" y="33175"/>
                      <a:pt x="67600" y="32485"/>
                    </a:cubicBezTo>
                    <a:cubicBezTo>
                      <a:pt x="68318" y="32005"/>
                      <a:pt x="69042" y="31519"/>
                      <a:pt x="69810" y="31129"/>
                    </a:cubicBezTo>
                    <a:cubicBezTo>
                      <a:pt x="70579" y="30744"/>
                      <a:pt x="71393" y="30411"/>
                      <a:pt x="72218" y="30174"/>
                    </a:cubicBezTo>
                    <a:cubicBezTo>
                      <a:pt x="73315" y="29851"/>
                      <a:pt x="74445" y="29637"/>
                      <a:pt x="75565" y="29382"/>
                    </a:cubicBezTo>
                    <a:cubicBezTo>
                      <a:pt x="75853" y="29348"/>
                      <a:pt x="76136" y="29314"/>
                      <a:pt x="76424" y="29280"/>
                    </a:cubicBezTo>
                    <a:cubicBezTo>
                      <a:pt x="76407" y="29196"/>
                      <a:pt x="76390" y="29111"/>
                      <a:pt x="76373" y="29026"/>
                    </a:cubicBezTo>
                    <a:cubicBezTo>
                      <a:pt x="76198" y="28975"/>
                      <a:pt x="76023" y="28919"/>
                      <a:pt x="75847" y="28868"/>
                    </a:cubicBezTo>
                    <a:cubicBezTo>
                      <a:pt x="75531" y="28749"/>
                      <a:pt x="75226" y="28591"/>
                      <a:pt x="74898" y="28523"/>
                    </a:cubicBezTo>
                    <a:cubicBezTo>
                      <a:pt x="73694" y="28246"/>
                      <a:pt x="72490" y="27929"/>
                      <a:pt x="71263" y="27766"/>
                    </a:cubicBezTo>
                    <a:cubicBezTo>
                      <a:pt x="69008" y="27460"/>
                      <a:pt x="66741" y="27200"/>
                      <a:pt x="64474" y="27019"/>
                    </a:cubicBezTo>
                    <a:cubicBezTo>
                      <a:pt x="63728" y="26961"/>
                      <a:pt x="62979" y="26948"/>
                      <a:pt x="62229" y="26948"/>
                    </a:cubicBezTo>
                    <a:cubicBezTo>
                      <a:pt x="61591" y="26948"/>
                      <a:pt x="60952" y="26958"/>
                      <a:pt x="60314" y="26958"/>
                    </a:cubicBezTo>
                    <a:cubicBezTo>
                      <a:pt x="60240" y="26958"/>
                      <a:pt x="60167" y="26957"/>
                      <a:pt x="60094" y="26957"/>
                    </a:cubicBezTo>
                    <a:cubicBezTo>
                      <a:pt x="59935" y="26957"/>
                      <a:pt x="59777" y="27048"/>
                      <a:pt x="59619" y="27093"/>
                    </a:cubicBezTo>
                    <a:cubicBezTo>
                      <a:pt x="58646" y="27161"/>
                      <a:pt x="57674" y="27229"/>
                      <a:pt x="56702" y="27296"/>
                    </a:cubicBezTo>
                    <a:cubicBezTo>
                      <a:pt x="56335" y="27336"/>
                      <a:pt x="55967" y="27375"/>
                      <a:pt x="55605" y="27415"/>
                    </a:cubicBezTo>
                    <a:cubicBezTo>
                      <a:pt x="54707" y="27539"/>
                      <a:pt x="53802" y="27658"/>
                      <a:pt x="52903" y="27777"/>
                    </a:cubicBezTo>
                    <a:cubicBezTo>
                      <a:pt x="52547" y="27833"/>
                      <a:pt x="52191" y="27896"/>
                      <a:pt x="51829" y="27952"/>
                    </a:cubicBezTo>
                    <a:cubicBezTo>
                      <a:pt x="50976" y="28127"/>
                      <a:pt x="50117" y="28302"/>
                      <a:pt x="49263" y="28478"/>
                    </a:cubicBezTo>
                    <a:lnTo>
                      <a:pt x="49258" y="28478"/>
                    </a:lnTo>
                    <a:cubicBezTo>
                      <a:pt x="48975" y="28557"/>
                      <a:pt x="48698" y="28630"/>
                      <a:pt x="48421" y="28704"/>
                    </a:cubicBezTo>
                    <a:cubicBezTo>
                      <a:pt x="47890" y="28834"/>
                      <a:pt x="47353" y="28964"/>
                      <a:pt x="46821" y="29088"/>
                    </a:cubicBezTo>
                    <a:lnTo>
                      <a:pt x="45549" y="29467"/>
                    </a:lnTo>
                    <a:cubicBezTo>
                      <a:pt x="44933" y="29665"/>
                      <a:pt x="44317" y="29868"/>
                      <a:pt x="43701" y="30066"/>
                    </a:cubicBezTo>
                    <a:cubicBezTo>
                      <a:pt x="43633" y="30089"/>
                      <a:pt x="43560" y="30111"/>
                      <a:pt x="43486" y="30134"/>
                    </a:cubicBezTo>
                    <a:cubicBezTo>
                      <a:pt x="42616" y="30450"/>
                      <a:pt x="41740" y="30767"/>
                      <a:pt x="40869" y="31078"/>
                    </a:cubicBezTo>
                    <a:cubicBezTo>
                      <a:pt x="39264" y="31768"/>
                      <a:pt x="37658" y="32457"/>
                      <a:pt x="36047" y="33147"/>
                    </a:cubicBezTo>
                    <a:cubicBezTo>
                      <a:pt x="35838" y="33271"/>
                      <a:pt x="35623" y="33395"/>
                      <a:pt x="35409" y="33520"/>
                    </a:cubicBezTo>
                    <a:cubicBezTo>
                      <a:pt x="35228" y="33582"/>
                      <a:pt x="35024" y="33616"/>
                      <a:pt x="34860" y="33712"/>
                    </a:cubicBezTo>
                    <a:cubicBezTo>
                      <a:pt x="32577" y="35029"/>
                      <a:pt x="30282" y="36324"/>
                      <a:pt x="28026" y="37691"/>
                    </a:cubicBezTo>
                    <a:cubicBezTo>
                      <a:pt x="27077" y="38268"/>
                      <a:pt x="26212" y="38997"/>
                      <a:pt x="25313" y="39659"/>
                    </a:cubicBezTo>
                    <a:cubicBezTo>
                      <a:pt x="24256" y="40456"/>
                      <a:pt x="23188" y="41230"/>
                      <a:pt x="22153" y="42050"/>
                    </a:cubicBezTo>
                    <a:cubicBezTo>
                      <a:pt x="21481" y="42581"/>
                      <a:pt x="20848" y="43174"/>
                      <a:pt x="20198" y="43740"/>
                    </a:cubicBezTo>
                    <a:cubicBezTo>
                      <a:pt x="20452" y="42965"/>
                      <a:pt x="20848" y="42293"/>
                      <a:pt x="21192" y="41597"/>
                    </a:cubicBezTo>
                    <a:cubicBezTo>
                      <a:pt x="22329" y="39274"/>
                      <a:pt x="23470" y="36957"/>
                      <a:pt x="24573" y="34616"/>
                    </a:cubicBezTo>
                    <a:cubicBezTo>
                      <a:pt x="25070" y="33554"/>
                      <a:pt x="25477" y="32446"/>
                      <a:pt x="25924" y="31361"/>
                    </a:cubicBezTo>
                    <a:lnTo>
                      <a:pt x="25924" y="31361"/>
                    </a:lnTo>
                    <a:cubicBezTo>
                      <a:pt x="25846" y="31449"/>
                      <a:pt x="25772" y="31483"/>
                      <a:pt x="25704" y="31483"/>
                    </a:cubicBezTo>
                    <a:cubicBezTo>
                      <a:pt x="25588" y="31483"/>
                      <a:pt x="25487" y="31386"/>
                      <a:pt x="25398" y="31287"/>
                    </a:cubicBezTo>
                    <a:cubicBezTo>
                      <a:pt x="25296" y="31168"/>
                      <a:pt x="25234" y="31016"/>
                      <a:pt x="25155" y="30880"/>
                    </a:cubicBezTo>
                    <a:cubicBezTo>
                      <a:pt x="24567" y="32022"/>
                      <a:pt x="23968" y="33164"/>
                      <a:pt x="23386" y="34311"/>
                    </a:cubicBezTo>
                    <a:cubicBezTo>
                      <a:pt x="22594" y="35888"/>
                      <a:pt x="21820" y="37471"/>
                      <a:pt x="21017" y="39042"/>
                    </a:cubicBezTo>
                    <a:cubicBezTo>
                      <a:pt x="20361" y="40309"/>
                      <a:pt x="19683" y="41563"/>
                      <a:pt x="19016" y="42824"/>
                    </a:cubicBezTo>
                    <a:cubicBezTo>
                      <a:pt x="18909" y="43118"/>
                      <a:pt x="18801" y="43412"/>
                      <a:pt x="18660" y="43796"/>
                    </a:cubicBezTo>
                    <a:cubicBezTo>
                      <a:pt x="18298" y="43316"/>
                      <a:pt x="18762" y="43135"/>
                      <a:pt x="18784" y="42852"/>
                    </a:cubicBezTo>
                    <a:lnTo>
                      <a:pt x="18343" y="42332"/>
                    </a:lnTo>
                    <a:cubicBezTo>
                      <a:pt x="18366" y="41965"/>
                      <a:pt x="18389" y="41597"/>
                      <a:pt x="18417" y="41230"/>
                    </a:cubicBezTo>
                    <a:cubicBezTo>
                      <a:pt x="18473" y="40393"/>
                      <a:pt x="18598" y="39557"/>
                      <a:pt x="18570" y="38726"/>
                    </a:cubicBezTo>
                    <a:cubicBezTo>
                      <a:pt x="18519" y="36962"/>
                      <a:pt x="18394" y="35199"/>
                      <a:pt x="18298" y="33435"/>
                    </a:cubicBezTo>
                    <a:cubicBezTo>
                      <a:pt x="18236" y="32740"/>
                      <a:pt x="18208" y="32045"/>
                      <a:pt x="18106" y="31355"/>
                    </a:cubicBezTo>
                    <a:cubicBezTo>
                      <a:pt x="17948" y="30264"/>
                      <a:pt x="17739" y="29184"/>
                      <a:pt x="17546" y="28099"/>
                    </a:cubicBezTo>
                    <a:cubicBezTo>
                      <a:pt x="17518" y="27941"/>
                      <a:pt x="17484" y="27788"/>
                      <a:pt x="17456" y="27635"/>
                    </a:cubicBezTo>
                    <a:cubicBezTo>
                      <a:pt x="17620" y="27025"/>
                      <a:pt x="17236" y="26539"/>
                      <a:pt x="17089" y="26002"/>
                    </a:cubicBezTo>
                    <a:cubicBezTo>
                      <a:pt x="16919" y="25227"/>
                      <a:pt x="16749" y="24447"/>
                      <a:pt x="16580" y="23673"/>
                    </a:cubicBezTo>
                    <a:cubicBezTo>
                      <a:pt x="16495" y="23402"/>
                      <a:pt x="16416" y="23130"/>
                      <a:pt x="16331" y="22859"/>
                    </a:cubicBezTo>
                    <a:cubicBezTo>
                      <a:pt x="16184" y="22356"/>
                      <a:pt x="16043" y="21859"/>
                      <a:pt x="15896" y="21355"/>
                    </a:cubicBezTo>
                    <a:cubicBezTo>
                      <a:pt x="15687" y="20751"/>
                      <a:pt x="15478" y="20140"/>
                      <a:pt x="15268" y="19535"/>
                    </a:cubicBezTo>
                    <a:cubicBezTo>
                      <a:pt x="15020" y="18670"/>
                      <a:pt x="14754" y="17817"/>
                      <a:pt x="14234" y="17071"/>
                    </a:cubicBezTo>
                    <a:cubicBezTo>
                      <a:pt x="14087" y="16686"/>
                      <a:pt x="13940" y="16308"/>
                      <a:pt x="13793" y="15923"/>
                    </a:cubicBezTo>
                    <a:cubicBezTo>
                      <a:pt x="13448" y="15166"/>
                      <a:pt x="13137" y="14391"/>
                      <a:pt x="12759" y="13645"/>
                    </a:cubicBezTo>
                    <a:cubicBezTo>
                      <a:pt x="12369" y="12888"/>
                      <a:pt x="11916" y="12159"/>
                      <a:pt x="11493" y="11413"/>
                    </a:cubicBezTo>
                    <a:cubicBezTo>
                      <a:pt x="8858" y="6404"/>
                      <a:pt x="5015" y="2617"/>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Caption">
  <p:cSld name="CAPTION_ONLY">
    <p:spTree>
      <p:nvGrpSpPr>
        <p:cNvPr id="1" name="Shape 6214"/>
        <p:cNvGrpSpPr/>
        <p:nvPr/>
      </p:nvGrpSpPr>
      <p:grpSpPr>
        <a:xfrm>
          <a:off x="0" y="0"/>
          <a:ext cx="0" cy="0"/>
          <a:chOff x="0" y="0"/>
          <a:chExt cx="0" cy="0"/>
        </a:xfrm>
      </p:grpSpPr>
      <p:sp>
        <p:nvSpPr>
          <p:cNvPr id="6215" name="Google Shape;6215;p10"/>
          <p:cNvSpPr txBox="1">
            <a:spLocks noGrp="1"/>
          </p:cNvSpPr>
          <p:nvPr>
            <p:ph type="body" idx="1"/>
          </p:nvPr>
        </p:nvSpPr>
        <p:spPr>
          <a:xfrm>
            <a:off x="311700" y="4230575"/>
            <a:ext cx="5998800" cy="605100"/>
          </a:xfrm>
          <a:prstGeom prst="rect">
            <a:avLst/>
          </a:prstGeom>
        </p:spPr>
        <p:txBody>
          <a:bodyPr spcFirstLastPara="1" wrap="square" lIns="91425" tIns="91425" rIns="91425" bIns="91425" anchor="ctr" anchorCtr="0">
            <a:noAutofit/>
          </a:bodyPr>
          <a:lstStyle>
            <a:lvl1pPr marL="457200" lvl="0" indent="-228600">
              <a:lnSpc>
                <a:spcPct val="100000"/>
              </a:lnSpc>
              <a:spcBef>
                <a:spcPts val="0"/>
              </a:spcBef>
              <a:spcAft>
                <a:spcPts val="0"/>
              </a:spcAft>
              <a:buSzPts val="1600"/>
              <a:buNone/>
              <a:defRPr/>
            </a:lvl1pPr>
          </a:lstStyle>
          <a:p>
            <a:endParaRPr/>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Big number">
  <p:cSld name="BIG_NUMBER">
    <p:spTree>
      <p:nvGrpSpPr>
        <p:cNvPr id="1" name="Shape 6216"/>
        <p:cNvGrpSpPr/>
        <p:nvPr/>
      </p:nvGrpSpPr>
      <p:grpSpPr>
        <a:xfrm>
          <a:off x="0" y="0"/>
          <a:ext cx="0" cy="0"/>
          <a:chOff x="0" y="0"/>
          <a:chExt cx="0" cy="0"/>
        </a:xfrm>
      </p:grpSpPr>
      <p:grpSp>
        <p:nvGrpSpPr>
          <p:cNvPr id="6217" name="Google Shape;6217;p11"/>
          <p:cNvGrpSpPr/>
          <p:nvPr/>
        </p:nvGrpSpPr>
        <p:grpSpPr>
          <a:xfrm>
            <a:off x="194050" y="193895"/>
            <a:ext cx="8755889" cy="4755698"/>
            <a:chOff x="194050" y="193895"/>
            <a:chExt cx="8755889" cy="4755698"/>
          </a:xfrm>
        </p:grpSpPr>
        <p:sp>
          <p:nvSpPr>
            <p:cNvPr id="6218" name="Google Shape;6218;p11"/>
            <p:cNvSpPr/>
            <p:nvPr/>
          </p:nvSpPr>
          <p:spPr>
            <a:xfrm>
              <a:off x="374325" y="374100"/>
              <a:ext cx="8395200" cy="43953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219" name="Google Shape;6219;p11"/>
            <p:cNvGrpSpPr/>
            <p:nvPr/>
          </p:nvGrpSpPr>
          <p:grpSpPr>
            <a:xfrm>
              <a:off x="194061" y="193895"/>
              <a:ext cx="8755877" cy="99873"/>
              <a:chOff x="194061" y="193895"/>
              <a:chExt cx="8755877" cy="99873"/>
            </a:xfrm>
          </p:grpSpPr>
          <p:sp>
            <p:nvSpPr>
              <p:cNvPr id="6220" name="Google Shape;6220;p11"/>
              <p:cNvSpPr/>
              <p:nvPr/>
            </p:nvSpPr>
            <p:spPr>
              <a:xfrm>
                <a:off x="194061" y="193895"/>
                <a:ext cx="292904" cy="99873"/>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1" name="Google Shape;6221;p11"/>
              <p:cNvSpPr/>
              <p:nvPr/>
            </p:nvSpPr>
            <p:spPr>
              <a:xfrm>
                <a:off x="422085" y="241924"/>
                <a:ext cx="13730" cy="1028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2" name="Google Shape;6222;p11"/>
              <p:cNvSpPr/>
              <p:nvPr/>
            </p:nvSpPr>
            <p:spPr>
              <a:xfrm>
                <a:off x="243552" y="231044"/>
                <a:ext cx="13705" cy="1021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3" name="Google Shape;6223;p11"/>
              <p:cNvSpPr/>
              <p:nvPr/>
            </p:nvSpPr>
            <p:spPr>
              <a:xfrm>
                <a:off x="349274" y="206832"/>
                <a:ext cx="44485" cy="43592"/>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4" name="Google Shape;6224;p11"/>
              <p:cNvSpPr/>
              <p:nvPr/>
            </p:nvSpPr>
            <p:spPr>
              <a:xfrm>
                <a:off x="291060" y="222048"/>
                <a:ext cx="44807" cy="38537"/>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5" name="Google Shape;6225;p11"/>
              <p:cNvSpPr/>
              <p:nvPr/>
            </p:nvSpPr>
            <p:spPr>
              <a:xfrm>
                <a:off x="365779" y="227252"/>
                <a:ext cx="9368" cy="7460"/>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6" name="Google Shape;6226;p11"/>
              <p:cNvSpPr/>
              <p:nvPr/>
            </p:nvSpPr>
            <p:spPr>
              <a:xfrm>
                <a:off x="313340" y="235703"/>
                <a:ext cx="9293" cy="7435"/>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7" name="Google Shape;6227;p11"/>
              <p:cNvSpPr/>
              <p:nvPr/>
            </p:nvSpPr>
            <p:spPr>
              <a:xfrm flipH="1">
                <a:off x="461644" y="193895"/>
                <a:ext cx="292904" cy="99873"/>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8" name="Google Shape;6228;p11"/>
              <p:cNvSpPr/>
              <p:nvPr/>
            </p:nvSpPr>
            <p:spPr>
              <a:xfrm flipH="1">
                <a:off x="512795" y="241924"/>
                <a:ext cx="13730" cy="1028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9" name="Google Shape;6229;p11"/>
              <p:cNvSpPr/>
              <p:nvPr/>
            </p:nvSpPr>
            <p:spPr>
              <a:xfrm flipH="1">
                <a:off x="691353" y="231044"/>
                <a:ext cx="13705" cy="1021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0" name="Google Shape;6230;p11"/>
              <p:cNvSpPr/>
              <p:nvPr/>
            </p:nvSpPr>
            <p:spPr>
              <a:xfrm flipH="1">
                <a:off x="554851" y="206832"/>
                <a:ext cx="44485" cy="43592"/>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1" name="Google Shape;6231;p11"/>
              <p:cNvSpPr/>
              <p:nvPr/>
            </p:nvSpPr>
            <p:spPr>
              <a:xfrm flipH="1">
                <a:off x="612743" y="222048"/>
                <a:ext cx="44807" cy="38537"/>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2" name="Google Shape;6232;p11"/>
              <p:cNvSpPr/>
              <p:nvPr/>
            </p:nvSpPr>
            <p:spPr>
              <a:xfrm flipH="1">
                <a:off x="573462" y="227252"/>
                <a:ext cx="9368" cy="7460"/>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3" name="Google Shape;6233;p11"/>
              <p:cNvSpPr/>
              <p:nvPr/>
            </p:nvSpPr>
            <p:spPr>
              <a:xfrm flipH="1">
                <a:off x="625977" y="235703"/>
                <a:ext cx="9293" cy="7435"/>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4" name="Google Shape;6234;p11"/>
              <p:cNvSpPr/>
              <p:nvPr/>
            </p:nvSpPr>
            <p:spPr>
              <a:xfrm>
                <a:off x="739321" y="193895"/>
                <a:ext cx="292904" cy="99873"/>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5" name="Google Shape;6235;p11"/>
              <p:cNvSpPr/>
              <p:nvPr/>
            </p:nvSpPr>
            <p:spPr>
              <a:xfrm>
                <a:off x="967344" y="241924"/>
                <a:ext cx="13730" cy="1028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6" name="Google Shape;6236;p11"/>
              <p:cNvSpPr/>
              <p:nvPr/>
            </p:nvSpPr>
            <p:spPr>
              <a:xfrm>
                <a:off x="788811" y="231044"/>
                <a:ext cx="13705" cy="1021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7" name="Google Shape;6237;p11"/>
              <p:cNvSpPr/>
              <p:nvPr/>
            </p:nvSpPr>
            <p:spPr>
              <a:xfrm>
                <a:off x="894533" y="206832"/>
                <a:ext cx="44485" cy="43592"/>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8" name="Google Shape;6238;p11"/>
              <p:cNvSpPr/>
              <p:nvPr/>
            </p:nvSpPr>
            <p:spPr>
              <a:xfrm>
                <a:off x="836319" y="222048"/>
                <a:ext cx="44807" cy="38537"/>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9" name="Google Shape;6239;p11"/>
              <p:cNvSpPr/>
              <p:nvPr/>
            </p:nvSpPr>
            <p:spPr>
              <a:xfrm>
                <a:off x="911039" y="227252"/>
                <a:ext cx="9368" cy="7460"/>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0" name="Google Shape;6240;p11"/>
              <p:cNvSpPr/>
              <p:nvPr/>
            </p:nvSpPr>
            <p:spPr>
              <a:xfrm>
                <a:off x="858599" y="235703"/>
                <a:ext cx="9293" cy="7435"/>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1" name="Google Shape;6241;p11"/>
              <p:cNvSpPr/>
              <p:nvPr/>
            </p:nvSpPr>
            <p:spPr>
              <a:xfrm flipH="1">
                <a:off x="1006903" y="193895"/>
                <a:ext cx="292904" cy="99873"/>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2" name="Google Shape;6242;p11"/>
              <p:cNvSpPr/>
              <p:nvPr/>
            </p:nvSpPr>
            <p:spPr>
              <a:xfrm flipH="1">
                <a:off x="1058054" y="241924"/>
                <a:ext cx="13730" cy="1028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3" name="Google Shape;6243;p11"/>
              <p:cNvSpPr/>
              <p:nvPr/>
            </p:nvSpPr>
            <p:spPr>
              <a:xfrm flipH="1">
                <a:off x="1236612" y="231044"/>
                <a:ext cx="13705" cy="1021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4" name="Google Shape;6244;p11"/>
              <p:cNvSpPr/>
              <p:nvPr/>
            </p:nvSpPr>
            <p:spPr>
              <a:xfrm flipH="1">
                <a:off x="1100110" y="206832"/>
                <a:ext cx="44485" cy="43592"/>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5" name="Google Shape;6245;p11"/>
              <p:cNvSpPr/>
              <p:nvPr/>
            </p:nvSpPr>
            <p:spPr>
              <a:xfrm flipH="1">
                <a:off x="1158002" y="222048"/>
                <a:ext cx="44807" cy="38537"/>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6" name="Google Shape;6246;p11"/>
              <p:cNvSpPr/>
              <p:nvPr/>
            </p:nvSpPr>
            <p:spPr>
              <a:xfrm flipH="1">
                <a:off x="1118722" y="227252"/>
                <a:ext cx="9368" cy="7460"/>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7" name="Google Shape;6247;p11"/>
              <p:cNvSpPr/>
              <p:nvPr/>
            </p:nvSpPr>
            <p:spPr>
              <a:xfrm flipH="1">
                <a:off x="1171236" y="235703"/>
                <a:ext cx="9293" cy="7435"/>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8" name="Google Shape;6248;p11"/>
              <p:cNvSpPr/>
              <p:nvPr/>
            </p:nvSpPr>
            <p:spPr>
              <a:xfrm>
                <a:off x="1285164" y="193895"/>
                <a:ext cx="292904" cy="99873"/>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9" name="Google Shape;6249;p11"/>
              <p:cNvSpPr/>
              <p:nvPr/>
            </p:nvSpPr>
            <p:spPr>
              <a:xfrm>
                <a:off x="1513188" y="241924"/>
                <a:ext cx="13730" cy="1028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0" name="Google Shape;6250;p11"/>
              <p:cNvSpPr/>
              <p:nvPr/>
            </p:nvSpPr>
            <p:spPr>
              <a:xfrm>
                <a:off x="1334655" y="231044"/>
                <a:ext cx="13705" cy="1021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1" name="Google Shape;6251;p11"/>
              <p:cNvSpPr/>
              <p:nvPr/>
            </p:nvSpPr>
            <p:spPr>
              <a:xfrm>
                <a:off x="1440377" y="206832"/>
                <a:ext cx="44485" cy="43592"/>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2" name="Google Shape;6252;p11"/>
              <p:cNvSpPr/>
              <p:nvPr/>
            </p:nvSpPr>
            <p:spPr>
              <a:xfrm>
                <a:off x="1382163" y="222048"/>
                <a:ext cx="44807" cy="38537"/>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3" name="Google Shape;6253;p11"/>
              <p:cNvSpPr/>
              <p:nvPr/>
            </p:nvSpPr>
            <p:spPr>
              <a:xfrm>
                <a:off x="1456882" y="227252"/>
                <a:ext cx="9368" cy="7460"/>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4" name="Google Shape;6254;p11"/>
              <p:cNvSpPr/>
              <p:nvPr/>
            </p:nvSpPr>
            <p:spPr>
              <a:xfrm>
                <a:off x="1404442" y="235703"/>
                <a:ext cx="9293" cy="7435"/>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5" name="Google Shape;6255;p11"/>
              <p:cNvSpPr/>
              <p:nvPr/>
            </p:nvSpPr>
            <p:spPr>
              <a:xfrm flipH="1">
                <a:off x="1552746" y="193895"/>
                <a:ext cx="292904" cy="99873"/>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6" name="Google Shape;6256;p11"/>
              <p:cNvSpPr/>
              <p:nvPr/>
            </p:nvSpPr>
            <p:spPr>
              <a:xfrm flipH="1">
                <a:off x="1603897" y="241924"/>
                <a:ext cx="13730" cy="1028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7" name="Google Shape;6257;p11"/>
              <p:cNvSpPr/>
              <p:nvPr/>
            </p:nvSpPr>
            <p:spPr>
              <a:xfrm flipH="1">
                <a:off x="1782455" y="231044"/>
                <a:ext cx="13705" cy="1021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8" name="Google Shape;6258;p11"/>
              <p:cNvSpPr/>
              <p:nvPr/>
            </p:nvSpPr>
            <p:spPr>
              <a:xfrm flipH="1">
                <a:off x="1645953" y="206832"/>
                <a:ext cx="44485" cy="43592"/>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9" name="Google Shape;6259;p11"/>
              <p:cNvSpPr/>
              <p:nvPr/>
            </p:nvSpPr>
            <p:spPr>
              <a:xfrm flipH="1">
                <a:off x="1703845" y="222048"/>
                <a:ext cx="44807" cy="38537"/>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0" name="Google Shape;6260;p11"/>
              <p:cNvSpPr/>
              <p:nvPr/>
            </p:nvSpPr>
            <p:spPr>
              <a:xfrm flipH="1">
                <a:off x="1664565" y="227252"/>
                <a:ext cx="9368" cy="7460"/>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1" name="Google Shape;6261;p11"/>
              <p:cNvSpPr/>
              <p:nvPr/>
            </p:nvSpPr>
            <p:spPr>
              <a:xfrm flipH="1">
                <a:off x="1717079" y="235703"/>
                <a:ext cx="9293" cy="7435"/>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2" name="Google Shape;6262;p11"/>
              <p:cNvSpPr/>
              <p:nvPr/>
            </p:nvSpPr>
            <p:spPr>
              <a:xfrm>
                <a:off x="1831007" y="193895"/>
                <a:ext cx="292904" cy="99873"/>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3" name="Google Shape;6263;p11"/>
              <p:cNvSpPr/>
              <p:nvPr/>
            </p:nvSpPr>
            <p:spPr>
              <a:xfrm>
                <a:off x="2059031" y="241924"/>
                <a:ext cx="13730" cy="1028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4" name="Google Shape;6264;p11"/>
              <p:cNvSpPr/>
              <p:nvPr/>
            </p:nvSpPr>
            <p:spPr>
              <a:xfrm>
                <a:off x="1880498" y="231044"/>
                <a:ext cx="13705" cy="1021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5" name="Google Shape;6265;p11"/>
              <p:cNvSpPr/>
              <p:nvPr/>
            </p:nvSpPr>
            <p:spPr>
              <a:xfrm>
                <a:off x="1986220" y="206832"/>
                <a:ext cx="44485" cy="43592"/>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6" name="Google Shape;6266;p11"/>
              <p:cNvSpPr/>
              <p:nvPr/>
            </p:nvSpPr>
            <p:spPr>
              <a:xfrm>
                <a:off x="1928006" y="222048"/>
                <a:ext cx="44807" cy="38537"/>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7" name="Google Shape;6267;p11"/>
              <p:cNvSpPr/>
              <p:nvPr/>
            </p:nvSpPr>
            <p:spPr>
              <a:xfrm>
                <a:off x="2002725" y="227252"/>
                <a:ext cx="9368" cy="7460"/>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8" name="Google Shape;6268;p11"/>
              <p:cNvSpPr/>
              <p:nvPr/>
            </p:nvSpPr>
            <p:spPr>
              <a:xfrm>
                <a:off x="1950285" y="235703"/>
                <a:ext cx="9293" cy="7435"/>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9" name="Google Shape;6269;p11"/>
              <p:cNvSpPr/>
              <p:nvPr/>
            </p:nvSpPr>
            <p:spPr>
              <a:xfrm flipH="1">
                <a:off x="2098589" y="193895"/>
                <a:ext cx="292904" cy="99873"/>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0" name="Google Shape;6270;p11"/>
              <p:cNvSpPr/>
              <p:nvPr/>
            </p:nvSpPr>
            <p:spPr>
              <a:xfrm flipH="1">
                <a:off x="2149740" y="241924"/>
                <a:ext cx="13730" cy="1028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1" name="Google Shape;6271;p11"/>
              <p:cNvSpPr/>
              <p:nvPr/>
            </p:nvSpPr>
            <p:spPr>
              <a:xfrm flipH="1">
                <a:off x="2328298" y="231044"/>
                <a:ext cx="13705" cy="1021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2" name="Google Shape;6272;p11"/>
              <p:cNvSpPr/>
              <p:nvPr/>
            </p:nvSpPr>
            <p:spPr>
              <a:xfrm flipH="1">
                <a:off x="2191796" y="206832"/>
                <a:ext cx="44485" cy="43592"/>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3" name="Google Shape;6273;p11"/>
              <p:cNvSpPr/>
              <p:nvPr/>
            </p:nvSpPr>
            <p:spPr>
              <a:xfrm flipH="1">
                <a:off x="2249688" y="222048"/>
                <a:ext cx="44807" cy="38537"/>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4" name="Google Shape;6274;p11"/>
              <p:cNvSpPr/>
              <p:nvPr/>
            </p:nvSpPr>
            <p:spPr>
              <a:xfrm flipH="1">
                <a:off x="2210408" y="227252"/>
                <a:ext cx="9368" cy="7460"/>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5" name="Google Shape;6275;p11"/>
              <p:cNvSpPr/>
              <p:nvPr/>
            </p:nvSpPr>
            <p:spPr>
              <a:xfrm flipH="1">
                <a:off x="2262922" y="235703"/>
                <a:ext cx="9293" cy="7435"/>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6" name="Google Shape;6276;p11"/>
              <p:cNvSpPr/>
              <p:nvPr/>
            </p:nvSpPr>
            <p:spPr>
              <a:xfrm>
                <a:off x="2376850" y="193895"/>
                <a:ext cx="292904" cy="99873"/>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7" name="Google Shape;6277;p11"/>
              <p:cNvSpPr/>
              <p:nvPr/>
            </p:nvSpPr>
            <p:spPr>
              <a:xfrm>
                <a:off x="2604874" y="241924"/>
                <a:ext cx="13730" cy="1028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8" name="Google Shape;6278;p11"/>
              <p:cNvSpPr/>
              <p:nvPr/>
            </p:nvSpPr>
            <p:spPr>
              <a:xfrm>
                <a:off x="2426341" y="231044"/>
                <a:ext cx="13705" cy="1021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9" name="Google Shape;6279;p11"/>
              <p:cNvSpPr/>
              <p:nvPr/>
            </p:nvSpPr>
            <p:spPr>
              <a:xfrm>
                <a:off x="2532063" y="206832"/>
                <a:ext cx="44485" cy="43592"/>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0" name="Google Shape;6280;p11"/>
              <p:cNvSpPr/>
              <p:nvPr/>
            </p:nvSpPr>
            <p:spPr>
              <a:xfrm>
                <a:off x="2473849" y="222048"/>
                <a:ext cx="44807" cy="38537"/>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1" name="Google Shape;6281;p11"/>
              <p:cNvSpPr/>
              <p:nvPr/>
            </p:nvSpPr>
            <p:spPr>
              <a:xfrm>
                <a:off x="2548568" y="227252"/>
                <a:ext cx="9368" cy="7460"/>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2" name="Google Shape;6282;p11"/>
              <p:cNvSpPr/>
              <p:nvPr/>
            </p:nvSpPr>
            <p:spPr>
              <a:xfrm>
                <a:off x="2496128" y="235703"/>
                <a:ext cx="9293" cy="7435"/>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3" name="Google Shape;6283;p11"/>
              <p:cNvSpPr/>
              <p:nvPr/>
            </p:nvSpPr>
            <p:spPr>
              <a:xfrm flipH="1">
                <a:off x="2644433" y="193895"/>
                <a:ext cx="292904" cy="99873"/>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4" name="Google Shape;6284;p11"/>
              <p:cNvSpPr/>
              <p:nvPr/>
            </p:nvSpPr>
            <p:spPr>
              <a:xfrm flipH="1">
                <a:off x="2695584" y="241924"/>
                <a:ext cx="13730" cy="1028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5" name="Google Shape;6285;p11"/>
              <p:cNvSpPr/>
              <p:nvPr/>
            </p:nvSpPr>
            <p:spPr>
              <a:xfrm flipH="1">
                <a:off x="2874142" y="231044"/>
                <a:ext cx="13705" cy="1021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6" name="Google Shape;6286;p11"/>
              <p:cNvSpPr/>
              <p:nvPr/>
            </p:nvSpPr>
            <p:spPr>
              <a:xfrm flipH="1">
                <a:off x="2737640" y="206832"/>
                <a:ext cx="44485" cy="43592"/>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7" name="Google Shape;6287;p11"/>
              <p:cNvSpPr/>
              <p:nvPr/>
            </p:nvSpPr>
            <p:spPr>
              <a:xfrm flipH="1">
                <a:off x="2795531" y="222048"/>
                <a:ext cx="44807" cy="38537"/>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8" name="Google Shape;6288;p11"/>
              <p:cNvSpPr/>
              <p:nvPr/>
            </p:nvSpPr>
            <p:spPr>
              <a:xfrm flipH="1">
                <a:off x="2756251" y="227252"/>
                <a:ext cx="9368" cy="7460"/>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9" name="Google Shape;6289;p11"/>
              <p:cNvSpPr/>
              <p:nvPr/>
            </p:nvSpPr>
            <p:spPr>
              <a:xfrm flipH="1">
                <a:off x="2808765" y="235703"/>
                <a:ext cx="9293" cy="7435"/>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0" name="Google Shape;6290;p11"/>
              <p:cNvSpPr/>
              <p:nvPr/>
            </p:nvSpPr>
            <p:spPr>
              <a:xfrm>
                <a:off x="2922693" y="193895"/>
                <a:ext cx="292904" cy="99873"/>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1" name="Google Shape;6291;p11"/>
              <p:cNvSpPr/>
              <p:nvPr/>
            </p:nvSpPr>
            <p:spPr>
              <a:xfrm>
                <a:off x="3150717" y="241924"/>
                <a:ext cx="13730" cy="1028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2" name="Google Shape;6292;p11"/>
              <p:cNvSpPr/>
              <p:nvPr/>
            </p:nvSpPr>
            <p:spPr>
              <a:xfrm>
                <a:off x="2972184" y="231044"/>
                <a:ext cx="13705" cy="1021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3" name="Google Shape;6293;p11"/>
              <p:cNvSpPr/>
              <p:nvPr/>
            </p:nvSpPr>
            <p:spPr>
              <a:xfrm>
                <a:off x="3077906" y="206832"/>
                <a:ext cx="44485" cy="43592"/>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4" name="Google Shape;6294;p11"/>
              <p:cNvSpPr/>
              <p:nvPr/>
            </p:nvSpPr>
            <p:spPr>
              <a:xfrm>
                <a:off x="3019692" y="222048"/>
                <a:ext cx="44807" cy="38537"/>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5" name="Google Shape;6295;p11"/>
              <p:cNvSpPr/>
              <p:nvPr/>
            </p:nvSpPr>
            <p:spPr>
              <a:xfrm>
                <a:off x="3094411" y="227252"/>
                <a:ext cx="9368" cy="7460"/>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6" name="Google Shape;6296;p11"/>
              <p:cNvSpPr/>
              <p:nvPr/>
            </p:nvSpPr>
            <p:spPr>
              <a:xfrm>
                <a:off x="3041972" y="235703"/>
                <a:ext cx="9293" cy="7435"/>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7" name="Google Shape;6297;p11"/>
              <p:cNvSpPr/>
              <p:nvPr/>
            </p:nvSpPr>
            <p:spPr>
              <a:xfrm flipH="1">
                <a:off x="3190276" y="193895"/>
                <a:ext cx="292904" cy="99873"/>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8" name="Google Shape;6298;p11"/>
              <p:cNvSpPr/>
              <p:nvPr/>
            </p:nvSpPr>
            <p:spPr>
              <a:xfrm flipH="1">
                <a:off x="3241427" y="241924"/>
                <a:ext cx="13730" cy="1028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9" name="Google Shape;6299;p11"/>
              <p:cNvSpPr/>
              <p:nvPr/>
            </p:nvSpPr>
            <p:spPr>
              <a:xfrm flipH="1">
                <a:off x="3419985" y="231044"/>
                <a:ext cx="13705" cy="1021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0" name="Google Shape;6300;p11"/>
              <p:cNvSpPr/>
              <p:nvPr/>
            </p:nvSpPr>
            <p:spPr>
              <a:xfrm flipH="1">
                <a:off x="3283483" y="206832"/>
                <a:ext cx="44485" cy="43592"/>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1" name="Google Shape;6301;p11"/>
              <p:cNvSpPr/>
              <p:nvPr/>
            </p:nvSpPr>
            <p:spPr>
              <a:xfrm flipH="1">
                <a:off x="3341375" y="222048"/>
                <a:ext cx="44807" cy="38537"/>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2" name="Google Shape;6302;p11"/>
              <p:cNvSpPr/>
              <p:nvPr/>
            </p:nvSpPr>
            <p:spPr>
              <a:xfrm flipH="1">
                <a:off x="3302094" y="227252"/>
                <a:ext cx="9368" cy="7460"/>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3" name="Google Shape;6303;p11"/>
              <p:cNvSpPr/>
              <p:nvPr/>
            </p:nvSpPr>
            <p:spPr>
              <a:xfrm flipH="1">
                <a:off x="3354609" y="235703"/>
                <a:ext cx="9293" cy="7435"/>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4" name="Google Shape;6304;p11"/>
              <p:cNvSpPr/>
              <p:nvPr/>
            </p:nvSpPr>
            <p:spPr>
              <a:xfrm>
                <a:off x="3468537" y="193895"/>
                <a:ext cx="292904" cy="99873"/>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5" name="Google Shape;6305;p11"/>
              <p:cNvSpPr/>
              <p:nvPr/>
            </p:nvSpPr>
            <p:spPr>
              <a:xfrm>
                <a:off x="3696560" y="241924"/>
                <a:ext cx="13730" cy="1028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6" name="Google Shape;6306;p11"/>
              <p:cNvSpPr/>
              <p:nvPr/>
            </p:nvSpPr>
            <p:spPr>
              <a:xfrm>
                <a:off x="3518027" y="231044"/>
                <a:ext cx="13705" cy="1021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7" name="Google Shape;6307;p11"/>
              <p:cNvSpPr/>
              <p:nvPr/>
            </p:nvSpPr>
            <p:spPr>
              <a:xfrm>
                <a:off x="3623749" y="206832"/>
                <a:ext cx="44485" cy="43592"/>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8" name="Google Shape;6308;p11"/>
              <p:cNvSpPr/>
              <p:nvPr/>
            </p:nvSpPr>
            <p:spPr>
              <a:xfrm>
                <a:off x="3565535" y="222048"/>
                <a:ext cx="44807" cy="38537"/>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9" name="Google Shape;6309;p11"/>
              <p:cNvSpPr/>
              <p:nvPr/>
            </p:nvSpPr>
            <p:spPr>
              <a:xfrm>
                <a:off x="3640255" y="227252"/>
                <a:ext cx="9368" cy="7460"/>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0" name="Google Shape;6310;p11"/>
              <p:cNvSpPr/>
              <p:nvPr/>
            </p:nvSpPr>
            <p:spPr>
              <a:xfrm>
                <a:off x="3587815" y="235703"/>
                <a:ext cx="9293" cy="7435"/>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1" name="Google Shape;6311;p11"/>
              <p:cNvSpPr/>
              <p:nvPr/>
            </p:nvSpPr>
            <p:spPr>
              <a:xfrm flipH="1">
                <a:off x="3736119" y="193895"/>
                <a:ext cx="292904" cy="99873"/>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2" name="Google Shape;6312;p11"/>
              <p:cNvSpPr/>
              <p:nvPr/>
            </p:nvSpPr>
            <p:spPr>
              <a:xfrm flipH="1">
                <a:off x="3787270" y="241924"/>
                <a:ext cx="13730" cy="1028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3" name="Google Shape;6313;p11"/>
              <p:cNvSpPr/>
              <p:nvPr/>
            </p:nvSpPr>
            <p:spPr>
              <a:xfrm flipH="1">
                <a:off x="3965828" y="231044"/>
                <a:ext cx="13705" cy="1021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4" name="Google Shape;6314;p11"/>
              <p:cNvSpPr/>
              <p:nvPr/>
            </p:nvSpPr>
            <p:spPr>
              <a:xfrm flipH="1">
                <a:off x="3829326" y="206832"/>
                <a:ext cx="44485" cy="43592"/>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5" name="Google Shape;6315;p11"/>
              <p:cNvSpPr/>
              <p:nvPr/>
            </p:nvSpPr>
            <p:spPr>
              <a:xfrm flipH="1">
                <a:off x="3887218" y="222048"/>
                <a:ext cx="44807" cy="38537"/>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6" name="Google Shape;6316;p11"/>
              <p:cNvSpPr/>
              <p:nvPr/>
            </p:nvSpPr>
            <p:spPr>
              <a:xfrm flipH="1">
                <a:off x="3847938" y="227252"/>
                <a:ext cx="9368" cy="7460"/>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7" name="Google Shape;6317;p11"/>
              <p:cNvSpPr/>
              <p:nvPr/>
            </p:nvSpPr>
            <p:spPr>
              <a:xfrm flipH="1">
                <a:off x="3900452" y="235703"/>
                <a:ext cx="9293" cy="7435"/>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8" name="Google Shape;6318;p11"/>
              <p:cNvSpPr/>
              <p:nvPr/>
            </p:nvSpPr>
            <p:spPr>
              <a:xfrm>
                <a:off x="4014380" y="193895"/>
                <a:ext cx="292904" cy="99873"/>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9" name="Google Shape;6319;p11"/>
              <p:cNvSpPr/>
              <p:nvPr/>
            </p:nvSpPr>
            <p:spPr>
              <a:xfrm>
                <a:off x="4242404" y="241924"/>
                <a:ext cx="13730" cy="1028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0" name="Google Shape;6320;p11"/>
              <p:cNvSpPr/>
              <p:nvPr/>
            </p:nvSpPr>
            <p:spPr>
              <a:xfrm>
                <a:off x="4063870" y="231044"/>
                <a:ext cx="13705" cy="1021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1" name="Google Shape;6321;p11"/>
              <p:cNvSpPr/>
              <p:nvPr/>
            </p:nvSpPr>
            <p:spPr>
              <a:xfrm>
                <a:off x="4169593" y="206832"/>
                <a:ext cx="44485" cy="43592"/>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2" name="Google Shape;6322;p11"/>
              <p:cNvSpPr/>
              <p:nvPr/>
            </p:nvSpPr>
            <p:spPr>
              <a:xfrm>
                <a:off x="4111378" y="222048"/>
                <a:ext cx="44807" cy="38537"/>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3" name="Google Shape;6323;p11"/>
              <p:cNvSpPr/>
              <p:nvPr/>
            </p:nvSpPr>
            <p:spPr>
              <a:xfrm>
                <a:off x="4186098" y="227252"/>
                <a:ext cx="9368" cy="7460"/>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4" name="Google Shape;6324;p11"/>
              <p:cNvSpPr/>
              <p:nvPr/>
            </p:nvSpPr>
            <p:spPr>
              <a:xfrm>
                <a:off x="4133658" y="235703"/>
                <a:ext cx="9293" cy="7435"/>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5" name="Google Shape;6325;p11"/>
              <p:cNvSpPr/>
              <p:nvPr/>
            </p:nvSpPr>
            <p:spPr>
              <a:xfrm flipH="1">
                <a:off x="4281962" y="193895"/>
                <a:ext cx="292904" cy="99873"/>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6" name="Google Shape;6326;p11"/>
              <p:cNvSpPr/>
              <p:nvPr/>
            </p:nvSpPr>
            <p:spPr>
              <a:xfrm flipH="1">
                <a:off x="4333113" y="241924"/>
                <a:ext cx="13730" cy="1028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7" name="Google Shape;6327;p11"/>
              <p:cNvSpPr/>
              <p:nvPr/>
            </p:nvSpPr>
            <p:spPr>
              <a:xfrm flipH="1">
                <a:off x="4511671" y="231044"/>
                <a:ext cx="13705" cy="1021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8" name="Google Shape;6328;p11"/>
              <p:cNvSpPr/>
              <p:nvPr/>
            </p:nvSpPr>
            <p:spPr>
              <a:xfrm flipH="1">
                <a:off x="4375169" y="206832"/>
                <a:ext cx="44485" cy="43592"/>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9" name="Google Shape;6329;p11"/>
              <p:cNvSpPr/>
              <p:nvPr/>
            </p:nvSpPr>
            <p:spPr>
              <a:xfrm flipH="1">
                <a:off x="4433061" y="222048"/>
                <a:ext cx="44807" cy="38537"/>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0" name="Google Shape;6330;p11"/>
              <p:cNvSpPr/>
              <p:nvPr/>
            </p:nvSpPr>
            <p:spPr>
              <a:xfrm flipH="1">
                <a:off x="4393781" y="227252"/>
                <a:ext cx="9368" cy="7460"/>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1" name="Google Shape;6331;p11"/>
              <p:cNvSpPr/>
              <p:nvPr/>
            </p:nvSpPr>
            <p:spPr>
              <a:xfrm flipH="1">
                <a:off x="4446295" y="235703"/>
                <a:ext cx="9293" cy="7435"/>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2" name="Google Shape;6332;p11"/>
              <p:cNvSpPr/>
              <p:nvPr/>
            </p:nvSpPr>
            <p:spPr>
              <a:xfrm>
                <a:off x="4560223" y="193895"/>
                <a:ext cx="292904" cy="99873"/>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3" name="Google Shape;6333;p11"/>
              <p:cNvSpPr/>
              <p:nvPr/>
            </p:nvSpPr>
            <p:spPr>
              <a:xfrm>
                <a:off x="4788247" y="241924"/>
                <a:ext cx="13730" cy="1028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4" name="Google Shape;6334;p11"/>
              <p:cNvSpPr/>
              <p:nvPr/>
            </p:nvSpPr>
            <p:spPr>
              <a:xfrm>
                <a:off x="4609714" y="231044"/>
                <a:ext cx="13705" cy="1021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5" name="Google Shape;6335;p11"/>
              <p:cNvSpPr/>
              <p:nvPr/>
            </p:nvSpPr>
            <p:spPr>
              <a:xfrm>
                <a:off x="4715436" y="206832"/>
                <a:ext cx="44485" cy="43592"/>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6" name="Google Shape;6336;p11"/>
              <p:cNvSpPr/>
              <p:nvPr/>
            </p:nvSpPr>
            <p:spPr>
              <a:xfrm>
                <a:off x="4657222" y="222048"/>
                <a:ext cx="44807" cy="38537"/>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7" name="Google Shape;6337;p11"/>
              <p:cNvSpPr/>
              <p:nvPr/>
            </p:nvSpPr>
            <p:spPr>
              <a:xfrm>
                <a:off x="4731941" y="227252"/>
                <a:ext cx="9368" cy="7460"/>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8" name="Google Shape;6338;p11"/>
              <p:cNvSpPr/>
              <p:nvPr/>
            </p:nvSpPr>
            <p:spPr>
              <a:xfrm>
                <a:off x="4679501" y="235703"/>
                <a:ext cx="9293" cy="7435"/>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9" name="Google Shape;6339;p11"/>
              <p:cNvSpPr/>
              <p:nvPr/>
            </p:nvSpPr>
            <p:spPr>
              <a:xfrm flipH="1">
                <a:off x="4827805" y="193895"/>
                <a:ext cx="292904" cy="99873"/>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0" name="Google Shape;6340;p11"/>
              <p:cNvSpPr/>
              <p:nvPr/>
            </p:nvSpPr>
            <p:spPr>
              <a:xfrm flipH="1">
                <a:off x="4878956" y="241924"/>
                <a:ext cx="13730" cy="1028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1" name="Google Shape;6341;p11"/>
              <p:cNvSpPr/>
              <p:nvPr/>
            </p:nvSpPr>
            <p:spPr>
              <a:xfrm flipH="1">
                <a:off x="5057514" y="231044"/>
                <a:ext cx="13705" cy="1021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2" name="Google Shape;6342;p11"/>
              <p:cNvSpPr/>
              <p:nvPr/>
            </p:nvSpPr>
            <p:spPr>
              <a:xfrm flipH="1">
                <a:off x="4921012" y="206832"/>
                <a:ext cx="44485" cy="43592"/>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3" name="Google Shape;6343;p11"/>
              <p:cNvSpPr/>
              <p:nvPr/>
            </p:nvSpPr>
            <p:spPr>
              <a:xfrm flipH="1">
                <a:off x="4978904" y="222048"/>
                <a:ext cx="44807" cy="38537"/>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4" name="Google Shape;6344;p11"/>
              <p:cNvSpPr/>
              <p:nvPr/>
            </p:nvSpPr>
            <p:spPr>
              <a:xfrm flipH="1">
                <a:off x="4939624" y="227252"/>
                <a:ext cx="9368" cy="7460"/>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5" name="Google Shape;6345;p11"/>
              <p:cNvSpPr/>
              <p:nvPr/>
            </p:nvSpPr>
            <p:spPr>
              <a:xfrm flipH="1">
                <a:off x="4992138" y="235703"/>
                <a:ext cx="9293" cy="7435"/>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6" name="Google Shape;6346;p11"/>
              <p:cNvSpPr/>
              <p:nvPr/>
            </p:nvSpPr>
            <p:spPr>
              <a:xfrm>
                <a:off x="5107256" y="193895"/>
                <a:ext cx="292904" cy="99873"/>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7" name="Google Shape;6347;p11"/>
              <p:cNvSpPr/>
              <p:nvPr/>
            </p:nvSpPr>
            <p:spPr>
              <a:xfrm>
                <a:off x="5335279" y="241924"/>
                <a:ext cx="13730" cy="1028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8" name="Google Shape;6348;p11"/>
              <p:cNvSpPr/>
              <p:nvPr/>
            </p:nvSpPr>
            <p:spPr>
              <a:xfrm>
                <a:off x="5156746" y="231044"/>
                <a:ext cx="13705" cy="1021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9" name="Google Shape;6349;p11"/>
              <p:cNvSpPr/>
              <p:nvPr/>
            </p:nvSpPr>
            <p:spPr>
              <a:xfrm>
                <a:off x="5262468" y="206832"/>
                <a:ext cx="44485" cy="43592"/>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0" name="Google Shape;6350;p11"/>
              <p:cNvSpPr/>
              <p:nvPr/>
            </p:nvSpPr>
            <p:spPr>
              <a:xfrm>
                <a:off x="5204254" y="222048"/>
                <a:ext cx="44807" cy="38537"/>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1" name="Google Shape;6351;p11"/>
              <p:cNvSpPr/>
              <p:nvPr/>
            </p:nvSpPr>
            <p:spPr>
              <a:xfrm>
                <a:off x="5278974" y="227252"/>
                <a:ext cx="9368" cy="7460"/>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2" name="Google Shape;6352;p11"/>
              <p:cNvSpPr/>
              <p:nvPr/>
            </p:nvSpPr>
            <p:spPr>
              <a:xfrm>
                <a:off x="5226534" y="235703"/>
                <a:ext cx="9293" cy="7435"/>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3" name="Google Shape;6353;p11"/>
              <p:cNvSpPr/>
              <p:nvPr/>
            </p:nvSpPr>
            <p:spPr>
              <a:xfrm flipH="1">
                <a:off x="5374838" y="193895"/>
                <a:ext cx="292904" cy="99873"/>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4" name="Google Shape;6354;p11"/>
              <p:cNvSpPr/>
              <p:nvPr/>
            </p:nvSpPr>
            <p:spPr>
              <a:xfrm flipH="1">
                <a:off x="5425989" y="241924"/>
                <a:ext cx="13730" cy="1028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5" name="Google Shape;6355;p11"/>
              <p:cNvSpPr/>
              <p:nvPr/>
            </p:nvSpPr>
            <p:spPr>
              <a:xfrm flipH="1">
                <a:off x="5604547" y="231044"/>
                <a:ext cx="13705" cy="1021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6" name="Google Shape;6356;p11"/>
              <p:cNvSpPr/>
              <p:nvPr/>
            </p:nvSpPr>
            <p:spPr>
              <a:xfrm flipH="1">
                <a:off x="5468045" y="206832"/>
                <a:ext cx="44485" cy="43592"/>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7" name="Google Shape;6357;p11"/>
              <p:cNvSpPr/>
              <p:nvPr/>
            </p:nvSpPr>
            <p:spPr>
              <a:xfrm flipH="1">
                <a:off x="5525937" y="222048"/>
                <a:ext cx="44807" cy="38537"/>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8" name="Google Shape;6358;p11"/>
              <p:cNvSpPr/>
              <p:nvPr/>
            </p:nvSpPr>
            <p:spPr>
              <a:xfrm flipH="1">
                <a:off x="5486657" y="227252"/>
                <a:ext cx="9368" cy="7460"/>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9" name="Google Shape;6359;p11"/>
              <p:cNvSpPr/>
              <p:nvPr/>
            </p:nvSpPr>
            <p:spPr>
              <a:xfrm flipH="1">
                <a:off x="5539171" y="235703"/>
                <a:ext cx="9293" cy="7435"/>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0" name="Google Shape;6360;p11"/>
              <p:cNvSpPr/>
              <p:nvPr/>
            </p:nvSpPr>
            <p:spPr>
              <a:xfrm>
                <a:off x="5654288" y="193895"/>
                <a:ext cx="292904" cy="99873"/>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1" name="Google Shape;6361;p11"/>
              <p:cNvSpPr/>
              <p:nvPr/>
            </p:nvSpPr>
            <p:spPr>
              <a:xfrm>
                <a:off x="5882312" y="241924"/>
                <a:ext cx="13730" cy="1028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2" name="Google Shape;6362;p11"/>
              <p:cNvSpPr/>
              <p:nvPr/>
            </p:nvSpPr>
            <p:spPr>
              <a:xfrm>
                <a:off x="5703779" y="231044"/>
                <a:ext cx="13705" cy="1021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3" name="Google Shape;6363;p11"/>
              <p:cNvSpPr/>
              <p:nvPr/>
            </p:nvSpPr>
            <p:spPr>
              <a:xfrm>
                <a:off x="5809501" y="206832"/>
                <a:ext cx="44485" cy="43592"/>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4" name="Google Shape;6364;p11"/>
              <p:cNvSpPr/>
              <p:nvPr/>
            </p:nvSpPr>
            <p:spPr>
              <a:xfrm>
                <a:off x="5751287" y="222048"/>
                <a:ext cx="44807" cy="38537"/>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5" name="Google Shape;6365;p11"/>
              <p:cNvSpPr/>
              <p:nvPr/>
            </p:nvSpPr>
            <p:spPr>
              <a:xfrm>
                <a:off x="5826006" y="227252"/>
                <a:ext cx="9368" cy="7460"/>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6" name="Google Shape;6366;p11"/>
              <p:cNvSpPr/>
              <p:nvPr/>
            </p:nvSpPr>
            <p:spPr>
              <a:xfrm>
                <a:off x="5773567" y="235703"/>
                <a:ext cx="9293" cy="7435"/>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7" name="Google Shape;6367;p11"/>
              <p:cNvSpPr/>
              <p:nvPr/>
            </p:nvSpPr>
            <p:spPr>
              <a:xfrm flipH="1">
                <a:off x="5921871" y="193895"/>
                <a:ext cx="292904" cy="99873"/>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8" name="Google Shape;6368;p11"/>
              <p:cNvSpPr/>
              <p:nvPr/>
            </p:nvSpPr>
            <p:spPr>
              <a:xfrm flipH="1">
                <a:off x="5973022" y="241924"/>
                <a:ext cx="13730" cy="1028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9" name="Google Shape;6369;p11"/>
              <p:cNvSpPr/>
              <p:nvPr/>
            </p:nvSpPr>
            <p:spPr>
              <a:xfrm flipH="1">
                <a:off x="6151580" y="231044"/>
                <a:ext cx="13705" cy="1021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0" name="Google Shape;6370;p11"/>
              <p:cNvSpPr/>
              <p:nvPr/>
            </p:nvSpPr>
            <p:spPr>
              <a:xfrm flipH="1">
                <a:off x="6015078" y="206832"/>
                <a:ext cx="44485" cy="43592"/>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1" name="Google Shape;6371;p11"/>
              <p:cNvSpPr/>
              <p:nvPr/>
            </p:nvSpPr>
            <p:spPr>
              <a:xfrm flipH="1">
                <a:off x="6072970" y="222048"/>
                <a:ext cx="44807" cy="38537"/>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2" name="Google Shape;6372;p11"/>
              <p:cNvSpPr/>
              <p:nvPr/>
            </p:nvSpPr>
            <p:spPr>
              <a:xfrm flipH="1">
                <a:off x="6033689" y="227252"/>
                <a:ext cx="9368" cy="7460"/>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3" name="Google Shape;6373;p11"/>
              <p:cNvSpPr/>
              <p:nvPr/>
            </p:nvSpPr>
            <p:spPr>
              <a:xfrm flipH="1">
                <a:off x="6086203" y="235703"/>
                <a:ext cx="9293" cy="7435"/>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4" name="Google Shape;6374;p11"/>
              <p:cNvSpPr/>
              <p:nvPr/>
            </p:nvSpPr>
            <p:spPr>
              <a:xfrm>
                <a:off x="6201321" y="193895"/>
                <a:ext cx="292904" cy="99873"/>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5" name="Google Shape;6375;p11"/>
              <p:cNvSpPr/>
              <p:nvPr/>
            </p:nvSpPr>
            <p:spPr>
              <a:xfrm>
                <a:off x="6429345" y="241924"/>
                <a:ext cx="13730" cy="1028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6" name="Google Shape;6376;p11"/>
              <p:cNvSpPr/>
              <p:nvPr/>
            </p:nvSpPr>
            <p:spPr>
              <a:xfrm>
                <a:off x="6250812" y="231044"/>
                <a:ext cx="13705" cy="1021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7" name="Google Shape;6377;p11"/>
              <p:cNvSpPr/>
              <p:nvPr/>
            </p:nvSpPr>
            <p:spPr>
              <a:xfrm>
                <a:off x="6356534" y="206832"/>
                <a:ext cx="44485" cy="43592"/>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8" name="Google Shape;6378;p11"/>
              <p:cNvSpPr/>
              <p:nvPr/>
            </p:nvSpPr>
            <p:spPr>
              <a:xfrm>
                <a:off x="6298320" y="222048"/>
                <a:ext cx="44807" cy="38537"/>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9" name="Google Shape;6379;p11"/>
              <p:cNvSpPr/>
              <p:nvPr/>
            </p:nvSpPr>
            <p:spPr>
              <a:xfrm>
                <a:off x="6373039" y="227252"/>
                <a:ext cx="9368" cy="7460"/>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0" name="Google Shape;6380;p11"/>
              <p:cNvSpPr/>
              <p:nvPr/>
            </p:nvSpPr>
            <p:spPr>
              <a:xfrm>
                <a:off x="6320599" y="235703"/>
                <a:ext cx="9293" cy="7435"/>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1" name="Google Shape;6381;p11"/>
              <p:cNvSpPr/>
              <p:nvPr/>
            </p:nvSpPr>
            <p:spPr>
              <a:xfrm flipH="1">
                <a:off x="6468903" y="193895"/>
                <a:ext cx="292904" cy="99873"/>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2" name="Google Shape;6382;p11"/>
              <p:cNvSpPr/>
              <p:nvPr/>
            </p:nvSpPr>
            <p:spPr>
              <a:xfrm flipH="1">
                <a:off x="6520054" y="241924"/>
                <a:ext cx="13730" cy="1028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3" name="Google Shape;6383;p11"/>
              <p:cNvSpPr/>
              <p:nvPr/>
            </p:nvSpPr>
            <p:spPr>
              <a:xfrm flipH="1">
                <a:off x="6698612" y="231044"/>
                <a:ext cx="13705" cy="1021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4" name="Google Shape;6384;p11"/>
              <p:cNvSpPr/>
              <p:nvPr/>
            </p:nvSpPr>
            <p:spPr>
              <a:xfrm flipH="1">
                <a:off x="6562110" y="206832"/>
                <a:ext cx="44485" cy="43592"/>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5" name="Google Shape;6385;p11"/>
              <p:cNvSpPr/>
              <p:nvPr/>
            </p:nvSpPr>
            <p:spPr>
              <a:xfrm flipH="1">
                <a:off x="6620002" y="222048"/>
                <a:ext cx="44807" cy="38537"/>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6" name="Google Shape;6386;p11"/>
              <p:cNvSpPr/>
              <p:nvPr/>
            </p:nvSpPr>
            <p:spPr>
              <a:xfrm flipH="1">
                <a:off x="6580722" y="227252"/>
                <a:ext cx="9368" cy="7460"/>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7" name="Google Shape;6387;p11"/>
              <p:cNvSpPr/>
              <p:nvPr/>
            </p:nvSpPr>
            <p:spPr>
              <a:xfrm flipH="1">
                <a:off x="6633236" y="235703"/>
                <a:ext cx="9293" cy="7435"/>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8" name="Google Shape;6388;p11"/>
              <p:cNvSpPr/>
              <p:nvPr/>
            </p:nvSpPr>
            <p:spPr>
              <a:xfrm>
                <a:off x="6748354" y="193895"/>
                <a:ext cx="292904" cy="99873"/>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9" name="Google Shape;6389;p11"/>
              <p:cNvSpPr/>
              <p:nvPr/>
            </p:nvSpPr>
            <p:spPr>
              <a:xfrm>
                <a:off x="6976378" y="241924"/>
                <a:ext cx="13730" cy="1028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0" name="Google Shape;6390;p11"/>
              <p:cNvSpPr/>
              <p:nvPr/>
            </p:nvSpPr>
            <p:spPr>
              <a:xfrm>
                <a:off x="6797844" y="231044"/>
                <a:ext cx="13705" cy="1021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1" name="Google Shape;6391;p11"/>
              <p:cNvSpPr/>
              <p:nvPr/>
            </p:nvSpPr>
            <p:spPr>
              <a:xfrm>
                <a:off x="6903567" y="206832"/>
                <a:ext cx="44485" cy="43592"/>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2" name="Google Shape;6392;p11"/>
              <p:cNvSpPr/>
              <p:nvPr/>
            </p:nvSpPr>
            <p:spPr>
              <a:xfrm>
                <a:off x="6845352" y="222048"/>
                <a:ext cx="44807" cy="38537"/>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3" name="Google Shape;6393;p11"/>
              <p:cNvSpPr/>
              <p:nvPr/>
            </p:nvSpPr>
            <p:spPr>
              <a:xfrm>
                <a:off x="6920072" y="227252"/>
                <a:ext cx="9368" cy="7460"/>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4" name="Google Shape;6394;p11"/>
              <p:cNvSpPr/>
              <p:nvPr/>
            </p:nvSpPr>
            <p:spPr>
              <a:xfrm>
                <a:off x="6867632" y="235703"/>
                <a:ext cx="9293" cy="7435"/>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5" name="Google Shape;6395;p11"/>
              <p:cNvSpPr/>
              <p:nvPr/>
            </p:nvSpPr>
            <p:spPr>
              <a:xfrm flipH="1">
                <a:off x="7015936" y="193895"/>
                <a:ext cx="292904" cy="99873"/>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6" name="Google Shape;6396;p11"/>
              <p:cNvSpPr/>
              <p:nvPr/>
            </p:nvSpPr>
            <p:spPr>
              <a:xfrm flipH="1">
                <a:off x="7067087" y="241924"/>
                <a:ext cx="13730" cy="1028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7" name="Google Shape;6397;p11"/>
              <p:cNvSpPr/>
              <p:nvPr/>
            </p:nvSpPr>
            <p:spPr>
              <a:xfrm flipH="1">
                <a:off x="7245645" y="231044"/>
                <a:ext cx="13705" cy="1021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8" name="Google Shape;6398;p11"/>
              <p:cNvSpPr/>
              <p:nvPr/>
            </p:nvSpPr>
            <p:spPr>
              <a:xfrm flipH="1">
                <a:off x="7109143" y="206832"/>
                <a:ext cx="44485" cy="43592"/>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9" name="Google Shape;6399;p11"/>
              <p:cNvSpPr/>
              <p:nvPr/>
            </p:nvSpPr>
            <p:spPr>
              <a:xfrm flipH="1">
                <a:off x="7167035" y="222048"/>
                <a:ext cx="44807" cy="38537"/>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0" name="Google Shape;6400;p11"/>
              <p:cNvSpPr/>
              <p:nvPr/>
            </p:nvSpPr>
            <p:spPr>
              <a:xfrm flipH="1">
                <a:off x="7127755" y="227252"/>
                <a:ext cx="9368" cy="7460"/>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1" name="Google Shape;6401;p11"/>
              <p:cNvSpPr/>
              <p:nvPr/>
            </p:nvSpPr>
            <p:spPr>
              <a:xfrm flipH="1">
                <a:off x="7180269" y="235703"/>
                <a:ext cx="9293" cy="7435"/>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2" name="Google Shape;6402;p11"/>
              <p:cNvSpPr/>
              <p:nvPr/>
            </p:nvSpPr>
            <p:spPr>
              <a:xfrm>
                <a:off x="7295386" y="193895"/>
                <a:ext cx="292904" cy="99873"/>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3" name="Google Shape;6403;p11"/>
              <p:cNvSpPr/>
              <p:nvPr/>
            </p:nvSpPr>
            <p:spPr>
              <a:xfrm>
                <a:off x="7523410" y="241924"/>
                <a:ext cx="13730" cy="1028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4" name="Google Shape;6404;p11"/>
              <p:cNvSpPr/>
              <p:nvPr/>
            </p:nvSpPr>
            <p:spPr>
              <a:xfrm>
                <a:off x="7344877" y="231044"/>
                <a:ext cx="13705" cy="1021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5" name="Google Shape;6405;p11"/>
              <p:cNvSpPr/>
              <p:nvPr/>
            </p:nvSpPr>
            <p:spPr>
              <a:xfrm>
                <a:off x="7450599" y="206832"/>
                <a:ext cx="44485" cy="43592"/>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6" name="Google Shape;6406;p11"/>
              <p:cNvSpPr/>
              <p:nvPr/>
            </p:nvSpPr>
            <p:spPr>
              <a:xfrm>
                <a:off x="7392385" y="222048"/>
                <a:ext cx="44807" cy="38537"/>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7" name="Google Shape;6407;p11"/>
              <p:cNvSpPr/>
              <p:nvPr/>
            </p:nvSpPr>
            <p:spPr>
              <a:xfrm>
                <a:off x="7467104" y="227252"/>
                <a:ext cx="9368" cy="7460"/>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8" name="Google Shape;6408;p11"/>
              <p:cNvSpPr/>
              <p:nvPr/>
            </p:nvSpPr>
            <p:spPr>
              <a:xfrm>
                <a:off x="7414665" y="235703"/>
                <a:ext cx="9293" cy="7435"/>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9" name="Google Shape;6409;p11"/>
              <p:cNvSpPr/>
              <p:nvPr/>
            </p:nvSpPr>
            <p:spPr>
              <a:xfrm flipH="1">
                <a:off x="7562969" y="193895"/>
                <a:ext cx="292904" cy="99873"/>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0" name="Google Shape;6410;p11"/>
              <p:cNvSpPr/>
              <p:nvPr/>
            </p:nvSpPr>
            <p:spPr>
              <a:xfrm flipH="1">
                <a:off x="7614120" y="241924"/>
                <a:ext cx="13730" cy="1028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1" name="Google Shape;6411;p11"/>
              <p:cNvSpPr/>
              <p:nvPr/>
            </p:nvSpPr>
            <p:spPr>
              <a:xfrm flipH="1">
                <a:off x="7792678" y="231044"/>
                <a:ext cx="13705" cy="1021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2" name="Google Shape;6412;p11"/>
              <p:cNvSpPr/>
              <p:nvPr/>
            </p:nvSpPr>
            <p:spPr>
              <a:xfrm flipH="1">
                <a:off x="7656176" y="206832"/>
                <a:ext cx="44485" cy="43592"/>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3" name="Google Shape;6413;p11"/>
              <p:cNvSpPr/>
              <p:nvPr/>
            </p:nvSpPr>
            <p:spPr>
              <a:xfrm flipH="1">
                <a:off x="7714068" y="222048"/>
                <a:ext cx="44807" cy="38537"/>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4" name="Google Shape;6414;p11"/>
              <p:cNvSpPr/>
              <p:nvPr/>
            </p:nvSpPr>
            <p:spPr>
              <a:xfrm flipH="1">
                <a:off x="7674787" y="227252"/>
                <a:ext cx="9368" cy="7460"/>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5" name="Google Shape;6415;p11"/>
              <p:cNvSpPr/>
              <p:nvPr/>
            </p:nvSpPr>
            <p:spPr>
              <a:xfrm flipH="1">
                <a:off x="7727302" y="235703"/>
                <a:ext cx="9293" cy="7435"/>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6" name="Google Shape;6416;p11"/>
              <p:cNvSpPr/>
              <p:nvPr/>
            </p:nvSpPr>
            <p:spPr>
              <a:xfrm>
                <a:off x="7842419" y="193895"/>
                <a:ext cx="292904" cy="99873"/>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7" name="Google Shape;6417;p11"/>
              <p:cNvSpPr/>
              <p:nvPr/>
            </p:nvSpPr>
            <p:spPr>
              <a:xfrm>
                <a:off x="8070443" y="241924"/>
                <a:ext cx="13730" cy="1028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8" name="Google Shape;6418;p11"/>
              <p:cNvSpPr/>
              <p:nvPr/>
            </p:nvSpPr>
            <p:spPr>
              <a:xfrm>
                <a:off x="7891910" y="231044"/>
                <a:ext cx="13705" cy="1021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9" name="Google Shape;6419;p11"/>
              <p:cNvSpPr/>
              <p:nvPr/>
            </p:nvSpPr>
            <p:spPr>
              <a:xfrm>
                <a:off x="7997632" y="206832"/>
                <a:ext cx="44485" cy="43592"/>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0" name="Google Shape;6420;p11"/>
              <p:cNvSpPr/>
              <p:nvPr/>
            </p:nvSpPr>
            <p:spPr>
              <a:xfrm>
                <a:off x="7939418" y="222048"/>
                <a:ext cx="44807" cy="38537"/>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1" name="Google Shape;6421;p11"/>
              <p:cNvSpPr/>
              <p:nvPr/>
            </p:nvSpPr>
            <p:spPr>
              <a:xfrm>
                <a:off x="8014137" y="227252"/>
                <a:ext cx="9368" cy="7460"/>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2" name="Google Shape;6422;p11"/>
              <p:cNvSpPr/>
              <p:nvPr/>
            </p:nvSpPr>
            <p:spPr>
              <a:xfrm>
                <a:off x="7961697" y="235703"/>
                <a:ext cx="9293" cy="7435"/>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3" name="Google Shape;6423;p11"/>
              <p:cNvSpPr/>
              <p:nvPr/>
            </p:nvSpPr>
            <p:spPr>
              <a:xfrm flipH="1">
                <a:off x="8110001" y="193895"/>
                <a:ext cx="292904" cy="99873"/>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4" name="Google Shape;6424;p11"/>
              <p:cNvSpPr/>
              <p:nvPr/>
            </p:nvSpPr>
            <p:spPr>
              <a:xfrm flipH="1">
                <a:off x="8161153" y="241924"/>
                <a:ext cx="13730" cy="1028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5" name="Google Shape;6425;p11"/>
              <p:cNvSpPr/>
              <p:nvPr/>
            </p:nvSpPr>
            <p:spPr>
              <a:xfrm flipH="1">
                <a:off x="8339710" y="231044"/>
                <a:ext cx="13705" cy="1021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6" name="Google Shape;6426;p11"/>
              <p:cNvSpPr/>
              <p:nvPr/>
            </p:nvSpPr>
            <p:spPr>
              <a:xfrm flipH="1">
                <a:off x="8203208" y="206832"/>
                <a:ext cx="44485" cy="43592"/>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7" name="Google Shape;6427;p11"/>
              <p:cNvSpPr/>
              <p:nvPr/>
            </p:nvSpPr>
            <p:spPr>
              <a:xfrm flipH="1">
                <a:off x="8261100" y="222048"/>
                <a:ext cx="44807" cy="38537"/>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8" name="Google Shape;6428;p11"/>
              <p:cNvSpPr/>
              <p:nvPr/>
            </p:nvSpPr>
            <p:spPr>
              <a:xfrm flipH="1">
                <a:off x="8221820" y="227252"/>
                <a:ext cx="9368" cy="7460"/>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9" name="Google Shape;6429;p11"/>
              <p:cNvSpPr/>
              <p:nvPr/>
            </p:nvSpPr>
            <p:spPr>
              <a:xfrm flipH="1">
                <a:off x="8274334" y="235703"/>
                <a:ext cx="9293" cy="7435"/>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0" name="Google Shape;6430;p11"/>
              <p:cNvSpPr/>
              <p:nvPr/>
            </p:nvSpPr>
            <p:spPr>
              <a:xfrm>
                <a:off x="8389452" y="193895"/>
                <a:ext cx="292904" cy="99873"/>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1" name="Google Shape;6431;p11"/>
              <p:cNvSpPr/>
              <p:nvPr/>
            </p:nvSpPr>
            <p:spPr>
              <a:xfrm>
                <a:off x="8617476" y="241924"/>
                <a:ext cx="13730" cy="1028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2" name="Google Shape;6432;p11"/>
              <p:cNvSpPr/>
              <p:nvPr/>
            </p:nvSpPr>
            <p:spPr>
              <a:xfrm>
                <a:off x="8438942" y="231044"/>
                <a:ext cx="13705" cy="1021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3" name="Google Shape;6433;p11"/>
              <p:cNvSpPr/>
              <p:nvPr/>
            </p:nvSpPr>
            <p:spPr>
              <a:xfrm>
                <a:off x="8544665" y="206832"/>
                <a:ext cx="44485" cy="43592"/>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4" name="Google Shape;6434;p11"/>
              <p:cNvSpPr/>
              <p:nvPr/>
            </p:nvSpPr>
            <p:spPr>
              <a:xfrm>
                <a:off x="8486451" y="222048"/>
                <a:ext cx="44807" cy="38537"/>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5" name="Google Shape;6435;p11"/>
              <p:cNvSpPr/>
              <p:nvPr/>
            </p:nvSpPr>
            <p:spPr>
              <a:xfrm>
                <a:off x="8561170" y="227252"/>
                <a:ext cx="9368" cy="7460"/>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6" name="Google Shape;6436;p11"/>
              <p:cNvSpPr/>
              <p:nvPr/>
            </p:nvSpPr>
            <p:spPr>
              <a:xfrm>
                <a:off x="8508730" y="235703"/>
                <a:ext cx="9293" cy="7435"/>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7" name="Google Shape;6437;p11"/>
              <p:cNvSpPr/>
              <p:nvPr/>
            </p:nvSpPr>
            <p:spPr>
              <a:xfrm flipH="1">
                <a:off x="8657034" y="193895"/>
                <a:ext cx="292904" cy="99873"/>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8" name="Google Shape;6438;p11"/>
              <p:cNvSpPr/>
              <p:nvPr/>
            </p:nvSpPr>
            <p:spPr>
              <a:xfrm flipH="1">
                <a:off x="8708185" y="241924"/>
                <a:ext cx="13730" cy="1028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9" name="Google Shape;6439;p11"/>
              <p:cNvSpPr/>
              <p:nvPr/>
            </p:nvSpPr>
            <p:spPr>
              <a:xfrm flipH="1">
                <a:off x="8886743" y="231044"/>
                <a:ext cx="13705" cy="1021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0" name="Google Shape;6440;p11"/>
              <p:cNvSpPr/>
              <p:nvPr/>
            </p:nvSpPr>
            <p:spPr>
              <a:xfrm flipH="1">
                <a:off x="8750241" y="206832"/>
                <a:ext cx="44485" cy="43592"/>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1" name="Google Shape;6441;p11"/>
              <p:cNvSpPr/>
              <p:nvPr/>
            </p:nvSpPr>
            <p:spPr>
              <a:xfrm flipH="1">
                <a:off x="8808133" y="222048"/>
                <a:ext cx="44807" cy="38537"/>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2" name="Google Shape;6442;p11"/>
              <p:cNvSpPr/>
              <p:nvPr/>
            </p:nvSpPr>
            <p:spPr>
              <a:xfrm flipH="1">
                <a:off x="8768853" y="227252"/>
                <a:ext cx="9368" cy="7460"/>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3" name="Google Shape;6443;p11"/>
              <p:cNvSpPr/>
              <p:nvPr/>
            </p:nvSpPr>
            <p:spPr>
              <a:xfrm flipH="1">
                <a:off x="8821367" y="235703"/>
                <a:ext cx="9293" cy="7435"/>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44" name="Google Shape;6444;p11"/>
            <p:cNvGrpSpPr/>
            <p:nvPr/>
          </p:nvGrpSpPr>
          <p:grpSpPr>
            <a:xfrm>
              <a:off x="194061" y="4849720"/>
              <a:ext cx="8755877" cy="99873"/>
              <a:chOff x="194061" y="4849720"/>
              <a:chExt cx="8755877" cy="99873"/>
            </a:xfrm>
          </p:grpSpPr>
          <p:grpSp>
            <p:nvGrpSpPr>
              <p:cNvPr id="6445" name="Google Shape;6445;p11"/>
              <p:cNvGrpSpPr/>
              <p:nvPr/>
            </p:nvGrpSpPr>
            <p:grpSpPr>
              <a:xfrm>
                <a:off x="194061" y="4849720"/>
                <a:ext cx="292904" cy="99873"/>
                <a:chOff x="8903450" y="3383150"/>
                <a:chExt cx="295475" cy="100750"/>
              </a:xfrm>
            </p:grpSpPr>
            <p:sp>
              <p:nvSpPr>
                <p:cNvPr id="6446" name="Google Shape;6446;p11"/>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7" name="Google Shape;6447;p11"/>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8" name="Google Shape;6448;p11"/>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9" name="Google Shape;6449;p11"/>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0" name="Google Shape;6450;p11"/>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1" name="Google Shape;6451;p11"/>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2" name="Google Shape;6452;p11"/>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53" name="Google Shape;6453;p11"/>
              <p:cNvGrpSpPr/>
              <p:nvPr/>
            </p:nvGrpSpPr>
            <p:grpSpPr>
              <a:xfrm flipH="1">
                <a:off x="461644" y="4849720"/>
                <a:ext cx="292904" cy="99873"/>
                <a:chOff x="8903450" y="3383150"/>
                <a:chExt cx="295475" cy="100750"/>
              </a:xfrm>
            </p:grpSpPr>
            <p:sp>
              <p:nvSpPr>
                <p:cNvPr id="6454" name="Google Shape;6454;p11"/>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5" name="Google Shape;6455;p11"/>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6" name="Google Shape;6456;p11"/>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7" name="Google Shape;6457;p11"/>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8" name="Google Shape;6458;p11"/>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9" name="Google Shape;6459;p11"/>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0" name="Google Shape;6460;p11"/>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61" name="Google Shape;6461;p11"/>
              <p:cNvGrpSpPr/>
              <p:nvPr/>
            </p:nvGrpSpPr>
            <p:grpSpPr>
              <a:xfrm>
                <a:off x="739321" y="4849720"/>
                <a:ext cx="292904" cy="99873"/>
                <a:chOff x="8903450" y="3383150"/>
                <a:chExt cx="295475" cy="100750"/>
              </a:xfrm>
            </p:grpSpPr>
            <p:sp>
              <p:nvSpPr>
                <p:cNvPr id="6462" name="Google Shape;6462;p11"/>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3" name="Google Shape;6463;p11"/>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4" name="Google Shape;6464;p11"/>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5" name="Google Shape;6465;p11"/>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6" name="Google Shape;6466;p11"/>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7" name="Google Shape;6467;p11"/>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8" name="Google Shape;6468;p11"/>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69" name="Google Shape;6469;p11"/>
              <p:cNvGrpSpPr/>
              <p:nvPr/>
            </p:nvGrpSpPr>
            <p:grpSpPr>
              <a:xfrm flipH="1">
                <a:off x="1006903" y="4849720"/>
                <a:ext cx="292904" cy="99873"/>
                <a:chOff x="8903450" y="3383150"/>
                <a:chExt cx="295475" cy="100750"/>
              </a:xfrm>
            </p:grpSpPr>
            <p:sp>
              <p:nvSpPr>
                <p:cNvPr id="6470" name="Google Shape;6470;p11"/>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1" name="Google Shape;6471;p11"/>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2" name="Google Shape;6472;p11"/>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3" name="Google Shape;6473;p11"/>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4" name="Google Shape;6474;p11"/>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5" name="Google Shape;6475;p11"/>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6" name="Google Shape;6476;p11"/>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77" name="Google Shape;6477;p11"/>
              <p:cNvGrpSpPr/>
              <p:nvPr/>
            </p:nvGrpSpPr>
            <p:grpSpPr>
              <a:xfrm>
                <a:off x="1285164" y="4849720"/>
                <a:ext cx="292904" cy="99873"/>
                <a:chOff x="8903450" y="3383150"/>
                <a:chExt cx="295475" cy="100750"/>
              </a:xfrm>
            </p:grpSpPr>
            <p:sp>
              <p:nvSpPr>
                <p:cNvPr id="6478" name="Google Shape;6478;p11"/>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9" name="Google Shape;6479;p11"/>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0" name="Google Shape;6480;p11"/>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1" name="Google Shape;6481;p11"/>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2" name="Google Shape;6482;p11"/>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3" name="Google Shape;6483;p11"/>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4" name="Google Shape;6484;p11"/>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85" name="Google Shape;6485;p11"/>
              <p:cNvGrpSpPr/>
              <p:nvPr/>
            </p:nvGrpSpPr>
            <p:grpSpPr>
              <a:xfrm flipH="1">
                <a:off x="1552746" y="4849720"/>
                <a:ext cx="292904" cy="99873"/>
                <a:chOff x="8903450" y="3383150"/>
                <a:chExt cx="295475" cy="100750"/>
              </a:xfrm>
            </p:grpSpPr>
            <p:sp>
              <p:nvSpPr>
                <p:cNvPr id="6486" name="Google Shape;6486;p11"/>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7" name="Google Shape;6487;p11"/>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8" name="Google Shape;6488;p11"/>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9" name="Google Shape;6489;p11"/>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0" name="Google Shape;6490;p11"/>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1" name="Google Shape;6491;p11"/>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2" name="Google Shape;6492;p11"/>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93" name="Google Shape;6493;p11"/>
              <p:cNvGrpSpPr/>
              <p:nvPr/>
            </p:nvGrpSpPr>
            <p:grpSpPr>
              <a:xfrm>
                <a:off x="1831007" y="4849720"/>
                <a:ext cx="292904" cy="99873"/>
                <a:chOff x="8903450" y="3383150"/>
                <a:chExt cx="295475" cy="100750"/>
              </a:xfrm>
            </p:grpSpPr>
            <p:sp>
              <p:nvSpPr>
                <p:cNvPr id="6494" name="Google Shape;6494;p11"/>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5" name="Google Shape;6495;p11"/>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6" name="Google Shape;6496;p11"/>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7" name="Google Shape;6497;p11"/>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8" name="Google Shape;6498;p11"/>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9" name="Google Shape;6499;p11"/>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0" name="Google Shape;6500;p11"/>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01" name="Google Shape;6501;p11"/>
              <p:cNvGrpSpPr/>
              <p:nvPr/>
            </p:nvGrpSpPr>
            <p:grpSpPr>
              <a:xfrm flipH="1">
                <a:off x="2098589" y="4849720"/>
                <a:ext cx="292904" cy="99873"/>
                <a:chOff x="8903450" y="3383150"/>
                <a:chExt cx="295475" cy="100750"/>
              </a:xfrm>
            </p:grpSpPr>
            <p:sp>
              <p:nvSpPr>
                <p:cNvPr id="6502" name="Google Shape;6502;p11"/>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3" name="Google Shape;6503;p11"/>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4" name="Google Shape;6504;p11"/>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5" name="Google Shape;6505;p11"/>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6" name="Google Shape;6506;p11"/>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7" name="Google Shape;6507;p11"/>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8" name="Google Shape;6508;p11"/>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09" name="Google Shape;6509;p11"/>
              <p:cNvGrpSpPr/>
              <p:nvPr/>
            </p:nvGrpSpPr>
            <p:grpSpPr>
              <a:xfrm>
                <a:off x="2376850" y="4849720"/>
                <a:ext cx="292904" cy="99873"/>
                <a:chOff x="8903450" y="3383150"/>
                <a:chExt cx="295475" cy="100750"/>
              </a:xfrm>
            </p:grpSpPr>
            <p:sp>
              <p:nvSpPr>
                <p:cNvPr id="6510" name="Google Shape;6510;p11"/>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1" name="Google Shape;6511;p11"/>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2" name="Google Shape;6512;p11"/>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3" name="Google Shape;6513;p11"/>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4" name="Google Shape;6514;p11"/>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5" name="Google Shape;6515;p11"/>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6" name="Google Shape;6516;p11"/>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17" name="Google Shape;6517;p11"/>
              <p:cNvGrpSpPr/>
              <p:nvPr/>
            </p:nvGrpSpPr>
            <p:grpSpPr>
              <a:xfrm flipH="1">
                <a:off x="2644433" y="4849720"/>
                <a:ext cx="292904" cy="99873"/>
                <a:chOff x="8903450" y="3383150"/>
                <a:chExt cx="295475" cy="100750"/>
              </a:xfrm>
            </p:grpSpPr>
            <p:sp>
              <p:nvSpPr>
                <p:cNvPr id="6518" name="Google Shape;6518;p11"/>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9" name="Google Shape;6519;p11"/>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0" name="Google Shape;6520;p11"/>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1" name="Google Shape;6521;p11"/>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2" name="Google Shape;6522;p11"/>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3" name="Google Shape;6523;p11"/>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4" name="Google Shape;6524;p11"/>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25" name="Google Shape;6525;p11"/>
              <p:cNvGrpSpPr/>
              <p:nvPr/>
            </p:nvGrpSpPr>
            <p:grpSpPr>
              <a:xfrm>
                <a:off x="2922693" y="4849720"/>
                <a:ext cx="292904" cy="99873"/>
                <a:chOff x="8903450" y="3383150"/>
                <a:chExt cx="295475" cy="100750"/>
              </a:xfrm>
            </p:grpSpPr>
            <p:sp>
              <p:nvSpPr>
                <p:cNvPr id="6526" name="Google Shape;6526;p11"/>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7" name="Google Shape;6527;p11"/>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8" name="Google Shape;6528;p11"/>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9" name="Google Shape;6529;p11"/>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0" name="Google Shape;6530;p11"/>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1" name="Google Shape;6531;p11"/>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2" name="Google Shape;6532;p11"/>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33" name="Google Shape;6533;p11"/>
              <p:cNvGrpSpPr/>
              <p:nvPr/>
            </p:nvGrpSpPr>
            <p:grpSpPr>
              <a:xfrm flipH="1">
                <a:off x="3190276" y="4849720"/>
                <a:ext cx="292904" cy="99873"/>
                <a:chOff x="8903450" y="3383150"/>
                <a:chExt cx="295475" cy="100750"/>
              </a:xfrm>
            </p:grpSpPr>
            <p:sp>
              <p:nvSpPr>
                <p:cNvPr id="6534" name="Google Shape;6534;p11"/>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5" name="Google Shape;6535;p11"/>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6" name="Google Shape;6536;p11"/>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7" name="Google Shape;6537;p11"/>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8" name="Google Shape;6538;p11"/>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9" name="Google Shape;6539;p11"/>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0" name="Google Shape;6540;p11"/>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41" name="Google Shape;6541;p11"/>
              <p:cNvGrpSpPr/>
              <p:nvPr/>
            </p:nvGrpSpPr>
            <p:grpSpPr>
              <a:xfrm>
                <a:off x="3468537" y="4849720"/>
                <a:ext cx="292904" cy="99873"/>
                <a:chOff x="8903450" y="3383150"/>
                <a:chExt cx="295475" cy="100750"/>
              </a:xfrm>
            </p:grpSpPr>
            <p:sp>
              <p:nvSpPr>
                <p:cNvPr id="6542" name="Google Shape;6542;p11"/>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3" name="Google Shape;6543;p11"/>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4" name="Google Shape;6544;p11"/>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5" name="Google Shape;6545;p11"/>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6" name="Google Shape;6546;p11"/>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7" name="Google Shape;6547;p11"/>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8" name="Google Shape;6548;p11"/>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49" name="Google Shape;6549;p11"/>
              <p:cNvGrpSpPr/>
              <p:nvPr/>
            </p:nvGrpSpPr>
            <p:grpSpPr>
              <a:xfrm flipH="1">
                <a:off x="3736119" y="4849720"/>
                <a:ext cx="292904" cy="99873"/>
                <a:chOff x="8903450" y="3383150"/>
                <a:chExt cx="295475" cy="100750"/>
              </a:xfrm>
            </p:grpSpPr>
            <p:sp>
              <p:nvSpPr>
                <p:cNvPr id="6550" name="Google Shape;6550;p11"/>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1" name="Google Shape;6551;p11"/>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2" name="Google Shape;6552;p11"/>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3" name="Google Shape;6553;p11"/>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4" name="Google Shape;6554;p11"/>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5" name="Google Shape;6555;p11"/>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6" name="Google Shape;6556;p11"/>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57" name="Google Shape;6557;p11"/>
              <p:cNvGrpSpPr/>
              <p:nvPr/>
            </p:nvGrpSpPr>
            <p:grpSpPr>
              <a:xfrm>
                <a:off x="4014380" y="4849720"/>
                <a:ext cx="292904" cy="99873"/>
                <a:chOff x="8903450" y="3383150"/>
                <a:chExt cx="295475" cy="100750"/>
              </a:xfrm>
            </p:grpSpPr>
            <p:sp>
              <p:nvSpPr>
                <p:cNvPr id="6558" name="Google Shape;6558;p11"/>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9" name="Google Shape;6559;p11"/>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0" name="Google Shape;6560;p11"/>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1" name="Google Shape;6561;p11"/>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2" name="Google Shape;6562;p11"/>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3" name="Google Shape;6563;p11"/>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4" name="Google Shape;6564;p11"/>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65" name="Google Shape;6565;p11"/>
              <p:cNvGrpSpPr/>
              <p:nvPr/>
            </p:nvGrpSpPr>
            <p:grpSpPr>
              <a:xfrm flipH="1">
                <a:off x="4281962" y="4849720"/>
                <a:ext cx="292904" cy="99873"/>
                <a:chOff x="8903450" y="3383150"/>
                <a:chExt cx="295475" cy="100750"/>
              </a:xfrm>
            </p:grpSpPr>
            <p:sp>
              <p:nvSpPr>
                <p:cNvPr id="6566" name="Google Shape;6566;p11"/>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7" name="Google Shape;6567;p11"/>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8" name="Google Shape;6568;p11"/>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9" name="Google Shape;6569;p11"/>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0" name="Google Shape;6570;p11"/>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1" name="Google Shape;6571;p11"/>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2" name="Google Shape;6572;p11"/>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73" name="Google Shape;6573;p11"/>
              <p:cNvGrpSpPr/>
              <p:nvPr/>
            </p:nvGrpSpPr>
            <p:grpSpPr>
              <a:xfrm>
                <a:off x="4560223" y="4849720"/>
                <a:ext cx="292904" cy="99873"/>
                <a:chOff x="8903450" y="3383150"/>
                <a:chExt cx="295475" cy="100750"/>
              </a:xfrm>
            </p:grpSpPr>
            <p:sp>
              <p:nvSpPr>
                <p:cNvPr id="6574" name="Google Shape;6574;p11"/>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5" name="Google Shape;6575;p11"/>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6" name="Google Shape;6576;p11"/>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7" name="Google Shape;6577;p11"/>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8" name="Google Shape;6578;p11"/>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9" name="Google Shape;6579;p11"/>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0" name="Google Shape;6580;p11"/>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81" name="Google Shape;6581;p11"/>
              <p:cNvGrpSpPr/>
              <p:nvPr/>
            </p:nvGrpSpPr>
            <p:grpSpPr>
              <a:xfrm flipH="1">
                <a:off x="4827805" y="4849720"/>
                <a:ext cx="292904" cy="99873"/>
                <a:chOff x="8903450" y="3383150"/>
                <a:chExt cx="295475" cy="100750"/>
              </a:xfrm>
            </p:grpSpPr>
            <p:sp>
              <p:nvSpPr>
                <p:cNvPr id="6582" name="Google Shape;6582;p11"/>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3" name="Google Shape;6583;p11"/>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4" name="Google Shape;6584;p11"/>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5" name="Google Shape;6585;p11"/>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6" name="Google Shape;6586;p11"/>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7" name="Google Shape;6587;p11"/>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8" name="Google Shape;6588;p11"/>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89" name="Google Shape;6589;p11"/>
              <p:cNvGrpSpPr/>
              <p:nvPr/>
            </p:nvGrpSpPr>
            <p:grpSpPr>
              <a:xfrm>
                <a:off x="5107256" y="4849720"/>
                <a:ext cx="292904" cy="99873"/>
                <a:chOff x="8903450" y="3383150"/>
                <a:chExt cx="295475" cy="100750"/>
              </a:xfrm>
            </p:grpSpPr>
            <p:sp>
              <p:nvSpPr>
                <p:cNvPr id="6590" name="Google Shape;6590;p11"/>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1" name="Google Shape;6591;p11"/>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2" name="Google Shape;6592;p11"/>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3" name="Google Shape;6593;p11"/>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4" name="Google Shape;6594;p11"/>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5" name="Google Shape;6595;p11"/>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6" name="Google Shape;6596;p11"/>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97" name="Google Shape;6597;p11"/>
              <p:cNvGrpSpPr/>
              <p:nvPr/>
            </p:nvGrpSpPr>
            <p:grpSpPr>
              <a:xfrm flipH="1">
                <a:off x="5374838" y="4849720"/>
                <a:ext cx="292904" cy="99873"/>
                <a:chOff x="8903450" y="3383150"/>
                <a:chExt cx="295475" cy="100750"/>
              </a:xfrm>
            </p:grpSpPr>
            <p:sp>
              <p:nvSpPr>
                <p:cNvPr id="6598" name="Google Shape;6598;p11"/>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9" name="Google Shape;6599;p11"/>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0" name="Google Shape;6600;p11"/>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1" name="Google Shape;6601;p11"/>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2" name="Google Shape;6602;p11"/>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3" name="Google Shape;6603;p11"/>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4" name="Google Shape;6604;p11"/>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05" name="Google Shape;6605;p11"/>
              <p:cNvGrpSpPr/>
              <p:nvPr/>
            </p:nvGrpSpPr>
            <p:grpSpPr>
              <a:xfrm>
                <a:off x="5654288" y="4849720"/>
                <a:ext cx="292904" cy="99873"/>
                <a:chOff x="8903450" y="3383150"/>
                <a:chExt cx="295475" cy="100750"/>
              </a:xfrm>
            </p:grpSpPr>
            <p:sp>
              <p:nvSpPr>
                <p:cNvPr id="6606" name="Google Shape;6606;p11"/>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7" name="Google Shape;6607;p11"/>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8" name="Google Shape;6608;p11"/>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9" name="Google Shape;6609;p11"/>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0" name="Google Shape;6610;p11"/>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1" name="Google Shape;6611;p11"/>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2" name="Google Shape;6612;p11"/>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13" name="Google Shape;6613;p11"/>
              <p:cNvGrpSpPr/>
              <p:nvPr/>
            </p:nvGrpSpPr>
            <p:grpSpPr>
              <a:xfrm flipH="1">
                <a:off x="5921871" y="4849720"/>
                <a:ext cx="292904" cy="99873"/>
                <a:chOff x="8903450" y="3383150"/>
                <a:chExt cx="295475" cy="100750"/>
              </a:xfrm>
            </p:grpSpPr>
            <p:sp>
              <p:nvSpPr>
                <p:cNvPr id="6614" name="Google Shape;6614;p11"/>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5" name="Google Shape;6615;p11"/>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6" name="Google Shape;6616;p11"/>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7" name="Google Shape;6617;p11"/>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8" name="Google Shape;6618;p11"/>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9" name="Google Shape;6619;p11"/>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0" name="Google Shape;6620;p11"/>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21" name="Google Shape;6621;p11"/>
              <p:cNvGrpSpPr/>
              <p:nvPr/>
            </p:nvGrpSpPr>
            <p:grpSpPr>
              <a:xfrm>
                <a:off x="6201321" y="4849720"/>
                <a:ext cx="292904" cy="99873"/>
                <a:chOff x="8903450" y="3383150"/>
                <a:chExt cx="295475" cy="100750"/>
              </a:xfrm>
            </p:grpSpPr>
            <p:sp>
              <p:nvSpPr>
                <p:cNvPr id="6622" name="Google Shape;6622;p11"/>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3" name="Google Shape;6623;p11"/>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4" name="Google Shape;6624;p11"/>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5" name="Google Shape;6625;p11"/>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6" name="Google Shape;6626;p11"/>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7" name="Google Shape;6627;p11"/>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8" name="Google Shape;6628;p11"/>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29" name="Google Shape;6629;p11"/>
              <p:cNvGrpSpPr/>
              <p:nvPr/>
            </p:nvGrpSpPr>
            <p:grpSpPr>
              <a:xfrm flipH="1">
                <a:off x="6468903" y="4849720"/>
                <a:ext cx="292904" cy="99873"/>
                <a:chOff x="8903450" y="3383150"/>
                <a:chExt cx="295475" cy="100750"/>
              </a:xfrm>
            </p:grpSpPr>
            <p:sp>
              <p:nvSpPr>
                <p:cNvPr id="6630" name="Google Shape;6630;p11"/>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1" name="Google Shape;6631;p11"/>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2" name="Google Shape;6632;p11"/>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3" name="Google Shape;6633;p11"/>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4" name="Google Shape;6634;p11"/>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5" name="Google Shape;6635;p11"/>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6" name="Google Shape;6636;p11"/>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37" name="Google Shape;6637;p11"/>
              <p:cNvGrpSpPr/>
              <p:nvPr/>
            </p:nvGrpSpPr>
            <p:grpSpPr>
              <a:xfrm>
                <a:off x="6748354" y="4849720"/>
                <a:ext cx="292904" cy="99873"/>
                <a:chOff x="8903450" y="3383150"/>
                <a:chExt cx="295475" cy="100750"/>
              </a:xfrm>
            </p:grpSpPr>
            <p:sp>
              <p:nvSpPr>
                <p:cNvPr id="6638" name="Google Shape;6638;p11"/>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9" name="Google Shape;6639;p11"/>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0" name="Google Shape;6640;p11"/>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1" name="Google Shape;6641;p11"/>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2" name="Google Shape;6642;p11"/>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3" name="Google Shape;6643;p11"/>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4" name="Google Shape;6644;p11"/>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45" name="Google Shape;6645;p11"/>
              <p:cNvGrpSpPr/>
              <p:nvPr/>
            </p:nvGrpSpPr>
            <p:grpSpPr>
              <a:xfrm flipH="1">
                <a:off x="7015936" y="4849720"/>
                <a:ext cx="292904" cy="99873"/>
                <a:chOff x="8903450" y="3383150"/>
                <a:chExt cx="295475" cy="100750"/>
              </a:xfrm>
            </p:grpSpPr>
            <p:sp>
              <p:nvSpPr>
                <p:cNvPr id="6646" name="Google Shape;6646;p11"/>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7" name="Google Shape;6647;p11"/>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8" name="Google Shape;6648;p11"/>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9" name="Google Shape;6649;p11"/>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0" name="Google Shape;6650;p11"/>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1" name="Google Shape;6651;p11"/>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2" name="Google Shape;6652;p11"/>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53" name="Google Shape;6653;p11"/>
              <p:cNvGrpSpPr/>
              <p:nvPr/>
            </p:nvGrpSpPr>
            <p:grpSpPr>
              <a:xfrm>
                <a:off x="7295386" y="4849720"/>
                <a:ext cx="292904" cy="99873"/>
                <a:chOff x="8903450" y="3383150"/>
                <a:chExt cx="295475" cy="100750"/>
              </a:xfrm>
            </p:grpSpPr>
            <p:sp>
              <p:nvSpPr>
                <p:cNvPr id="6654" name="Google Shape;6654;p11"/>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5" name="Google Shape;6655;p11"/>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6" name="Google Shape;6656;p11"/>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7" name="Google Shape;6657;p11"/>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8" name="Google Shape;6658;p11"/>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9" name="Google Shape;6659;p11"/>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0" name="Google Shape;6660;p11"/>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61" name="Google Shape;6661;p11"/>
              <p:cNvGrpSpPr/>
              <p:nvPr/>
            </p:nvGrpSpPr>
            <p:grpSpPr>
              <a:xfrm flipH="1">
                <a:off x="7562969" y="4849720"/>
                <a:ext cx="292904" cy="99873"/>
                <a:chOff x="8903450" y="3383150"/>
                <a:chExt cx="295475" cy="100750"/>
              </a:xfrm>
            </p:grpSpPr>
            <p:sp>
              <p:nvSpPr>
                <p:cNvPr id="6662" name="Google Shape;6662;p11"/>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3" name="Google Shape;6663;p11"/>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4" name="Google Shape;6664;p11"/>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5" name="Google Shape;6665;p11"/>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6" name="Google Shape;6666;p11"/>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7" name="Google Shape;6667;p11"/>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8" name="Google Shape;6668;p11"/>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69" name="Google Shape;6669;p11"/>
              <p:cNvGrpSpPr/>
              <p:nvPr/>
            </p:nvGrpSpPr>
            <p:grpSpPr>
              <a:xfrm>
                <a:off x="7842419" y="4849720"/>
                <a:ext cx="292904" cy="99873"/>
                <a:chOff x="8903450" y="3383150"/>
                <a:chExt cx="295475" cy="100750"/>
              </a:xfrm>
            </p:grpSpPr>
            <p:sp>
              <p:nvSpPr>
                <p:cNvPr id="6670" name="Google Shape;6670;p11"/>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1" name="Google Shape;6671;p11"/>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2" name="Google Shape;6672;p11"/>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3" name="Google Shape;6673;p11"/>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4" name="Google Shape;6674;p11"/>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5" name="Google Shape;6675;p11"/>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6" name="Google Shape;6676;p11"/>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77" name="Google Shape;6677;p11"/>
              <p:cNvGrpSpPr/>
              <p:nvPr/>
            </p:nvGrpSpPr>
            <p:grpSpPr>
              <a:xfrm flipH="1">
                <a:off x="8110001" y="4849720"/>
                <a:ext cx="292904" cy="99873"/>
                <a:chOff x="8903450" y="3383150"/>
                <a:chExt cx="295475" cy="100750"/>
              </a:xfrm>
            </p:grpSpPr>
            <p:sp>
              <p:nvSpPr>
                <p:cNvPr id="6678" name="Google Shape;6678;p11"/>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9" name="Google Shape;6679;p11"/>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0" name="Google Shape;6680;p11"/>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1" name="Google Shape;6681;p11"/>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2" name="Google Shape;6682;p11"/>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3" name="Google Shape;6683;p11"/>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4" name="Google Shape;6684;p11"/>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85" name="Google Shape;6685;p11"/>
              <p:cNvGrpSpPr/>
              <p:nvPr/>
            </p:nvGrpSpPr>
            <p:grpSpPr>
              <a:xfrm>
                <a:off x="8389452" y="4849720"/>
                <a:ext cx="292904" cy="99873"/>
                <a:chOff x="8903450" y="3383150"/>
                <a:chExt cx="295475" cy="100750"/>
              </a:xfrm>
            </p:grpSpPr>
            <p:sp>
              <p:nvSpPr>
                <p:cNvPr id="6686" name="Google Shape;6686;p11"/>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7" name="Google Shape;6687;p11"/>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8" name="Google Shape;6688;p11"/>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9" name="Google Shape;6689;p11"/>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0" name="Google Shape;6690;p11"/>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1" name="Google Shape;6691;p11"/>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2" name="Google Shape;6692;p11"/>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93" name="Google Shape;6693;p11"/>
              <p:cNvGrpSpPr/>
              <p:nvPr/>
            </p:nvGrpSpPr>
            <p:grpSpPr>
              <a:xfrm flipH="1">
                <a:off x="8657034" y="4849720"/>
                <a:ext cx="292904" cy="99873"/>
                <a:chOff x="8903450" y="3383150"/>
                <a:chExt cx="295475" cy="100750"/>
              </a:xfrm>
            </p:grpSpPr>
            <p:sp>
              <p:nvSpPr>
                <p:cNvPr id="6694" name="Google Shape;6694;p11"/>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5" name="Google Shape;6695;p11"/>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6" name="Google Shape;6696;p11"/>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7" name="Google Shape;6697;p11"/>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8" name="Google Shape;6698;p11"/>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9" name="Google Shape;6699;p11"/>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0" name="Google Shape;6700;p11"/>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701" name="Google Shape;6701;p11"/>
            <p:cNvGrpSpPr/>
            <p:nvPr/>
          </p:nvGrpSpPr>
          <p:grpSpPr>
            <a:xfrm>
              <a:off x="194050" y="336190"/>
              <a:ext cx="99873" cy="4471307"/>
              <a:chOff x="194052" y="426142"/>
              <a:chExt cx="99873" cy="4364379"/>
            </a:xfrm>
          </p:grpSpPr>
          <p:grpSp>
            <p:nvGrpSpPr>
              <p:cNvPr id="6702" name="Google Shape;6702;p11"/>
              <p:cNvGrpSpPr/>
              <p:nvPr/>
            </p:nvGrpSpPr>
            <p:grpSpPr>
              <a:xfrm rot="5400000">
                <a:off x="97536" y="522658"/>
                <a:ext cx="292904" cy="99873"/>
                <a:chOff x="8903450" y="3383150"/>
                <a:chExt cx="295475" cy="100750"/>
              </a:xfrm>
            </p:grpSpPr>
            <p:sp>
              <p:nvSpPr>
                <p:cNvPr id="6703" name="Google Shape;6703;p11"/>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4" name="Google Shape;6704;p11"/>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5" name="Google Shape;6705;p11"/>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6" name="Google Shape;6706;p11"/>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7" name="Google Shape;6707;p11"/>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8" name="Google Shape;6708;p11"/>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9" name="Google Shape;6709;p11"/>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10" name="Google Shape;6710;p11"/>
              <p:cNvGrpSpPr/>
              <p:nvPr/>
            </p:nvGrpSpPr>
            <p:grpSpPr>
              <a:xfrm rot="5400000" flipH="1">
                <a:off x="97536" y="791383"/>
                <a:ext cx="292904" cy="99873"/>
                <a:chOff x="8903450" y="3383150"/>
                <a:chExt cx="295475" cy="100750"/>
              </a:xfrm>
            </p:grpSpPr>
            <p:sp>
              <p:nvSpPr>
                <p:cNvPr id="6711" name="Google Shape;6711;p11"/>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2" name="Google Shape;6712;p11"/>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3" name="Google Shape;6713;p11"/>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4" name="Google Shape;6714;p11"/>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5" name="Google Shape;6715;p11"/>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6" name="Google Shape;6716;p11"/>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7" name="Google Shape;6717;p11"/>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18" name="Google Shape;6718;p11"/>
              <p:cNvGrpSpPr/>
              <p:nvPr/>
            </p:nvGrpSpPr>
            <p:grpSpPr>
              <a:xfrm rot="5400000">
                <a:off x="97536" y="1065908"/>
                <a:ext cx="292904" cy="99873"/>
                <a:chOff x="8903450" y="3383150"/>
                <a:chExt cx="295475" cy="100750"/>
              </a:xfrm>
            </p:grpSpPr>
            <p:sp>
              <p:nvSpPr>
                <p:cNvPr id="6719" name="Google Shape;6719;p11"/>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0" name="Google Shape;6720;p11"/>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1" name="Google Shape;6721;p11"/>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2" name="Google Shape;6722;p11"/>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3" name="Google Shape;6723;p11"/>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4" name="Google Shape;6724;p11"/>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5" name="Google Shape;6725;p11"/>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26" name="Google Shape;6726;p11"/>
              <p:cNvGrpSpPr/>
              <p:nvPr/>
            </p:nvGrpSpPr>
            <p:grpSpPr>
              <a:xfrm rot="5400000" flipH="1">
                <a:off x="97536" y="1334633"/>
                <a:ext cx="292904" cy="99873"/>
                <a:chOff x="8903450" y="3383150"/>
                <a:chExt cx="295475" cy="100750"/>
              </a:xfrm>
            </p:grpSpPr>
            <p:sp>
              <p:nvSpPr>
                <p:cNvPr id="6727" name="Google Shape;6727;p11"/>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8" name="Google Shape;6728;p11"/>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9" name="Google Shape;6729;p11"/>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0" name="Google Shape;6730;p11"/>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1" name="Google Shape;6731;p11"/>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2" name="Google Shape;6732;p11"/>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3" name="Google Shape;6733;p11"/>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34" name="Google Shape;6734;p11"/>
              <p:cNvGrpSpPr/>
              <p:nvPr/>
            </p:nvGrpSpPr>
            <p:grpSpPr>
              <a:xfrm rot="5400000">
                <a:off x="97536" y="1609158"/>
                <a:ext cx="292904" cy="99873"/>
                <a:chOff x="8903450" y="3383150"/>
                <a:chExt cx="295475" cy="100750"/>
              </a:xfrm>
            </p:grpSpPr>
            <p:sp>
              <p:nvSpPr>
                <p:cNvPr id="6735" name="Google Shape;6735;p11"/>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6" name="Google Shape;6736;p11"/>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7" name="Google Shape;6737;p11"/>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8" name="Google Shape;6738;p11"/>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9" name="Google Shape;6739;p11"/>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0" name="Google Shape;6740;p11"/>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1" name="Google Shape;6741;p11"/>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42" name="Google Shape;6742;p11"/>
              <p:cNvGrpSpPr/>
              <p:nvPr/>
            </p:nvGrpSpPr>
            <p:grpSpPr>
              <a:xfrm rot="5400000" flipH="1">
                <a:off x="97536" y="1877883"/>
                <a:ext cx="292904" cy="99873"/>
                <a:chOff x="8903450" y="3383150"/>
                <a:chExt cx="295475" cy="100750"/>
              </a:xfrm>
            </p:grpSpPr>
            <p:sp>
              <p:nvSpPr>
                <p:cNvPr id="6743" name="Google Shape;6743;p11"/>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4" name="Google Shape;6744;p11"/>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5" name="Google Shape;6745;p11"/>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6" name="Google Shape;6746;p11"/>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7" name="Google Shape;6747;p11"/>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8" name="Google Shape;6748;p11"/>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9" name="Google Shape;6749;p11"/>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50" name="Google Shape;6750;p11"/>
              <p:cNvGrpSpPr/>
              <p:nvPr/>
            </p:nvGrpSpPr>
            <p:grpSpPr>
              <a:xfrm rot="5400000">
                <a:off x="97536" y="2152408"/>
                <a:ext cx="292904" cy="99873"/>
                <a:chOff x="8903450" y="3383150"/>
                <a:chExt cx="295475" cy="100750"/>
              </a:xfrm>
            </p:grpSpPr>
            <p:sp>
              <p:nvSpPr>
                <p:cNvPr id="6751" name="Google Shape;6751;p11"/>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2" name="Google Shape;6752;p11"/>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3" name="Google Shape;6753;p11"/>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4" name="Google Shape;6754;p11"/>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5" name="Google Shape;6755;p11"/>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6" name="Google Shape;6756;p11"/>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7" name="Google Shape;6757;p11"/>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58" name="Google Shape;6758;p11"/>
              <p:cNvGrpSpPr/>
              <p:nvPr/>
            </p:nvGrpSpPr>
            <p:grpSpPr>
              <a:xfrm rot="5400000" flipH="1">
                <a:off x="97536" y="2421133"/>
                <a:ext cx="292904" cy="99873"/>
                <a:chOff x="8903450" y="3383150"/>
                <a:chExt cx="295475" cy="100750"/>
              </a:xfrm>
            </p:grpSpPr>
            <p:sp>
              <p:nvSpPr>
                <p:cNvPr id="6759" name="Google Shape;6759;p11"/>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0" name="Google Shape;6760;p11"/>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1" name="Google Shape;6761;p11"/>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2" name="Google Shape;6762;p11"/>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3" name="Google Shape;6763;p11"/>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4" name="Google Shape;6764;p11"/>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5" name="Google Shape;6765;p11"/>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66" name="Google Shape;6766;p11"/>
              <p:cNvGrpSpPr/>
              <p:nvPr/>
            </p:nvGrpSpPr>
            <p:grpSpPr>
              <a:xfrm rot="5400000">
                <a:off x="97536" y="2695658"/>
                <a:ext cx="292904" cy="99873"/>
                <a:chOff x="8903450" y="3383150"/>
                <a:chExt cx="295475" cy="100750"/>
              </a:xfrm>
            </p:grpSpPr>
            <p:sp>
              <p:nvSpPr>
                <p:cNvPr id="6767" name="Google Shape;6767;p11"/>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8" name="Google Shape;6768;p11"/>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9" name="Google Shape;6769;p11"/>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0" name="Google Shape;6770;p11"/>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1" name="Google Shape;6771;p11"/>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2" name="Google Shape;6772;p11"/>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3" name="Google Shape;6773;p11"/>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74" name="Google Shape;6774;p11"/>
              <p:cNvGrpSpPr/>
              <p:nvPr/>
            </p:nvGrpSpPr>
            <p:grpSpPr>
              <a:xfrm rot="5400000" flipH="1">
                <a:off x="97536" y="2964383"/>
                <a:ext cx="292904" cy="99873"/>
                <a:chOff x="8903450" y="3383150"/>
                <a:chExt cx="295475" cy="100750"/>
              </a:xfrm>
            </p:grpSpPr>
            <p:sp>
              <p:nvSpPr>
                <p:cNvPr id="6775" name="Google Shape;6775;p11"/>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6" name="Google Shape;6776;p11"/>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7" name="Google Shape;6777;p11"/>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8" name="Google Shape;6778;p11"/>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9" name="Google Shape;6779;p11"/>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0" name="Google Shape;6780;p11"/>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1" name="Google Shape;6781;p11"/>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82" name="Google Shape;6782;p11"/>
              <p:cNvGrpSpPr/>
              <p:nvPr/>
            </p:nvGrpSpPr>
            <p:grpSpPr>
              <a:xfrm rot="5400000">
                <a:off x="97536" y="3238908"/>
                <a:ext cx="292904" cy="99873"/>
                <a:chOff x="8903450" y="3383150"/>
                <a:chExt cx="295475" cy="100750"/>
              </a:xfrm>
            </p:grpSpPr>
            <p:sp>
              <p:nvSpPr>
                <p:cNvPr id="6783" name="Google Shape;6783;p11"/>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4" name="Google Shape;6784;p11"/>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5" name="Google Shape;6785;p11"/>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6" name="Google Shape;6786;p11"/>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7" name="Google Shape;6787;p11"/>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8" name="Google Shape;6788;p11"/>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9" name="Google Shape;6789;p11"/>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90" name="Google Shape;6790;p11"/>
              <p:cNvGrpSpPr/>
              <p:nvPr/>
            </p:nvGrpSpPr>
            <p:grpSpPr>
              <a:xfrm rot="5400000" flipH="1">
                <a:off x="97536" y="3507633"/>
                <a:ext cx="292904" cy="99873"/>
                <a:chOff x="8903450" y="3383150"/>
                <a:chExt cx="295475" cy="100750"/>
              </a:xfrm>
            </p:grpSpPr>
            <p:sp>
              <p:nvSpPr>
                <p:cNvPr id="6791" name="Google Shape;6791;p11"/>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2" name="Google Shape;6792;p11"/>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3" name="Google Shape;6793;p11"/>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4" name="Google Shape;6794;p11"/>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5" name="Google Shape;6795;p11"/>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6" name="Google Shape;6796;p11"/>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7" name="Google Shape;6797;p11"/>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98" name="Google Shape;6798;p11"/>
              <p:cNvGrpSpPr/>
              <p:nvPr/>
            </p:nvGrpSpPr>
            <p:grpSpPr>
              <a:xfrm rot="5400000">
                <a:off x="97536" y="3782158"/>
                <a:ext cx="292904" cy="99873"/>
                <a:chOff x="8903450" y="3383150"/>
                <a:chExt cx="295475" cy="100750"/>
              </a:xfrm>
            </p:grpSpPr>
            <p:sp>
              <p:nvSpPr>
                <p:cNvPr id="6799" name="Google Shape;6799;p11"/>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0" name="Google Shape;6800;p11"/>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1" name="Google Shape;6801;p11"/>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2" name="Google Shape;6802;p11"/>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3" name="Google Shape;6803;p11"/>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4" name="Google Shape;6804;p11"/>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5" name="Google Shape;6805;p11"/>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06" name="Google Shape;6806;p11"/>
              <p:cNvGrpSpPr/>
              <p:nvPr/>
            </p:nvGrpSpPr>
            <p:grpSpPr>
              <a:xfrm rot="5400000" flipH="1">
                <a:off x="97536" y="4050883"/>
                <a:ext cx="292904" cy="99873"/>
                <a:chOff x="8903450" y="3383150"/>
                <a:chExt cx="295475" cy="100750"/>
              </a:xfrm>
            </p:grpSpPr>
            <p:sp>
              <p:nvSpPr>
                <p:cNvPr id="6807" name="Google Shape;6807;p11"/>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8" name="Google Shape;6808;p11"/>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9" name="Google Shape;6809;p11"/>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0" name="Google Shape;6810;p11"/>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1" name="Google Shape;6811;p11"/>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2" name="Google Shape;6812;p11"/>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3" name="Google Shape;6813;p11"/>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14" name="Google Shape;6814;p11"/>
              <p:cNvGrpSpPr/>
              <p:nvPr/>
            </p:nvGrpSpPr>
            <p:grpSpPr>
              <a:xfrm rot="5400000">
                <a:off x="97536" y="4325408"/>
                <a:ext cx="292904" cy="99873"/>
                <a:chOff x="8903450" y="3383150"/>
                <a:chExt cx="295475" cy="100750"/>
              </a:xfrm>
            </p:grpSpPr>
            <p:sp>
              <p:nvSpPr>
                <p:cNvPr id="6815" name="Google Shape;6815;p11"/>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6" name="Google Shape;6816;p11"/>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7" name="Google Shape;6817;p11"/>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8" name="Google Shape;6818;p11"/>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9" name="Google Shape;6819;p11"/>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0" name="Google Shape;6820;p11"/>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1" name="Google Shape;6821;p11"/>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22" name="Google Shape;6822;p11"/>
              <p:cNvGrpSpPr/>
              <p:nvPr/>
            </p:nvGrpSpPr>
            <p:grpSpPr>
              <a:xfrm rot="5400000" flipH="1">
                <a:off x="97536" y="4594133"/>
                <a:ext cx="292904" cy="99873"/>
                <a:chOff x="8903450" y="3383150"/>
                <a:chExt cx="295475" cy="100750"/>
              </a:xfrm>
            </p:grpSpPr>
            <p:sp>
              <p:nvSpPr>
                <p:cNvPr id="6823" name="Google Shape;6823;p11"/>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4" name="Google Shape;6824;p11"/>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5" name="Google Shape;6825;p11"/>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6" name="Google Shape;6826;p11"/>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7" name="Google Shape;6827;p11"/>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8" name="Google Shape;6828;p11"/>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9" name="Google Shape;6829;p11"/>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830" name="Google Shape;6830;p11"/>
            <p:cNvGrpSpPr/>
            <p:nvPr/>
          </p:nvGrpSpPr>
          <p:grpSpPr>
            <a:xfrm>
              <a:off x="8849976" y="336190"/>
              <a:ext cx="99873" cy="4471307"/>
              <a:chOff x="194052" y="426142"/>
              <a:chExt cx="99873" cy="4364379"/>
            </a:xfrm>
          </p:grpSpPr>
          <p:grpSp>
            <p:nvGrpSpPr>
              <p:cNvPr id="6831" name="Google Shape;6831;p11"/>
              <p:cNvGrpSpPr/>
              <p:nvPr/>
            </p:nvGrpSpPr>
            <p:grpSpPr>
              <a:xfrm rot="5400000">
                <a:off x="97536" y="522658"/>
                <a:ext cx="292904" cy="99873"/>
                <a:chOff x="8903450" y="3383150"/>
                <a:chExt cx="295475" cy="100750"/>
              </a:xfrm>
            </p:grpSpPr>
            <p:sp>
              <p:nvSpPr>
                <p:cNvPr id="6832" name="Google Shape;6832;p11"/>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3" name="Google Shape;6833;p11"/>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4" name="Google Shape;6834;p11"/>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5" name="Google Shape;6835;p11"/>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6" name="Google Shape;6836;p11"/>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7" name="Google Shape;6837;p11"/>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8" name="Google Shape;6838;p11"/>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39" name="Google Shape;6839;p11"/>
              <p:cNvGrpSpPr/>
              <p:nvPr/>
            </p:nvGrpSpPr>
            <p:grpSpPr>
              <a:xfrm rot="5400000" flipH="1">
                <a:off x="97536" y="791383"/>
                <a:ext cx="292904" cy="99873"/>
                <a:chOff x="8903450" y="3383150"/>
                <a:chExt cx="295475" cy="100750"/>
              </a:xfrm>
            </p:grpSpPr>
            <p:sp>
              <p:nvSpPr>
                <p:cNvPr id="6840" name="Google Shape;6840;p11"/>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1" name="Google Shape;6841;p11"/>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2" name="Google Shape;6842;p11"/>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3" name="Google Shape;6843;p11"/>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4" name="Google Shape;6844;p11"/>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5" name="Google Shape;6845;p11"/>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6" name="Google Shape;6846;p11"/>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47" name="Google Shape;6847;p11"/>
              <p:cNvGrpSpPr/>
              <p:nvPr/>
            </p:nvGrpSpPr>
            <p:grpSpPr>
              <a:xfrm rot="5400000">
                <a:off x="97536" y="1065908"/>
                <a:ext cx="292904" cy="99873"/>
                <a:chOff x="8903450" y="3383150"/>
                <a:chExt cx="295475" cy="100750"/>
              </a:xfrm>
            </p:grpSpPr>
            <p:sp>
              <p:nvSpPr>
                <p:cNvPr id="6848" name="Google Shape;6848;p11"/>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9" name="Google Shape;6849;p11"/>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0" name="Google Shape;6850;p11"/>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1" name="Google Shape;6851;p11"/>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2" name="Google Shape;6852;p11"/>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3" name="Google Shape;6853;p11"/>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4" name="Google Shape;6854;p11"/>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55" name="Google Shape;6855;p11"/>
              <p:cNvGrpSpPr/>
              <p:nvPr/>
            </p:nvGrpSpPr>
            <p:grpSpPr>
              <a:xfrm rot="5400000" flipH="1">
                <a:off x="97536" y="1334633"/>
                <a:ext cx="292904" cy="99873"/>
                <a:chOff x="8903450" y="3383150"/>
                <a:chExt cx="295475" cy="100750"/>
              </a:xfrm>
            </p:grpSpPr>
            <p:sp>
              <p:nvSpPr>
                <p:cNvPr id="6856" name="Google Shape;6856;p11"/>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7" name="Google Shape;6857;p11"/>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8" name="Google Shape;6858;p11"/>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9" name="Google Shape;6859;p11"/>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0" name="Google Shape;6860;p11"/>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1" name="Google Shape;6861;p11"/>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2" name="Google Shape;6862;p11"/>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63" name="Google Shape;6863;p11"/>
              <p:cNvGrpSpPr/>
              <p:nvPr/>
            </p:nvGrpSpPr>
            <p:grpSpPr>
              <a:xfrm rot="5400000">
                <a:off x="97536" y="1609158"/>
                <a:ext cx="292904" cy="99873"/>
                <a:chOff x="8903450" y="3383150"/>
                <a:chExt cx="295475" cy="100750"/>
              </a:xfrm>
            </p:grpSpPr>
            <p:sp>
              <p:nvSpPr>
                <p:cNvPr id="6864" name="Google Shape;6864;p11"/>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5" name="Google Shape;6865;p11"/>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6" name="Google Shape;6866;p11"/>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7" name="Google Shape;6867;p11"/>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8" name="Google Shape;6868;p11"/>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9" name="Google Shape;6869;p11"/>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0" name="Google Shape;6870;p11"/>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71" name="Google Shape;6871;p11"/>
              <p:cNvGrpSpPr/>
              <p:nvPr/>
            </p:nvGrpSpPr>
            <p:grpSpPr>
              <a:xfrm rot="5400000" flipH="1">
                <a:off x="97536" y="1877883"/>
                <a:ext cx="292904" cy="99873"/>
                <a:chOff x="8903450" y="3383150"/>
                <a:chExt cx="295475" cy="100750"/>
              </a:xfrm>
            </p:grpSpPr>
            <p:sp>
              <p:nvSpPr>
                <p:cNvPr id="6872" name="Google Shape;6872;p11"/>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3" name="Google Shape;6873;p11"/>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4" name="Google Shape;6874;p11"/>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5" name="Google Shape;6875;p11"/>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6" name="Google Shape;6876;p11"/>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7" name="Google Shape;6877;p11"/>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8" name="Google Shape;6878;p11"/>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79" name="Google Shape;6879;p11"/>
              <p:cNvGrpSpPr/>
              <p:nvPr/>
            </p:nvGrpSpPr>
            <p:grpSpPr>
              <a:xfrm rot="5400000">
                <a:off x="97536" y="2152408"/>
                <a:ext cx="292904" cy="99873"/>
                <a:chOff x="8903450" y="3383150"/>
                <a:chExt cx="295475" cy="100750"/>
              </a:xfrm>
            </p:grpSpPr>
            <p:sp>
              <p:nvSpPr>
                <p:cNvPr id="6880" name="Google Shape;6880;p11"/>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1" name="Google Shape;6881;p11"/>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2" name="Google Shape;6882;p11"/>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3" name="Google Shape;6883;p11"/>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4" name="Google Shape;6884;p11"/>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5" name="Google Shape;6885;p11"/>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6" name="Google Shape;6886;p11"/>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87" name="Google Shape;6887;p11"/>
              <p:cNvGrpSpPr/>
              <p:nvPr/>
            </p:nvGrpSpPr>
            <p:grpSpPr>
              <a:xfrm rot="5400000" flipH="1">
                <a:off x="97536" y="2421133"/>
                <a:ext cx="292904" cy="99873"/>
                <a:chOff x="8903450" y="3383150"/>
                <a:chExt cx="295475" cy="100750"/>
              </a:xfrm>
            </p:grpSpPr>
            <p:sp>
              <p:nvSpPr>
                <p:cNvPr id="6888" name="Google Shape;6888;p11"/>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9" name="Google Shape;6889;p11"/>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0" name="Google Shape;6890;p11"/>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1" name="Google Shape;6891;p11"/>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2" name="Google Shape;6892;p11"/>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3" name="Google Shape;6893;p11"/>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4" name="Google Shape;6894;p11"/>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95" name="Google Shape;6895;p11"/>
              <p:cNvGrpSpPr/>
              <p:nvPr/>
            </p:nvGrpSpPr>
            <p:grpSpPr>
              <a:xfrm rot="5400000">
                <a:off x="97536" y="2695658"/>
                <a:ext cx="292904" cy="99873"/>
                <a:chOff x="8903450" y="3383150"/>
                <a:chExt cx="295475" cy="100750"/>
              </a:xfrm>
            </p:grpSpPr>
            <p:sp>
              <p:nvSpPr>
                <p:cNvPr id="6896" name="Google Shape;6896;p11"/>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7" name="Google Shape;6897;p11"/>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8" name="Google Shape;6898;p11"/>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9" name="Google Shape;6899;p11"/>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0" name="Google Shape;6900;p11"/>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1" name="Google Shape;6901;p11"/>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2" name="Google Shape;6902;p11"/>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03" name="Google Shape;6903;p11"/>
              <p:cNvGrpSpPr/>
              <p:nvPr/>
            </p:nvGrpSpPr>
            <p:grpSpPr>
              <a:xfrm rot="5400000" flipH="1">
                <a:off x="97536" y="2964383"/>
                <a:ext cx="292904" cy="99873"/>
                <a:chOff x="8903450" y="3383150"/>
                <a:chExt cx="295475" cy="100750"/>
              </a:xfrm>
            </p:grpSpPr>
            <p:sp>
              <p:nvSpPr>
                <p:cNvPr id="6904" name="Google Shape;6904;p11"/>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5" name="Google Shape;6905;p11"/>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6" name="Google Shape;6906;p11"/>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7" name="Google Shape;6907;p11"/>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8" name="Google Shape;6908;p11"/>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9" name="Google Shape;6909;p11"/>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0" name="Google Shape;6910;p11"/>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11" name="Google Shape;6911;p11"/>
              <p:cNvGrpSpPr/>
              <p:nvPr/>
            </p:nvGrpSpPr>
            <p:grpSpPr>
              <a:xfrm rot="5400000">
                <a:off x="97536" y="3238908"/>
                <a:ext cx="292904" cy="99873"/>
                <a:chOff x="8903450" y="3383150"/>
                <a:chExt cx="295475" cy="100750"/>
              </a:xfrm>
            </p:grpSpPr>
            <p:sp>
              <p:nvSpPr>
                <p:cNvPr id="6912" name="Google Shape;6912;p11"/>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3" name="Google Shape;6913;p11"/>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4" name="Google Shape;6914;p11"/>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5" name="Google Shape;6915;p11"/>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6" name="Google Shape;6916;p11"/>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7" name="Google Shape;6917;p11"/>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8" name="Google Shape;6918;p11"/>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19" name="Google Shape;6919;p11"/>
              <p:cNvGrpSpPr/>
              <p:nvPr/>
            </p:nvGrpSpPr>
            <p:grpSpPr>
              <a:xfrm rot="5400000" flipH="1">
                <a:off x="97536" y="3507633"/>
                <a:ext cx="292904" cy="99873"/>
                <a:chOff x="8903450" y="3383150"/>
                <a:chExt cx="295475" cy="100750"/>
              </a:xfrm>
            </p:grpSpPr>
            <p:sp>
              <p:nvSpPr>
                <p:cNvPr id="6920" name="Google Shape;6920;p11"/>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1" name="Google Shape;6921;p11"/>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2" name="Google Shape;6922;p11"/>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3" name="Google Shape;6923;p11"/>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4" name="Google Shape;6924;p11"/>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5" name="Google Shape;6925;p11"/>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6" name="Google Shape;6926;p11"/>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27" name="Google Shape;6927;p11"/>
              <p:cNvGrpSpPr/>
              <p:nvPr/>
            </p:nvGrpSpPr>
            <p:grpSpPr>
              <a:xfrm rot="5400000">
                <a:off x="97536" y="3782158"/>
                <a:ext cx="292904" cy="99873"/>
                <a:chOff x="8903450" y="3383150"/>
                <a:chExt cx="295475" cy="100750"/>
              </a:xfrm>
            </p:grpSpPr>
            <p:sp>
              <p:nvSpPr>
                <p:cNvPr id="6928" name="Google Shape;6928;p11"/>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9" name="Google Shape;6929;p11"/>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0" name="Google Shape;6930;p11"/>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1" name="Google Shape;6931;p11"/>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2" name="Google Shape;6932;p11"/>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3" name="Google Shape;6933;p11"/>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4" name="Google Shape;6934;p11"/>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35" name="Google Shape;6935;p11"/>
              <p:cNvGrpSpPr/>
              <p:nvPr/>
            </p:nvGrpSpPr>
            <p:grpSpPr>
              <a:xfrm rot="5400000" flipH="1">
                <a:off x="97536" y="4050883"/>
                <a:ext cx="292904" cy="99873"/>
                <a:chOff x="8903450" y="3383150"/>
                <a:chExt cx="295475" cy="100750"/>
              </a:xfrm>
            </p:grpSpPr>
            <p:sp>
              <p:nvSpPr>
                <p:cNvPr id="6936" name="Google Shape;6936;p11"/>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7" name="Google Shape;6937;p11"/>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8" name="Google Shape;6938;p11"/>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9" name="Google Shape;6939;p11"/>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0" name="Google Shape;6940;p11"/>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1" name="Google Shape;6941;p11"/>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2" name="Google Shape;6942;p11"/>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43" name="Google Shape;6943;p11"/>
              <p:cNvGrpSpPr/>
              <p:nvPr/>
            </p:nvGrpSpPr>
            <p:grpSpPr>
              <a:xfrm rot="5400000">
                <a:off x="97536" y="4325408"/>
                <a:ext cx="292904" cy="99873"/>
                <a:chOff x="8903450" y="3383150"/>
                <a:chExt cx="295475" cy="100750"/>
              </a:xfrm>
            </p:grpSpPr>
            <p:sp>
              <p:nvSpPr>
                <p:cNvPr id="6944" name="Google Shape;6944;p11"/>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5" name="Google Shape;6945;p11"/>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6" name="Google Shape;6946;p11"/>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7" name="Google Shape;6947;p11"/>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8" name="Google Shape;6948;p11"/>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9" name="Google Shape;6949;p11"/>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0" name="Google Shape;6950;p11"/>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51" name="Google Shape;6951;p11"/>
              <p:cNvGrpSpPr/>
              <p:nvPr/>
            </p:nvGrpSpPr>
            <p:grpSpPr>
              <a:xfrm rot="5400000" flipH="1">
                <a:off x="97536" y="4594133"/>
                <a:ext cx="292904" cy="99873"/>
                <a:chOff x="8903450" y="3383150"/>
                <a:chExt cx="295475" cy="100750"/>
              </a:xfrm>
            </p:grpSpPr>
            <p:sp>
              <p:nvSpPr>
                <p:cNvPr id="6952" name="Google Shape;6952;p11"/>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3" name="Google Shape;6953;p11"/>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4" name="Google Shape;6954;p11"/>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5" name="Google Shape;6955;p11"/>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6" name="Google Shape;6956;p11"/>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7" name="Google Shape;6957;p11"/>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8" name="Google Shape;6958;p11"/>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
        <p:nvSpPr>
          <p:cNvPr id="6959" name="Google Shape;6959;p11"/>
          <p:cNvSpPr txBox="1">
            <a:spLocks noGrp="1"/>
          </p:cNvSpPr>
          <p:nvPr>
            <p:ph type="title" hasCustomPrompt="1"/>
          </p:nvPr>
        </p:nvSpPr>
        <p:spPr>
          <a:xfrm>
            <a:off x="311700" y="1106125"/>
            <a:ext cx="8520600" cy="1963500"/>
          </a:xfrm>
          <a:prstGeom prst="rect">
            <a:avLst/>
          </a:prstGeom>
        </p:spPr>
        <p:txBody>
          <a:bodyPr spcFirstLastPara="1" wrap="square" lIns="91425" tIns="91425" rIns="91425" bIns="91425" anchor="b" anchorCtr="0">
            <a:noAutofit/>
          </a:bodyPr>
          <a:lstStyle>
            <a:lvl1pPr lvl="0" algn="ctr">
              <a:spcBef>
                <a:spcPts val="0"/>
              </a:spcBef>
              <a:spcAft>
                <a:spcPts val="0"/>
              </a:spcAft>
              <a:buSzPts val="12000"/>
              <a:buNone/>
              <a:defRPr sz="12000"/>
            </a:lvl1pPr>
            <a:lvl2pPr lvl="1" algn="ctr">
              <a:spcBef>
                <a:spcPts val="0"/>
              </a:spcBef>
              <a:spcAft>
                <a:spcPts val="0"/>
              </a:spcAft>
              <a:buSzPts val="12000"/>
              <a:buNone/>
              <a:defRPr sz="12000"/>
            </a:lvl2pPr>
            <a:lvl3pPr lvl="2" algn="ctr">
              <a:spcBef>
                <a:spcPts val="0"/>
              </a:spcBef>
              <a:spcAft>
                <a:spcPts val="0"/>
              </a:spcAft>
              <a:buSzPts val="12000"/>
              <a:buNone/>
              <a:defRPr sz="12000"/>
            </a:lvl3pPr>
            <a:lvl4pPr lvl="3" algn="ctr">
              <a:spcBef>
                <a:spcPts val="0"/>
              </a:spcBef>
              <a:spcAft>
                <a:spcPts val="0"/>
              </a:spcAft>
              <a:buSzPts val="12000"/>
              <a:buNone/>
              <a:defRPr sz="12000"/>
            </a:lvl4pPr>
            <a:lvl5pPr lvl="4" algn="ctr">
              <a:spcBef>
                <a:spcPts val="0"/>
              </a:spcBef>
              <a:spcAft>
                <a:spcPts val="0"/>
              </a:spcAft>
              <a:buSzPts val="12000"/>
              <a:buNone/>
              <a:defRPr sz="12000"/>
            </a:lvl5pPr>
            <a:lvl6pPr lvl="5" algn="ctr">
              <a:spcBef>
                <a:spcPts val="0"/>
              </a:spcBef>
              <a:spcAft>
                <a:spcPts val="0"/>
              </a:spcAft>
              <a:buSzPts val="12000"/>
              <a:buNone/>
              <a:defRPr sz="12000"/>
            </a:lvl6pPr>
            <a:lvl7pPr lvl="6" algn="ctr">
              <a:spcBef>
                <a:spcPts val="0"/>
              </a:spcBef>
              <a:spcAft>
                <a:spcPts val="0"/>
              </a:spcAft>
              <a:buSzPts val="12000"/>
              <a:buNone/>
              <a:defRPr sz="12000"/>
            </a:lvl7pPr>
            <a:lvl8pPr lvl="7" algn="ctr">
              <a:spcBef>
                <a:spcPts val="0"/>
              </a:spcBef>
              <a:spcAft>
                <a:spcPts val="0"/>
              </a:spcAft>
              <a:buSzPts val="12000"/>
              <a:buNone/>
              <a:defRPr sz="12000"/>
            </a:lvl8pPr>
            <a:lvl9pPr lvl="8" algn="ctr">
              <a:spcBef>
                <a:spcPts val="0"/>
              </a:spcBef>
              <a:spcAft>
                <a:spcPts val="0"/>
              </a:spcAft>
              <a:buSzPts val="12000"/>
              <a:buNone/>
              <a:defRPr sz="12000"/>
            </a:lvl9pPr>
          </a:lstStyle>
          <a:p>
            <a:r>
              <a:t>xx%</a:t>
            </a:r>
          </a:p>
        </p:txBody>
      </p:sp>
      <p:grpSp>
        <p:nvGrpSpPr>
          <p:cNvPr id="6960" name="Google Shape;6960;p11"/>
          <p:cNvGrpSpPr/>
          <p:nvPr/>
        </p:nvGrpSpPr>
        <p:grpSpPr>
          <a:xfrm flipH="1">
            <a:off x="375622" y="330420"/>
            <a:ext cx="740011" cy="636065"/>
            <a:chOff x="7615940" y="361497"/>
            <a:chExt cx="960305" cy="825415"/>
          </a:xfrm>
        </p:grpSpPr>
        <p:sp>
          <p:nvSpPr>
            <p:cNvPr id="6961" name="Google Shape;6961;p11"/>
            <p:cNvSpPr/>
            <p:nvPr/>
          </p:nvSpPr>
          <p:spPr>
            <a:xfrm rot="-9249779">
              <a:off x="7918451" y="727295"/>
              <a:ext cx="345988" cy="292382"/>
            </a:xfrm>
            <a:custGeom>
              <a:avLst/>
              <a:gdLst/>
              <a:ahLst/>
              <a:cxnLst/>
              <a:rect l="l" t="t" r="r" b="b"/>
              <a:pathLst>
                <a:path w="32497" h="27462" extrusionOk="0">
                  <a:moveTo>
                    <a:pt x="20749" y="4439"/>
                  </a:moveTo>
                  <a:cubicBezTo>
                    <a:pt x="20236" y="4682"/>
                    <a:pt x="20231" y="4727"/>
                    <a:pt x="20615" y="5173"/>
                  </a:cubicBezTo>
                  <a:cubicBezTo>
                    <a:pt x="20226" y="4727"/>
                    <a:pt x="20236" y="4682"/>
                    <a:pt x="20749" y="4439"/>
                  </a:cubicBezTo>
                  <a:close/>
                  <a:moveTo>
                    <a:pt x="18066" y="10297"/>
                  </a:moveTo>
                  <a:cubicBezTo>
                    <a:pt x="18049" y="10493"/>
                    <a:pt x="18043" y="10629"/>
                    <a:pt x="18032" y="10758"/>
                  </a:cubicBezTo>
                  <a:cubicBezTo>
                    <a:pt x="18043" y="10623"/>
                    <a:pt x="18049" y="10493"/>
                    <a:pt x="18066" y="10297"/>
                  </a:cubicBezTo>
                  <a:close/>
                  <a:moveTo>
                    <a:pt x="8728" y="17253"/>
                  </a:moveTo>
                  <a:cubicBezTo>
                    <a:pt x="8660" y="17456"/>
                    <a:pt x="8586" y="17660"/>
                    <a:pt x="8513" y="17863"/>
                  </a:cubicBezTo>
                  <a:cubicBezTo>
                    <a:pt x="8586" y="17660"/>
                    <a:pt x="8654" y="17456"/>
                    <a:pt x="8728" y="17253"/>
                  </a:cubicBezTo>
                  <a:close/>
                  <a:moveTo>
                    <a:pt x="16097" y="20979"/>
                  </a:moveTo>
                  <a:cubicBezTo>
                    <a:pt x="15555" y="21443"/>
                    <a:pt x="15013" y="21906"/>
                    <a:pt x="14465" y="22374"/>
                  </a:cubicBezTo>
                  <a:cubicBezTo>
                    <a:pt x="15007" y="21906"/>
                    <a:pt x="15555" y="21443"/>
                    <a:pt x="16097" y="20979"/>
                  </a:cubicBezTo>
                  <a:close/>
                  <a:moveTo>
                    <a:pt x="6676" y="23533"/>
                  </a:moveTo>
                  <a:cubicBezTo>
                    <a:pt x="6704" y="23533"/>
                    <a:pt x="6727" y="23544"/>
                    <a:pt x="6749" y="23556"/>
                  </a:cubicBezTo>
                  <a:cubicBezTo>
                    <a:pt x="6727" y="23544"/>
                    <a:pt x="6704" y="23539"/>
                    <a:pt x="6676" y="23533"/>
                  </a:cubicBezTo>
                  <a:close/>
                  <a:moveTo>
                    <a:pt x="6354" y="23929"/>
                  </a:moveTo>
                  <a:cubicBezTo>
                    <a:pt x="6405" y="24093"/>
                    <a:pt x="6438" y="24223"/>
                    <a:pt x="6461" y="24324"/>
                  </a:cubicBezTo>
                  <a:cubicBezTo>
                    <a:pt x="6438" y="24223"/>
                    <a:pt x="6405" y="24098"/>
                    <a:pt x="6354" y="23929"/>
                  </a:cubicBezTo>
                  <a:close/>
                  <a:moveTo>
                    <a:pt x="12730" y="26026"/>
                  </a:moveTo>
                  <a:cubicBezTo>
                    <a:pt x="12521" y="26144"/>
                    <a:pt x="12306" y="26263"/>
                    <a:pt x="12091" y="26376"/>
                  </a:cubicBezTo>
                  <a:cubicBezTo>
                    <a:pt x="12306" y="26263"/>
                    <a:pt x="12515" y="26144"/>
                    <a:pt x="12730" y="26026"/>
                  </a:cubicBezTo>
                  <a:close/>
                  <a:moveTo>
                    <a:pt x="19658" y="0"/>
                  </a:moveTo>
                  <a:cubicBezTo>
                    <a:pt x="19518" y="0"/>
                    <a:pt x="19360" y="45"/>
                    <a:pt x="19174" y="131"/>
                  </a:cubicBezTo>
                  <a:cubicBezTo>
                    <a:pt x="18518" y="437"/>
                    <a:pt x="17891" y="793"/>
                    <a:pt x="17258" y="1126"/>
                  </a:cubicBezTo>
                  <a:cubicBezTo>
                    <a:pt x="16540" y="1595"/>
                    <a:pt x="15827" y="2064"/>
                    <a:pt x="15115" y="2534"/>
                  </a:cubicBezTo>
                  <a:cubicBezTo>
                    <a:pt x="14833" y="2748"/>
                    <a:pt x="14556" y="2958"/>
                    <a:pt x="14273" y="3172"/>
                  </a:cubicBezTo>
                  <a:cubicBezTo>
                    <a:pt x="14132" y="3291"/>
                    <a:pt x="13996" y="3404"/>
                    <a:pt x="13855" y="3523"/>
                  </a:cubicBezTo>
                  <a:cubicBezTo>
                    <a:pt x="13713" y="3636"/>
                    <a:pt x="13572" y="3749"/>
                    <a:pt x="13431" y="3868"/>
                  </a:cubicBezTo>
                  <a:cubicBezTo>
                    <a:pt x="13193" y="4049"/>
                    <a:pt x="12956" y="4224"/>
                    <a:pt x="12719" y="4405"/>
                  </a:cubicBezTo>
                  <a:cubicBezTo>
                    <a:pt x="12295" y="4744"/>
                    <a:pt x="11865" y="5083"/>
                    <a:pt x="11441" y="5416"/>
                  </a:cubicBezTo>
                  <a:cubicBezTo>
                    <a:pt x="10486" y="3947"/>
                    <a:pt x="9186" y="2839"/>
                    <a:pt x="7750" y="1872"/>
                  </a:cubicBezTo>
                  <a:cubicBezTo>
                    <a:pt x="6110" y="776"/>
                    <a:pt x="4334" y="309"/>
                    <a:pt x="2462" y="309"/>
                  </a:cubicBezTo>
                  <a:cubicBezTo>
                    <a:pt x="1941" y="309"/>
                    <a:pt x="1412" y="345"/>
                    <a:pt x="876" y="414"/>
                  </a:cubicBezTo>
                  <a:cubicBezTo>
                    <a:pt x="712" y="437"/>
                    <a:pt x="543" y="470"/>
                    <a:pt x="390" y="544"/>
                  </a:cubicBezTo>
                  <a:cubicBezTo>
                    <a:pt x="51" y="714"/>
                    <a:pt x="0" y="1007"/>
                    <a:pt x="260" y="1301"/>
                  </a:cubicBezTo>
                  <a:cubicBezTo>
                    <a:pt x="396" y="1443"/>
                    <a:pt x="565" y="1550"/>
                    <a:pt x="712" y="1686"/>
                  </a:cubicBezTo>
                  <a:cubicBezTo>
                    <a:pt x="1752" y="2607"/>
                    <a:pt x="2510" y="3692"/>
                    <a:pt x="2730" y="5100"/>
                  </a:cubicBezTo>
                  <a:cubicBezTo>
                    <a:pt x="2968" y="6620"/>
                    <a:pt x="2979" y="8124"/>
                    <a:pt x="2617" y="9633"/>
                  </a:cubicBezTo>
                  <a:cubicBezTo>
                    <a:pt x="2267" y="11114"/>
                    <a:pt x="1928" y="12595"/>
                    <a:pt x="1622" y="14088"/>
                  </a:cubicBezTo>
                  <a:cubicBezTo>
                    <a:pt x="1046" y="16914"/>
                    <a:pt x="1374" y="19638"/>
                    <a:pt x="2646" y="22233"/>
                  </a:cubicBezTo>
                  <a:cubicBezTo>
                    <a:pt x="2877" y="22696"/>
                    <a:pt x="3239" y="23092"/>
                    <a:pt x="3539" y="23522"/>
                  </a:cubicBezTo>
                  <a:cubicBezTo>
                    <a:pt x="3680" y="23539"/>
                    <a:pt x="3816" y="23556"/>
                    <a:pt x="3957" y="23573"/>
                  </a:cubicBezTo>
                  <a:cubicBezTo>
                    <a:pt x="4059" y="23714"/>
                    <a:pt x="4160" y="23850"/>
                    <a:pt x="4375" y="24138"/>
                  </a:cubicBezTo>
                  <a:cubicBezTo>
                    <a:pt x="4081" y="24025"/>
                    <a:pt x="3968" y="23985"/>
                    <a:pt x="3850" y="23940"/>
                  </a:cubicBezTo>
                  <a:lnTo>
                    <a:pt x="3850" y="23940"/>
                  </a:lnTo>
                  <a:cubicBezTo>
                    <a:pt x="4449" y="24539"/>
                    <a:pt x="5048" y="25138"/>
                    <a:pt x="5641" y="25738"/>
                  </a:cubicBezTo>
                  <a:cubicBezTo>
                    <a:pt x="5901" y="25907"/>
                    <a:pt x="6161" y="26082"/>
                    <a:pt x="6416" y="26252"/>
                  </a:cubicBezTo>
                  <a:cubicBezTo>
                    <a:pt x="7433" y="26755"/>
                    <a:pt x="8490" y="27151"/>
                    <a:pt x="9627" y="27281"/>
                  </a:cubicBezTo>
                  <a:cubicBezTo>
                    <a:pt x="10140" y="27405"/>
                    <a:pt x="10639" y="27462"/>
                    <a:pt x="11124" y="27462"/>
                  </a:cubicBezTo>
                  <a:cubicBezTo>
                    <a:pt x="12741" y="27462"/>
                    <a:pt x="14210" y="26824"/>
                    <a:pt x="15601" y="25884"/>
                  </a:cubicBezTo>
                  <a:cubicBezTo>
                    <a:pt x="17732" y="24454"/>
                    <a:pt x="19332" y="22482"/>
                    <a:pt x="20971" y="20548"/>
                  </a:cubicBezTo>
                  <a:cubicBezTo>
                    <a:pt x="22062" y="19265"/>
                    <a:pt x="23193" y="18005"/>
                    <a:pt x="24397" y="16829"/>
                  </a:cubicBezTo>
                  <a:cubicBezTo>
                    <a:pt x="25759" y="15501"/>
                    <a:pt x="27359" y="14483"/>
                    <a:pt x="29224" y="13991"/>
                  </a:cubicBezTo>
                  <a:cubicBezTo>
                    <a:pt x="29976" y="13799"/>
                    <a:pt x="30767" y="13737"/>
                    <a:pt x="31547" y="13675"/>
                  </a:cubicBezTo>
                  <a:cubicBezTo>
                    <a:pt x="31566" y="13674"/>
                    <a:pt x="31584" y="13673"/>
                    <a:pt x="31603" y="13673"/>
                  </a:cubicBezTo>
                  <a:cubicBezTo>
                    <a:pt x="31709" y="13673"/>
                    <a:pt x="31818" y="13689"/>
                    <a:pt x="31921" y="13689"/>
                  </a:cubicBezTo>
                  <a:cubicBezTo>
                    <a:pt x="32069" y="13689"/>
                    <a:pt x="32205" y="13656"/>
                    <a:pt x="32305" y="13494"/>
                  </a:cubicBezTo>
                  <a:cubicBezTo>
                    <a:pt x="32497" y="13183"/>
                    <a:pt x="32373" y="12895"/>
                    <a:pt x="32146" y="12652"/>
                  </a:cubicBezTo>
                  <a:cubicBezTo>
                    <a:pt x="31779" y="12262"/>
                    <a:pt x="31423" y="11860"/>
                    <a:pt x="31022" y="11510"/>
                  </a:cubicBezTo>
                  <a:cubicBezTo>
                    <a:pt x="28963" y="9728"/>
                    <a:pt x="26641" y="8864"/>
                    <a:pt x="24073" y="8864"/>
                  </a:cubicBezTo>
                  <a:cubicBezTo>
                    <a:pt x="23448" y="8864"/>
                    <a:pt x="22807" y="8915"/>
                    <a:pt x="22153" y="9017"/>
                  </a:cubicBezTo>
                  <a:cubicBezTo>
                    <a:pt x="21717" y="8763"/>
                    <a:pt x="22085" y="8305"/>
                    <a:pt x="21893" y="7983"/>
                  </a:cubicBezTo>
                  <a:cubicBezTo>
                    <a:pt x="21881" y="7491"/>
                    <a:pt x="21870" y="7005"/>
                    <a:pt x="21859" y="6513"/>
                  </a:cubicBezTo>
                  <a:cubicBezTo>
                    <a:pt x="21751" y="5727"/>
                    <a:pt x="21650" y="4947"/>
                    <a:pt x="21548" y="4162"/>
                  </a:cubicBezTo>
                  <a:lnTo>
                    <a:pt x="21152" y="2635"/>
                  </a:lnTo>
                  <a:cubicBezTo>
                    <a:pt x="21050" y="2375"/>
                    <a:pt x="20954" y="2110"/>
                    <a:pt x="20858" y="1850"/>
                  </a:cubicBezTo>
                  <a:cubicBezTo>
                    <a:pt x="20672" y="1392"/>
                    <a:pt x="20530" y="906"/>
                    <a:pt x="20293" y="476"/>
                  </a:cubicBezTo>
                  <a:cubicBezTo>
                    <a:pt x="20107" y="151"/>
                    <a:pt x="19913" y="0"/>
                    <a:pt x="1965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962" name="Google Shape;6962;p11"/>
            <p:cNvGrpSpPr/>
            <p:nvPr/>
          </p:nvGrpSpPr>
          <p:grpSpPr>
            <a:xfrm rot="-9249779">
              <a:off x="7689258" y="512655"/>
              <a:ext cx="813669" cy="523098"/>
              <a:chOff x="1832825" y="-1358775"/>
              <a:chExt cx="1910600" cy="1228300"/>
            </a:xfrm>
          </p:grpSpPr>
          <p:sp>
            <p:nvSpPr>
              <p:cNvPr id="6963" name="Google Shape;6963;p11"/>
              <p:cNvSpPr/>
              <p:nvPr/>
            </p:nvSpPr>
            <p:spPr>
              <a:xfrm>
                <a:off x="2461825" y="-664650"/>
                <a:ext cx="53150" cy="92925"/>
              </a:xfrm>
              <a:custGeom>
                <a:avLst/>
                <a:gdLst/>
                <a:ahLst/>
                <a:cxnLst/>
                <a:rect l="l" t="t" r="r" b="b"/>
                <a:pathLst>
                  <a:path w="2126" h="3717" extrusionOk="0">
                    <a:moveTo>
                      <a:pt x="1351" y="1"/>
                    </a:moveTo>
                    <a:cubicBezTo>
                      <a:pt x="1289" y="187"/>
                      <a:pt x="1227" y="368"/>
                      <a:pt x="1148" y="549"/>
                    </a:cubicBezTo>
                    <a:cubicBezTo>
                      <a:pt x="769" y="1402"/>
                      <a:pt x="385" y="2256"/>
                      <a:pt x="0" y="3109"/>
                    </a:cubicBezTo>
                    <a:cubicBezTo>
                      <a:pt x="80" y="3251"/>
                      <a:pt x="136" y="3403"/>
                      <a:pt x="238" y="3522"/>
                    </a:cubicBezTo>
                    <a:cubicBezTo>
                      <a:pt x="326" y="3621"/>
                      <a:pt x="427" y="3717"/>
                      <a:pt x="541" y="3717"/>
                    </a:cubicBezTo>
                    <a:cubicBezTo>
                      <a:pt x="611" y="3717"/>
                      <a:pt x="685" y="3682"/>
                      <a:pt x="764" y="3590"/>
                    </a:cubicBezTo>
                    <a:cubicBezTo>
                      <a:pt x="792" y="3460"/>
                      <a:pt x="798" y="3313"/>
                      <a:pt x="854" y="3194"/>
                    </a:cubicBezTo>
                    <a:cubicBezTo>
                      <a:pt x="1272" y="2295"/>
                      <a:pt x="1702" y="1408"/>
                      <a:pt x="2126" y="515"/>
                    </a:cubicBezTo>
                    <a:cubicBezTo>
                      <a:pt x="1871" y="345"/>
                      <a:pt x="1611" y="176"/>
                      <a:pt x="135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4" name="Google Shape;6964;p11"/>
              <p:cNvSpPr/>
              <p:nvPr/>
            </p:nvSpPr>
            <p:spPr>
              <a:xfrm>
                <a:off x="1832825" y="-1358775"/>
                <a:ext cx="1910600" cy="1228300"/>
              </a:xfrm>
              <a:custGeom>
                <a:avLst/>
                <a:gdLst/>
                <a:ahLst/>
                <a:cxnLst/>
                <a:rect l="l" t="t" r="r" b="b"/>
                <a:pathLst>
                  <a:path w="76424" h="49132" extrusionOk="0">
                    <a:moveTo>
                      <a:pt x="16263" y="23656"/>
                    </a:moveTo>
                    <a:lnTo>
                      <a:pt x="16263" y="23656"/>
                    </a:lnTo>
                    <a:cubicBezTo>
                      <a:pt x="16297" y="23667"/>
                      <a:pt x="16337" y="23684"/>
                      <a:pt x="16376" y="23701"/>
                    </a:cubicBezTo>
                    <a:cubicBezTo>
                      <a:pt x="16337" y="23690"/>
                      <a:pt x="16297" y="23673"/>
                      <a:pt x="16263" y="23656"/>
                    </a:cubicBezTo>
                    <a:close/>
                    <a:moveTo>
                      <a:pt x="12900" y="26838"/>
                    </a:moveTo>
                    <a:cubicBezTo>
                      <a:pt x="12777" y="27041"/>
                      <a:pt x="12648" y="27125"/>
                      <a:pt x="12504" y="27125"/>
                    </a:cubicBezTo>
                    <a:cubicBezTo>
                      <a:pt x="12404" y="27125"/>
                      <a:pt x="12295" y="27084"/>
                      <a:pt x="12176" y="27014"/>
                    </a:cubicBezTo>
                    <a:cubicBezTo>
                      <a:pt x="12176" y="27014"/>
                      <a:pt x="12171" y="27008"/>
                      <a:pt x="12171" y="27008"/>
                    </a:cubicBezTo>
                    <a:lnTo>
                      <a:pt x="12171" y="27008"/>
                    </a:lnTo>
                    <a:cubicBezTo>
                      <a:pt x="12295" y="27079"/>
                      <a:pt x="12404" y="27119"/>
                      <a:pt x="12505" y="27119"/>
                    </a:cubicBezTo>
                    <a:cubicBezTo>
                      <a:pt x="12652" y="27119"/>
                      <a:pt x="12779" y="27033"/>
                      <a:pt x="12900" y="26838"/>
                    </a:cubicBezTo>
                    <a:close/>
                    <a:moveTo>
                      <a:pt x="2936" y="29580"/>
                    </a:moveTo>
                    <a:lnTo>
                      <a:pt x="2936" y="29580"/>
                    </a:lnTo>
                    <a:cubicBezTo>
                      <a:pt x="3631" y="29755"/>
                      <a:pt x="4184" y="29891"/>
                      <a:pt x="4732" y="30021"/>
                    </a:cubicBezTo>
                    <a:cubicBezTo>
                      <a:pt x="4732" y="30027"/>
                      <a:pt x="4732" y="30027"/>
                      <a:pt x="4732" y="30027"/>
                    </a:cubicBezTo>
                    <a:cubicBezTo>
                      <a:pt x="4179" y="29891"/>
                      <a:pt x="3631" y="29755"/>
                      <a:pt x="2936" y="29580"/>
                    </a:cubicBezTo>
                    <a:close/>
                    <a:moveTo>
                      <a:pt x="43561" y="30979"/>
                    </a:moveTo>
                    <a:lnTo>
                      <a:pt x="43561" y="30979"/>
                    </a:lnTo>
                    <a:cubicBezTo>
                      <a:pt x="43605" y="31057"/>
                      <a:pt x="43628" y="31130"/>
                      <a:pt x="43633" y="31191"/>
                    </a:cubicBezTo>
                    <a:cubicBezTo>
                      <a:pt x="43661" y="31163"/>
                      <a:pt x="43695" y="31140"/>
                      <a:pt x="43718" y="31117"/>
                    </a:cubicBezTo>
                    <a:cubicBezTo>
                      <a:pt x="43828" y="31233"/>
                      <a:pt x="43938" y="31353"/>
                      <a:pt x="44093" y="31518"/>
                    </a:cubicBezTo>
                    <a:lnTo>
                      <a:pt x="44093" y="31518"/>
                    </a:lnTo>
                    <a:cubicBezTo>
                      <a:pt x="43975" y="31394"/>
                      <a:pt x="43876" y="31306"/>
                      <a:pt x="43714" y="31306"/>
                    </a:cubicBezTo>
                    <a:cubicBezTo>
                      <a:pt x="43684" y="31306"/>
                      <a:pt x="43652" y="31309"/>
                      <a:pt x="43616" y="31315"/>
                    </a:cubicBezTo>
                    <a:cubicBezTo>
                      <a:pt x="43605" y="31349"/>
                      <a:pt x="43588" y="31372"/>
                      <a:pt x="43565" y="31389"/>
                    </a:cubicBezTo>
                    <a:cubicBezTo>
                      <a:pt x="43582" y="31366"/>
                      <a:pt x="43594" y="31344"/>
                      <a:pt x="43605" y="31315"/>
                    </a:cubicBezTo>
                    <a:lnTo>
                      <a:pt x="43616" y="31315"/>
                    </a:lnTo>
                    <a:cubicBezTo>
                      <a:pt x="43628" y="31281"/>
                      <a:pt x="43633" y="31242"/>
                      <a:pt x="43633" y="31191"/>
                    </a:cubicBezTo>
                    <a:lnTo>
                      <a:pt x="43633" y="31191"/>
                    </a:lnTo>
                    <a:cubicBezTo>
                      <a:pt x="43628" y="31191"/>
                      <a:pt x="43628" y="31197"/>
                      <a:pt x="43628" y="31197"/>
                    </a:cubicBezTo>
                    <a:cubicBezTo>
                      <a:pt x="43628" y="31130"/>
                      <a:pt x="43605" y="31057"/>
                      <a:pt x="43561" y="30979"/>
                    </a:cubicBezTo>
                    <a:close/>
                    <a:moveTo>
                      <a:pt x="56663" y="31870"/>
                    </a:moveTo>
                    <a:cubicBezTo>
                      <a:pt x="56781" y="32107"/>
                      <a:pt x="56906" y="32350"/>
                      <a:pt x="57013" y="32570"/>
                    </a:cubicBezTo>
                    <a:cubicBezTo>
                      <a:pt x="56900" y="32350"/>
                      <a:pt x="56781" y="32107"/>
                      <a:pt x="56663" y="31870"/>
                    </a:cubicBezTo>
                    <a:close/>
                    <a:moveTo>
                      <a:pt x="41932" y="31615"/>
                    </a:moveTo>
                    <a:cubicBezTo>
                      <a:pt x="41920" y="31694"/>
                      <a:pt x="41971" y="31756"/>
                      <a:pt x="42168" y="31812"/>
                    </a:cubicBezTo>
                    <a:lnTo>
                      <a:pt x="42168" y="31812"/>
                    </a:lnTo>
                    <a:cubicBezTo>
                      <a:pt x="42163" y="31844"/>
                      <a:pt x="42158" y="31871"/>
                      <a:pt x="42152" y="31898"/>
                    </a:cubicBezTo>
                    <a:cubicBezTo>
                      <a:pt x="42157" y="31881"/>
                      <a:pt x="42161" y="31865"/>
                      <a:pt x="42163" y="31851"/>
                    </a:cubicBezTo>
                    <a:lnTo>
                      <a:pt x="42163" y="31851"/>
                    </a:lnTo>
                    <a:cubicBezTo>
                      <a:pt x="42099" y="32275"/>
                      <a:pt x="42055" y="32627"/>
                      <a:pt x="42005" y="33028"/>
                    </a:cubicBezTo>
                    <a:cubicBezTo>
                      <a:pt x="42056" y="32615"/>
                      <a:pt x="42101" y="32254"/>
                      <a:pt x="42147" y="31898"/>
                    </a:cubicBezTo>
                    <a:cubicBezTo>
                      <a:pt x="41949" y="31801"/>
                      <a:pt x="41909" y="31711"/>
                      <a:pt x="41932" y="31615"/>
                    </a:cubicBezTo>
                    <a:close/>
                    <a:moveTo>
                      <a:pt x="2782" y="33373"/>
                    </a:moveTo>
                    <a:cubicBezTo>
                      <a:pt x="2720" y="33401"/>
                      <a:pt x="2663" y="33441"/>
                      <a:pt x="2607" y="33480"/>
                    </a:cubicBezTo>
                    <a:cubicBezTo>
                      <a:pt x="2663" y="33435"/>
                      <a:pt x="2720" y="33401"/>
                      <a:pt x="2782" y="33373"/>
                    </a:cubicBezTo>
                    <a:close/>
                    <a:moveTo>
                      <a:pt x="6264" y="7733"/>
                    </a:moveTo>
                    <a:cubicBezTo>
                      <a:pt x="7027" y="8897"/>
                      <a:pt x="7796" y="10056"/>
                      <a:pt x="8548" y="11226"/>
                    </a:cubicBezTo>
                    <a:cubicBezTo>
                      <a:pt x="8847" y="11695"/>
                      <a:pt x="9101" y="12193"/>
                      <a:pt x="9378" y="12673"/>
                    </a:cubicBezTo>
                    <a:cubicBezTo>
                      <a:pt x="9944" y="13911"/>
                      <a:pt x="10515" y="15149"/>
                      <a:pt x="11080" y="16387"/>
                    </a:cubicBezTo>
                    <a:cubicBezTo>
                      <a:pt x="11232" y="16754"/>
                      <a:pt x="11379" y="17127"/>
                      <a:pt x="11526" y="17495"/>
                    </a:cubicBezTo>
                    <a:cubicBezTo>
                      <a:pt x="12007" y="18902"/>
                      <a:pt x="12487" y="20310"/>
                      <a:pt x="12968" y="21712"/>
                    </a:cubicBezTo>
                    <a:cubicBezTo>
                      <a:pt x="13132" y="22288"/>
                      <a:pt x="13296" y="22865"/>
                      <a:pt x="13460" y="23441"/>
                    </a:cubicBezTo>
                    <a:cubicBezTo>
                      <a:pt x="13578" y="23910"/>
                      <a:pt x="13697" y="24380"/>
                      <a:pt x="13810" y="24849"/>
                    </a:cubicBezTo>
                    <a:cubicBezTo>
                      <a:pt x="14031" y="25736"/>
                      <a:pt x="14245" y="26629"/>
                      <a:pt x="14460" y="27517"/>
                    </a:cubicBezTo>
                    <a:cubicBezTo>
                      <a:pt x="14731" y="28970"/>
                      <a:pt x="14997" y="30422"/>
                      <a:pt x="15268" y="31869"/>
                    </a:cubicBezTo>
                    <a:lnTo>
                      <a:pt x="15314" y="32107"/>
                    </a:lnTo>
                    <a:cubicBezTo>
                      <a:pt x="15370" y="32418"/>
                      <a:pt x="15421" y="32728"/>
                      <a:pt x="15478" y="33034"/>
                    </a:cubicBezTo>
                    <a:cubicBezTo>
                      <a:pt x="15562" y="33672"/>
                      <a:pt x="15653" y="34311"/>
                      <a:pt x="15721" y="34950"/>
                    </a:cubicBezTo>
                    <a:cubicBezTo>
                      <a:pt x="15766" y="35391"/>
                      <a:pt x="15783" y="35837"/>
                      <a:pt x="15811" y="36278"/>
                    </a:cubicBezTo>
                    <a:cubicBezTo>
                      <a:pt x="15721" y="36295"/>
                      <a:pt x="15636" y="36312"/>
                      <a:pt x="15545" y="36329"/>
                    </a:cubicBezTo>
                    <a:cubicBezTo>
                      <a:pt x="15512" y="36301"/>
                      <a:pt x="15472" y="36267"/>
                      <a:pt x="15432" y="36239"/>
                    </a:cubicBezTo>
                    <a:lnTo>
                      <a:pt x="15427" y="36233"/>
                    </a:lnTo>
                    <a:cubicBezTo>
                      <a:pt x="15093" y="34645"/>
                      <a:pt x="14777" y="33051"/>
                      <a:pt x="14421" y="31468"/>
                    </a:cubicBezTo>
                    <a:cubicBezTo>
                      <a:pt x="14155" y="30292"/>
                      <a:pt x="13850" y="29128"/>
                      <a:pt x="13561" y="27958"/>
                    </a:cubicBezTo>
                    <a:cubicBezTo>
                      <a:pt x="13522" y="27845"/>
                      <a:pt x="13488" y="27737"/>
                      <a:pt x="13448" y="27624"/>
                    </a:cubicBezTo>
                    <a:cubicBezTo>
                      <a:pt x="13200" y="26646"/>
                      <a:pt x="12945" y="25674"/>
                      <a:pt x="12697" y="24696"/>
                    </a:cubicBezTo>
                    <a:cubicBezTo>
                      <a:pt x="12680" y="24628"/>
                      <a:pt x="12663" y="24555"/>
                      <a:pt x="12651" y="24481"/>
                    </a:cubicBezTo>
                    <a:cubicBezTo>
                      <a:pt x="12544" y="24131"/>
                      <a:pt x="12436" y="23780"/>
                      <a:pt x="12329" y="23424"/>
                    </a:cubicBezTo>
                    <a:cubicBezTo>
                      <a:pt x="12290" y="23277"/>
                      <a:pt x="12256" y="23125"/>
                      <a:pt x="12216" y="22972"/>
                    </a:cubicBezTo>
                    <a:cubicBezTo>
                      <a:pt x="12131" y="22712"/>
                      <a:pt x="12041" y="22446"/>
                      <a:pt x="11956" y="22186"/>
                    </a:cubicBezTo>
                    <a:cubicBezTo>
                      <a:pt x="11911" y="22028"/>
                      <a:pt x="11866" y="21876"/>
                      <a:pt x="11815" y="21717"/>
                    </a:cubicBezTo>
                    <a:cubicBezTo>
                      <a:pt x="11702" y="21378"/>
                      <a:pt x="11589" y="21033"/>
                      <a:pt x="11476" y="20688"/>
                    </a:cubicBezTo>
                    <a:cubicBezTo>
                      <a:pt x="11317" y="20197"/>
                      <a:pt x="11165" y="19699"/>
                      <a:pt x="10995" y="19207"/>
                    </a:cubicBezTo>
                    <a:cubicBezTo>
                      <a:pt x="10859" y="18829"/>
                      <a:pt x="10695" y="18456"/>
                      <a:pt x="10549" y="18083"/>
                    </a:cubicBezTo>
                    <a:cubicBezTo>
                      <a:pt x="10396" y="17698"/>
                      <a:pt x="10243" y="17320"/>
                      <a:pt x="10091" y="16935"/>
                    </a:cubicBezTo>
                    <a:cubicBezTo>
                      <a:pt x="9989" y="16675"/>
                      <a:pt x="9887" y="16415"/>
                      <a:pt x="9780" y="16155"/>
                    </a:cubicBezTo>
                    <a:cubicBezTo>
                      <a:pt x="9605" y="15709"/>
                      <a:pt x="9429" y="15262"/>
                      <a:pt x="9248" y="14821"/>
                    </a:cubicBezTo>
                    <a:cubicBezTo>
                      <a:pt x="8824" y="13832"/>
                      <a:pt x="8401" y="12848"/>
                      <a:pt x="7977" y="11865"/>
                    </a:cubicBezTo>
                    <a:cubicBezTo>
                      <a:pt x="7445" y="10779"/>
                      <a:pt x="6920" y="9694"/>
                      <a:pt x="6394" y="8609"/>
                    </a:cubicBezTo>
                    <a:cubicBezTo>
                      <a:pt x="6258" y="8332"/>
                      <a:pt x="6123" y="8055"/>
                      <a:pt x="5987" y="7778"/>
                    </a:cubicBezTo>
                    <a:cubicBezTo>
                      <a:pt x="6077" y="7761"/>
                      <a:pt x="6173" y="7744"/>
                      <a:pt x="6264" y="7733"/>
                    </a:cubicBezTo>
                    <a:close/>
                    <a:moveTo>
                      <a:pt x="51309" y="39534"/>
                    </a:moveTo>
                    <a:lnTo>
                      <a:pt x="51309" y="39534"/>
                    </a:lnTo>
                    <a:cubicBezTo>
                      <a:pt x="51321" y="39642"/>
                      <a:pt x="51389" y="39760"/>
                      <a:pt x="51468" y="39890"/>
                    </a:cubicBezTo>
                    <a:cubicBezTo>
                      <a:pt x="51479" y="39873"/>
                      <a:pt x="51490" y="39862"/>
                      <a:pt x="51502" y="39851"/>
                    </a:cubicBezTo>
                    <a:lnTo>
                      <a:pt x="51634" y="40077"/>
                    </a:lnTo>
                    <a:lnTo>
                      <a:pt x="51634" y="40077"/>
                    </a:lnTo>
                    <a:cubicBezTo>
                      <a:pt x="51587" y="40003"/>
                      <a:pt x="51534" y="39937"/>
                      <a:pt x="51468" y="39890"/>
                    </a:cubicBezTo>
                    <a:cubicBezTo>
                      <a:pt x="51451" y="39890"/>
                      <a:pt x="51439" y="39896"/>
                      <a:pt x="51422" y="39902"/>
                    </a:cubicBezTo>
                    <a:cubicBezTo>
                      <a:pt x="51377" y="39749"/>
                      <a:pt x="51315" y="39636"/>
                      <a:pt x="51309" y="39534"/>
                    </a:cubicBezTo>
                    <a:close/>
                    <a:moveTo>
                      <a:pt x="65462" y="29669"/>
                    </a:moveTo>
                    <a:cubicBezTo>
                      <a:pt x="65594" y="29669"/>
                      <a:pt x="65731" y="29708"/>
                      <a:pt x="65876" y="29783"/>
                    </a:cubicBezTo>
                    <a:cubicBezTo>
                      <a:pt x="64604" y="30405"/>
                      <a:pt x="63185" y="30394"/>
                      <a:pt x="61868" y="30784"/>
                    </a:cubicBezTo>
                    <a:cubicBezTo>
                      <a:pt x="60602" y="31044"/>
                      <a:pt x="59336" y="31310"/>
                      <a:pt x="58064" y="31570"/>
                    </a:cubicBezTo>
                    <a:cubicBezTo>
                      <a:pt x="58002" y="31581"/>
                      <a:pt x="57940" y="31598"/>
                      <a:pt x="57878" y="31615"/>
                    </a:cubicBezTo>
                    <a:cubicBezTo>
                      <a:pt x="57471" y="31700"/>
                      <a:pt x="57069" y="31784"/>
                      <a:pt x="56662" y="31869"/>
                    </a:cubicBezTo>
                    <a:cubicBezTo>
                      <a:pt x="55735" y="32084"/>
                      <a:pt x="54808" y="32305"/>
                      <a:pt x="53881" y="32519"/>
                    </a:cubicBezTo>
                    <a:cubicBezTo>
                      <a:pt x="53881" y="32519"/>
                      <a:pt x="53881" y="32519"/>
                      <a:pt x="53881" y="32519"/>
                    </a:cubicBezTo>
                    <a:lnTo>
                      <a:pt x="53881" y="32519"/>
                    </a:lnTo>
                    <a:cubicBezTo>
                      <a:pt x="53537" y="32610"/>
                      <a:pt x="53192" y="32700"/>
                      <a:pt x="52847" y="32791"/>
                    </a:cubicBezTo>
                    <a:cubicBezTo>
                      <a:pt x="52310" y="32932"/>
                      <a:pt x="51779" y="33073"/>
                      <a:pt x="51247" y="33215"/>
                    </a:cubicBezTo>
                    <a:cubicBezTo>
                      <a:pt x="51129" y="33254"/>
                      <a:pt x="51010" y="33294"/>
                      <a:pt x="50891" y="33339"/>
                    </a:cubicBezTo>
                    <a:cubicBezTo>
                      <a:pt x="50733" y="33373"/>
                      <a:pt x="50580" y="33412"/>
                      <a:pt x="50422" y="33452"/>
                    </a:cubicBezTo>
                    <a:cubicBezTo>
                      <a:pt x="49269" y="33774"/>
                      <a:pt x="48116" y="34102"/>
                      <a:pt x="46957" y="34424"/>
                    </a:cubicBezTo>
                    <a:cubicBezTo>
                      <a:pt x="46194" y="34656"/>
                      <a:pt x="45431" y="34882"/>
                      <a:pt x="44668" y="35108"/>
                    </a:cubicBezTo>
                    <a:cubicBezTo>
                      <a:pt x="43198" y="35583"/>
                      <a:pt x="41723" y="36041"/>
                      <a:pt x="40259" y="36527"/>
                    </a:cubicBezTo>
                    <a:cubicBezTo>
                      <a:pt x="38122" y="37239"/>
                      <a:pt x="35997" y="37963"/>
                      <a:pt x="33865" y="38692"/>
                    </a:cubicBezTo>
                    <a:cubicBezTo>
                      <a:pt x="32616" y="39122"/>
                      <a:pt x="31378" y="39585"/>
                      <a:pt x="30135" y="40026"/>
                    </a:cubicBezTo>
                    <a:cubicBezTo>
                      <a:pt x="29863" y="40122"/>
                      <a:pt x="29575" y="40179"/>
                      <a:pt x="29298" y="40252"/>
                    </a:cubicBezTo>
                    <a:cubicBezTo>
                      <a:pt x="29276" y="40190"/>
                      <a:pt x="29247" y="40122"/>
                      <a:pt x="29225" y="40060"/>
                    </a:cubicBezTo>
                    <a:cubicBezTo>
                      <a:pt x="29649" y="39811"/>
                      <a:pt x="30056" y="39529"/>
                      <a:pt x="30502" y="39314"/>
                    </a:cubicBezTo>
                    <a:cubicBezTo>
                      <a:pt x="33685" y="37748"/>
                      <a:pt x="36963" y="36414"/>
                      <a:pt x="40315" y="35250"/>
                    </a:cubicBezTo>
                    <a:cubicBezTo>
                      <a:pt x="41485" y="34843"/>
                      <a:pt x="42650" y="34419"/>
                      <a:pt x="43814" y="34000"/>
                    </a:cubicBezTo>
                    <a:cubicBezTo>
                      <a:pt x="43888" y="33978"/>
                      <a:pt x="43967" y="33961"/>
                      <a:pt x="44046" y="33938"/>
                    </a:cubicBezTo>
                    <a:cubicBezTo>
                      <a:pt x="45041" y="33650"/>
                      <a:pt x="46036" y="33362"/>
                      <a:pt x="47030" y="33073"/>
                    </a:cubicBezTo>
                    <a:cubicBezTo>
                      <a:pt x="47313" y="32994"/>
                      <a:pt x="47596" y="32915"/>
                      <a:pt x="47873" y="32830"/>
                    </a:cubicBezTo>
                    <a:cubicBezTo>
                      <a:pt x="48794" y="32621"/>
                      <a:pt x="49721" y="32412"/>
                      <a:pt x="50642" y="32203"/>
                    </a:cubicBezTo>
                    <a:lnTo>
                      <a:pt x="53231" y="31683"/>
                    </a:lnTo>
                    <a:cubicBezTo>
                      <a:pt x="54249" y="31485"/>
                      <a:pt x="55266" y="31281"/>
                      <a:pt x="56284" y="31078"/>
                    </a:cubicBezTo>
                    <a:cubicBezTo>
                      <a:pt x="56368" y="31067"/>
                      <a:pt x="56448" y="31055"/>
                      <a:pt x="56532" y="31038"/>
                    </a:cubicBezTo>
                    <a:cubicBezTo>
                      <a:pt x="56792" y="30631"/>
                      <a:pt x="56764" y="30168"/>
                      <a:pt x="56809" y="29727"/>
                    </a:cubicBezTo>
                    <a:lnTo>
                      <a:pt x="56809" y="29727"/>
                    </a:lnTo>
                    <a:cubicBezTo>
                      <a:pt x="56770" y="30168"/>
                      <a:pt x="56792" y="30631"/>
                      <a:pt x="56532" y="31038"/>
                    </a:cubicBezTo>
                    <a:lnTo>
                      <a:pt x="59924" y="30405"/>
                    </a:lnTo>
                    <a:cubicBezTo>
                      <a:pt x="60947" y="30247"/>
                      <a:pt x="61970" y="30083"/>
                      <a:pt x="62993" y="29942"/>
                    </a:cubicBezTo>
                    <a:cubicBezTo>
                      <a:pt x="63796" y="29834"/>
                      <a:pt x="64604" y="29755"/>
                      <a:pt x="65413" y="29670"/>
                    </a:cubicBezTo>
                    <a:cubicBezTo>
                      <a:pt x="65429" y="29669"/>
                      <a:pt x="65446" y="29669"/>
                      <a:pt x="65462" y="29669"/>
                    </a:cubicBezTo>
                    <a:close/>
                    <a:moveTo>
                      <a:pt x="37947" y="41089"/>
                    </a:moveTo>
                    <a:cubicBezTo>
                      <a:pt x="37947" y="41094"/>
                      <a:pt x="37947" y="41100"/>
                      <a:pt x="37947" y="41106"/>
                    </a:cubicBezTo>
                    <a:cubicBezTo>
                      <a:pt x="37958" y="41106"/>
                      <a:pt x="37975" y="41111"/>
                      <a:pt x="37986" y="41111"/>
                    </a:cubicBezTo>
                    <a:cubicBezTo>
                      <a:pt x="38020" y="41190"/>
                      <a:pt x="38054" y="41258"/>
                      <a:pt x="38094" y="41315"/>
                    </a:cubicBezTo>
                    <a:cubicBezTo>
                      <a:pt x="38037" y="41241"/>
                      <a:pt x="37986" y="41168"/>
                      <a:pt x="37930" y="41094"/>
                    </a:cubicBezTo>
                    <a:cubicBezTo>
                      <a:pt x="37935" y="41089"/>
                      <a:pt x="37941" y="41089"/>
                      <a:pt x="37947" y="41089"/>
                    </a:cubicBezTo>
                    <a:close/>
                    <a:moveTo>
                      <a:pt x="18306" y="42382"/>
                    </a:moveTo>
                    <a:cubicBezTo>
                      <a:pt x="18242" y="42470"/>
                      <a:pt x="18188" y="42566"/>
                      <a:pt x="18174" y="42694"/>
                    </a:cubicBezTo>
                    <a:cubicBezTo>
                      <a:pt x="18174" y="42700"/>
                      <a:pt x="18174" y="42705"/>
                      <a:pt x="18174" y="42717"/>
                    </a:cubicBezTo>
                    <a:cubicBezTo>
                      <a:pt x="17942" y="42615"/>
                      <a:pt x="17773" y="42536"/>
                      <a:pt x="17603" y="42462"/>
                    </a:cubicBezTo>
                    <a:lnTo>
                      <a:pt x="17603" y="42462"/>
                    </a:lnTo>
                    <a:cubicBezTo>
                      <a:pt x="17790" y="42541"/>
                      <a:pt x="17970" y="42626"/>
                      <a:pt x="18174" y="42694"/>
                    </a:cubicBezTo>
                    <a:lnTo>
                      <a:pt x="18129" y="42626"/>
                    </a:lnTo>
                    <a:cubicBezTo>
                      <a:pt x="18190" y="42542"/>
                      <a:pt x="18246" y="42462"/>
                      <a:pt x="18306" y="42382"/>
                    </a:cubicBezTo>
                    <a:close/>
                    <a:moveTo>
                      <a:pt x="1" y="0"/>
                    </a:moveTo>
                    <a:lnTo>
                      <a:pt x="1" y="0"/>
                    </a:lnTo>
                    <a:cubicBezTo>
                      <a:pt x="69" y="232"/>
                      <a:pt x="199" y="407"/>
                      <a:pt x="289" y="605"/>
                    </a:cubicBezTo>
                    <a:cubicBezTo>
                      <a:pt x="594" y="1300"/>
                      <a:pt x="1018" y="1973"/>
                      <a:pt x="1160" y="2702"/>
                    </a:cubicBezTo>
                    <a:cubicBezTo>
                      <a:pt x="1555" y="4748"/>
                      <a:pt x="1747" y="6817"/>
                      <a:pt x="1177" y="8880"/>
                    </a:cubicBezTo>
                    <a:cubicBezTo>
                      <a:pt x="1080" y="9231"/>
                      <a:pt x="984" y="9587"/>
                      <a:pt x="917" y="9943"/>
                    </a:cubicBezTo>
                    <a:cubicBezTo>
                      <a:pt x="640" y="11407"/>
                      <a:pt x="323" y="12865"/>
                      <a:pt x="125" y="14341"/>
                    </a:cubicBezTo>
                    <a:cubicBezTo>
                      <a:pt x="1" y="15285"/>
                      <a:pt x="86" y="16257"/>
                      <a:pt x="662" y="17093"/>
                    </a:cubicBezTo>
                    <a:cubicBezTo>
                      <a:pt x="1182" y="18060"/>
                      <a:pt x="1940" y="18772"/>
                      <a:pt x="2963" y="19185"/>
                    </a:cubicBezTo>
                    <a:lnTo>
                      <a:pt x="4913" y="20462"/>
                    </a:lnTo>
                    <a:cubicBezTo>
                      <a:pt x="5032" y="20598"/>
                      <a:pt x="5145" y="20739"/>
                      <a:pt x="5258" y="20875"/>
                    </a:cubicBezTo>
                    <a:cubicBezTo>
                      <a:pt x="5320" y="21107"/>
                      <a:pt x="5376" y="21339"/>
                      <a:pt x="5439" y="21570"/>
                    </a:cubicBezTo>
                    <a:cubicBezTo>
                      <a:pt x="5456" y="21853"/>
                      <a:pt x="5472" y="22141"/>
                      <a:pt x="5484" y="22429"/>
                    </a:cubicBezTo>
                    <a:cubicBezTo>
                      <a:pt x="5099" y="23323"/>
                      <a:pt x="4715" y="24221"/>
                      <a:pt x="4331" y="25114"/>
                    </a:cubicBezTo>
                    <a:cubicBezTo>
                      <a:pt x="4093" y="25572"/>
                      <a:pt x="3850" y="26030"/>
                      <a:pt x="3607" y="26488"/>
                    </a:cubicBezTo>
                    <a:lnTo>
                      <a:pt x="3455" y="26759"/>
                    </a:lnTo>
                    <a:cubicBezTo>
                      <a:pt x="3336" y="27025"/>
                      <a:pt x="3217" y="27291"/>
                      <a:pt x="3104" y="27556"/>
                    </a:cubicBezTo>
                    <a:cubicBezTo>
                      <a:pt x="3070" y="27596"/>
                      <a:pt x="3048" y="27647"/>
                      <a:pt x="3031" y="27698"/>
                    </a:cubicBezTo>
                    <a:cubicBezTo>
                      <a:pt x="2918" y="27963"/>
                      <a:pt x="2810" y="28229"/>
                      <a:pt x="2697" y="28495"/>
                    </a:cubicBezTo>
                    <a:cubicBezTo>
                      <a:pt x="2663" y="28540"/>
                      <a:pt x="2635" y="28585"/>
                      <a:pt x="2618" y="28642"/>
                    </a:cubicBezTo>
                    <a:cubicBezTo>
                      <a:pt x="1974" y="29880"/>
                      <a:pt x="1781" y="31208"/>
                      <a:pt x="1860" y="32587"/>
                    </a:cubicBezTo>
                    <a:cubicBezTo>
                      <a:pt x="1900" y="32615"/>
                      <a:pt x="1940" y="32649"/>
                      <a:pt x="1974" y="32678"/>
                    </a:cubicBezTo>
                    <a:cubicBezTo>
                      <a:pt x="1990" y="32881"/>
                      <a:pt x="2007" y="33079"/>
                      <a:pt x="2024" y="33282"/>
                    </a:cubicBezTo>
                    <a:cubicBezTo>
                      <a:pt x="2115" y="33429"/>
                      <a:pt x="2211" y="33582"/>
                      <a:pt x="2301" y="33729"/>
                    </a:cubicBezTo>
                    <a:cubicBezTo>
                      <a:pt x="2330" y="33797"/>
                      <a:pt x="2358" y="33870"/>
                      <a:pt x="2386" y="33938"/>
                    </a:cubicBezTo>
                    <a:cubicBezTo>
                      <a:pt x="2776" y="34684"/>
                      <a:pt x="3353" y="35250"/>
                      <a:pt x="4088" y="35657"/>
                    </a:cubicBezTo>
                    <a:cubicBezTo>
                      <a:pt x="4184" y="35724"/>
                      <a:pt x="4274" y="35787"/>
                      <a:pt x="4370" y="35849"/>
                    </a:cubicBezTo>
                    <a:cubicBezTo>
                      <a:pt x="4562" y="35967"/>
                      <a:pt x="4749" y="36086"/>
                      <a:pt x="4936" y="36205"/>
                    </a:cubicBezTo>
                    <a:cubicBezTo>
                      <a:pt x="4986" y="36239"/>
                      <a:pt x="5037" y="36273"/>
                      <a:pt x="5088" y="36307"/>
                    </a:cubicBezTo>
                    <a:cubicBezTo>
                      <a:pt x="5258" y="36408"/>
                      <a:pt x="5416" y="36521"/>
                      <a:pt x="5591" y="36612"/>
                    </a:cubicBezTo>
                    <a:cubicBezTo>
                      <a:pt x="7021" y="37358"/>
                      <a:pt x="8451" y="38098"/>
                      <a:pt x="9882" y="38845"/>
                    </a:cubicBezTo>
                    <a:cubicBezTo>
                      <a:pt x="10803" y="39523"/>
                      <a:pt x="11753" y="40167"/>
                      <a:pt x="12646" y="40885"/>
                    </a:cubicBezTo>
                    <a:cubicBezTo>
                      <a:pt x="14093" y="42055"/>
                      <a:pt x="14946" y="43593"/>
                      <a:pt x="15263" y="45430"/>
                    </a:cubicBezTo>
                    <a:lnTo>
                      <a:pt x="15263" y="45441"/>
                    </a:lnTo>
                    <a:cubicBezTo>
                      <a:pt x="15365" y="46323"/>
                      <a:pt x="15495" y="47205"/>
                      <a:pt x="15551" y="48092"/>
                    </a:cubicBezTo>
                    <a:cubicBezTo>
                      <a:pt x="15574" y="48488"/>
                      <a:pt x="15658" y="48827"/>
                      <a:pt x="15975" y="49036"/>
                    </a:cubicBezTo>
                    <a:cubicBezTo>
                      <a:pt x="16076" y="49104"/>
                      <a:pt x="16174" y="49131"/>
                      <a:pt x="16269" y="49131"/>
                    </a:cubicBezTo>
                    <a:cubicBezTo>
                      <a:pt x="16491" y="49131"/>
                      <a:pt x="16695" y="48979"/>
                      <a:pt x="16885" y="48833"/>
                    </a:cubicBezTo>
                    <a:cubicBezTo>
                      <a:pt x="16908" y="48816"/>
                      <a:pt x="16930" y="48793"/>
                      <a:pt x="16953" y="48782"/>
                    </a:cubicBezTo>
                    <a:cubicBezTo>
                      <a:pt x="18835" y="47572"/>
                      <a:pt x="20791" y="46504"/>
                      <a:pt x="22899" y="45729"/>
                    </a:cubicBezTo>
                    <a:cubicBezTo>
                      <a:pt x="23131" y="45645"/>
                      <a:pt x="23352" y="45515"/>
                      <a:pt x="23578" y="45407"/>
                    </a:cubicBezTo>
                    <a:cubicBezTo>
                      <a:pt x="24397" y="45255"/>
                      <a:pt x="25228" y="45119"/>
                      <a:pt x="26042" y="44938"/>
                    </a:cubicBezTo>
                    <a:cubicBezTo>
                      <a:pt x="27241" y="44678"/>
                      <a:pt x="28440" y="44489"/>
                      <a:pt x="29647" y="44489"/>
                    </a:cubicBezTo>
                    <a:cubicBezTo>
                      <a:pt x="30278" y="44489"/>
                      <a:pt x="30911" y="44541"/>
                      <a:pt x="31548" y="44661"/>
                    </a:cubicBezTo>
                    <a:cubicBezTo>
                      <a:pt x="32458" y="44831"/>
                      <a:pt x="33368" y="44989"/>
                      <a:pt x="34278" y="45153"/>
                    </a:cubicBezTo>
                    <a:cubicBezTo>
                      <a:pt x="35708" y="45571"/>
                      <a:pt x="37127" y="46012"/>
                      <a:pt x="38563" y="46402"/>
                    </a:cubicBezTo>
                    <a:cubicBezTo>
                      <a:pt x="39586" y="46685"/>
                      <a:pt x="40626" y="46905"/>
                      <a:pt x="41660" y="47154"/>
                    </a:cubicBezTo>
                    <a:lnTo>
                      <a:pt x="44283" y="47453"/>
                    </a:lnTo>
                    <a:cubicBezTo>
                      <a:pt x="44769" y="47436"/>
                      <a:pt x="45255" y="47420"/>
                      <a:pt x="45742" y="47408"/>
                    </a:cubicBezTo>
                    <a:cubicBezTo>
                      <a:pt x="46414" y="47301"/>
                      <a:pt x="47081" y="47205"/>
                      <a:pt x="47754" y="47097"/>
                    </a:cubicBezTo>
                    <a:cubicBezTo>
                      <a:pt x="47957" y="47018"/>
                      <a:pt x="48178" y="46956"/>
                      <a:pt x="48370" y="46849"/>
                    </a:cubicBezTo>
                    <a:cubicBezTo>
                      <a:pt x="49625" y="46148"/>
                      <a:pt x="50484" y="45192"/>
                      <a:pt x="50411" y="43644"/>
                    </a:cubicBezTo>
                    <a:cubicBezTo>
                      <a:pt x="50405" y="43474"/>
                      <a:pt x="50388" y="43304"/>
                      <a:pt x="50377" y="43141"/>
                    </a:cubicBezTo>
                    <a:cubicBezTo>
                      <a:pt x="50394" y="42892"/>
                      <a:pt x="50416" y="42637"/>
                      <a:pt x="50433" y="42389"/>
                    </a:cubicBezTo>
                    <a:cubicBezTo>
                      <a:pt x="50507" y="41965"/>
                      <a:pt x="50580" y="41535"/>
                      <a:pt x="50654" y="41106"/>
                    </a:cubicBezTo>
                    <a:cubicBezTo>
                      <a:pt x="51004" y="40800"/>
                      <a:pt x="51349" y="40489"/>
                      <a:pt x="51694" y="40179"/>
                    </a:cubicBezTo>
                    <a:cubicBezTo>
                      <a:pt x="51818" y="40184"/>
                      <a:pt x="51942" y="40190"/>
                      <a:pt x="52067" y="40196"/>
                    </a:cubicBezTo>
                    <a:cubicBezTo>
                      <a:pt x="52146" y="40184"/>
                      <a:pt x="52219" y="40173"/>
                      <a:pt x="52293" y="40162"/>
                    </a:cubicBezTo>
                    <a:cubicBezTo>
                      <a:pt x="52615" y="40111"/>
                      <a:pt x="52937" y="40066"/>
                      <a:pt x="53254" y="40020"/>
                    </a:cubicBezTo>
                    <a:cubicBezTo>
                      <a:pt x="54164" y="40071"/>
                      <a:pt x="55074" y="40122"/>
                      <a:pt x="55984" y="40173"/>
                    </a:cubicBezTo>
                    <a:cubicBezTo>
                      <a:pt x="56387" y="40180"/>
                      <a:pt x="56795" y="40220"/>
                      <a:pt x="57196" y="40220"/>
                    </a:cubicBezTo>
                    <a:cubicBezTo>
                      <a:pt x="57403" y="40220"/>
                      <a:pt x="57608" y="40209"/>
                      <a:pt x="57810" y="40179"/>
                    </a:cubicBezTo>
                    <a:cubicBezTo>
                      <a:pt x="59879" y="39879"/>
                      <a:pt x="61575" y="38850"/>
                      <a:pt x="63016" y="37369"/>
                    </a:cubicBezTo>
                    <a:cubicBezTo>
                      <a:pt x="63717" y="36651"/>
                      <a:pt x="64384" y="35905"/>
                      <a:pt x="65068" y="35170"/>
                    </a:cubicBezTo>
                    <a:lnTo>
                      <a:pt x="65068" y="35165"/>
                    </a:lnTo>
                    <a:cubicBezTo>
                      <a:pt x="65769" y="34136"/>
                      <a:pt x="66543" y="33175"/>
                      <a:pt x="67600" y="32485"/>
                    </a:cubicBezTo>
                    <a:cubicBezTo>
                      <a:pt x="68318" y="32005"/>
                      <a:pt x="69042" y="31519"/>
                      <a:pt x="69810" y="31129"/>
                    </a:cubicBezTo>
                    <a:cubicBezTo>
                      <a:pt x="70579" y="30744"/>
                      <a:pt x="71393" y="30411"/>
                      <a:pt x="72218" y="30174"/>
                    </a:cubicBezTo>
                    <a:cubicBezTo>
                      <a:pt x="73315" y="29851"/>
                      <a:pt x="74445" y="29637"/>
                      <a:pt x="75565" y="29382"/>
                    </a:cubicBezTo>
                    <a:cubicBezTo>
                      <a:pt x="75853" y="29348"/>
                      <a:pt x="76136" y="29314"/>
                      <a:pt x="76424" y="29280"/>
                    </a:cubicBezTo>
                    <a:cubicBezTo>
                      <a:pt x="76407" y="29196"/>
                      <a:pt x="76390" y="29111"/>
                      <a:pt x="76373" y="29026"/>
                    </a:cubicBezTo>
                    <a:cubicBezTo>
                      <a:pt x="76198" y="28975"/>
                      <a:pt x="76023" y="28919"/>
                      <a:pt x="75847" y="28868"/>
                    </a:cubicBezTo>
                    <a:cubicBezTo>
                      <a:pt x="75531" y="28749"/>
                      <a:pt x="75226" y="28591"/>
                      <a:pt x="74898" y="28523"/>
                    </a:cubicBezTo>
                    <a:cubicBezTo>
                      <a:pt x="73694" y="28246"/>
                      <a:pt x="72490" y="27929"/>
                      <a:pt x="71263" y="27766"/>
                    </a:cubicBezTo>
                    <a:cubicBezTo>
                      <a:pt x="69008" y="27460"/>
                      <a:pt x="66741" y="27200"/>
                      <a:pt x="64474" y="27019"/>
                    </a:cubicBezTo>
                    <a:cubicBezTo>
                      <a:pt x="63728" y="26961"/>
                      <a:pt x="62979" y="26948"/>
                      <a:pt x="62229" y="26948"/>
                    </a:cubicBezTo>
                    <a:cubicBezTo>
                      <a:pt x="61591" y="26948"/>
                      <a:pt x="60952" y="26958"/>
                      <a:pt x="60314" y="26958"/>
                    </a:cubicBezTo>
                    <a:cubicBezTo>
                      <a:pt x="60240" y="26958"/>
                      <a:pt x="60167" y="26957"/>
                      <a:pt x="60094" y="26957"/>
                    </a:cubicBezTo>
                    <a:cubicBezTo>
                      <a:pt x="59935" y="26957"/>
                      <a:pt x="59777" y="27048"/>
                      <a:pt x="59619" y="27093"/>
                    </a:cubicBezTo>
                    <a:cubicBezTo>
                      <a:pt x="58646" y="27161"/>
                      <a:pt x="57674" y="27229"/>
                      <a:pt x="56702" y="27296"/>
                    </a:cubicBezTo>
                    <a:cubicBezTo>
                      <a:pt x="56335" y="27336"/>
                      <a:pt x="55967" y="27375"/>
                      <a:pt x="55605" y="27415"/>
                    </a:cubicBezTo>
                    <a:cubicBezTo>
                      <a:pt x="54707" y="27539"/>
                      <a:pt x="53802" y="27658"/>
                      <a:pt x="52903" y="27777"/>
                    </a:cubicBezTo>
                    <a:cubicBezTo>
                      <a:pt x="52547" y="27833"/>
                      <a:pt x="52191" y="27896"/>
                      <a:pt x="51829" y="27952"/>
                    </a:cubicBezTo>
                    <a:cubicBezTo>
                      <a:pt x="50976" y="28127"/>
                      <a:pt x="50117" y="28302"/>
                      <a:pt x="49263" y="28478"/>
                    </a:cubicBezTo>
                    <a:lnTo>
                      <a:pt x="49258" y="28478"/>
                    </a:lnTo>
                    <a:cubicBezTo>
                      <a:pt x="48975" y="28557"/>
                      <a:pt x="48698" y="28630"/>
                      <a:pt x="48421" y="28704"/>
                    </a:cubicBezTo>
                    <a:cubicBezTo>
                      <a:pt x="47890" y="28834"/>
                      <a:pt x="47353" y="28964"/>
                      <a:pt x="46821" y="29088"/>
                    </a:cubicBezTo>
                    <a:lnTo>
                      <a:pt x="45549" y="29467"/>
                    </a:lnTo>
                    <a:cubicBezTo>
                      <a:pt x="44933" y="29665"/>
                      <a:pt x="44317" y="29868"/>
                      <a:pt x="43701" y="30066"/>
                    </a:cubicBezTo>
                    <a:cubicBezTo>
                      <a:pt x="43633" y="30089"/>
                      <a:pt x="43560" y="30111"/>
                      <a:pt x="43486" y="30134"/>
                    </a:cubicBezTo>
                    <a:cubicBezTo>
                      <a:pt x="42616" y="30450"/>
                      <a:pt x="41740" y="30767"/>
                      <a:pt x="40869" y="31078"/>
                    </a:cubicBezTo>
                    <a:cubicBezTo>
                      <a:pt x="39264" y="31768"/>
                      <a:pt x="37658" y="32457"/>
                      <a:pt x="36047" y="33147"/>
                    </a:cubicBezTo>
                    <a:cubicBezTo>
                      <a:pt x="35838" y="33271"/>
                      <a:pt x="35623" y="33395"/>
                      <a:pt x="35409" y="33520"/>
                    </a:cubicBezTo>
                    <a:cubicBezTo>
                      <a:pt x="35228" y="33582"/>
                      <a:pt x="35024" y="33616"/>
                      <a:pt x="34860" y="33712"/>
                    </a:cubicBezTo>
                    <a:cubicBezTo>
                      <a:pt x="32577" y="35029"/>
                      <a:pt x="30282" y="36324"/>
                      <a:pt x="28026" y="37691"/>
                    </a:cubicBezTo>
                    <a:cubicBezTo>
                      <a:pt x="27077" y="38268"/>
                      <a:pt x="26212" y="38997"/>
                      <a:pt x="25313" y="39659"/>
                    </a:cubicBezTo>
                    <a:cubicBezTo>
                      <a:pt x="24256" y="40456"/>
                      <a:pt x="23188" y="41230"/>
                      <a:pt x="22153" y="42050"/>
                    </a:cubicBezTo>
                    <a:cubicBezTo>
                      <a:pt x="21481" y="42581"/>
                      <a:pt x="20848" y="43174"/>
                      <a:pt x="20198" y="43740"/>
                    </a:cubicBezTo>
                    <a:cubicBezTo>
                      <a:pt x="20452" y="42965"/>
                      <a:pt x="20848" y="42293"/>
                      <a:pt x="21192" y="41597"/>
                    </a:cubicBezTo>
                    <a:cubicBezTo>
                      <a:pt x="22329" y="39274"/>
                      <a:pt x="23470" y="36957"/>
                      <a:pt x="24573" y="34616"/>
                    </a:cubicBezTo>
                    <a:cubicBezTo>
                      <a:pt x="25070" y="33554"/>
                      <a:pt x="25477" y="32446"/>
                      <a:pt x="25924" y="31361"/>
                    </a:cubicBezTo>
                    <a:lnTo>
                      <a:pt x="25924" y="31361"/>
                    </a:lnTo>
                    <a:cubicBezTo>
                      <a:pt x="25846" y="31449"/>
                      <a:pt x="25772" y="31483"/>
                      <a:pt x="25704" y="31483"/>
                    </a:cubicBezTo>
                    <a:cubicBezTo>
                      <a:pt x="25588" y="31483"/>
                      <a:pt x="25487" y="31386"/>
                      <a:pt x="25398" y="31287"/>
                    </a:cubicBezTo>
                    <a:cubicBezTo>
                      <a:pt x="25296" y="31168"/>
                      <a:pt x="25234" y="31016"/>
                      <a:pt x="25155" y="30880"/>
                    </a:cubicBezTo>
                    <a:cubicBezTo>
                      <a:pt x="24567" y="32022"/>
                      <a:pt x="23968" y="33164"/>
                      <a:pt x="23386" y="34311"/>
                    </a:cubicBezTo>
                    <a:cubicBezTo>
                      <a:pt x="22594" y="35888"/>
                      <a:pt x="21820" y="37471"/>
                      <a:pt x="21017" y="39042"/>
                    </a:cubicBezTo>
                    <a:cubicBezTo>
                      <a:pt x="20361" y="40309"/>
                      <a:pt x="19683" y="41563"/>
                      <a:pt x="19016" y="42824"/>
                    </a:cubicBezTo>
                    <a:cubicBezTo>
                      <a:pt x="18909" y="43118"/>
                      <a:pt x="18801" y="43412"/>
                      <a:pt x="18660" y="43796"/>
                    </a:cubicBezTo>
                    <a:cubicBezTo>
                      <a:pt x="18298" y="43316"/>
                      <a:pt x="18762" y="43135"/>
                      <a:pt x="18784" y="42852"/>
                    </a:cubicBezTo>
                    <a:lnTo>
                      <a:pt x="18343" y="42332"/>
                    </a:lnTo>
                    <a:cubicBezTo>
                      <a:pt x="18366" y="41965"/>
                      <a:pt x="18389" y="41597"/>
                      <a:pt x="18417" y="41230"/>
                    </a:cubicBezTo>
                    <a:cubicBezTo>
                      <a:pt x="18473" y="40393"/>
                      <a:pt x="18598" y="39557"/>
                      <a:pt x="18570" y="38726"/>
                    </a:cubicBezTo>
                    <a:cubicBezTo>
                      <a:pt x="18519" y="36962"/>
                      <a:pt x="18394" y="35199"/>
                      <a:pt x="18298" y="33435"/>
                    </a:cubicBezTo>
                    <a:cubicBezTo>
                      <a:pt x="18236" y="32740"/>
                      <a:pt x="18208" y="32045"/>
                      <a:pt x="18106" y="31355"/>
                    </a:cubicBezTo>
                    <a:cubicBezTo>
                      <a:pt x="17948" y="30264"/>
                      <a:pt x="17739" y="29184"/>
                      <a:pt x="17546" y="28099"/>
                    </a:cubicBezTo>
                    <a:cubicBezTo>
                      <a:pt x="17518" y="27941"/>
                      <a:pt x="17484" y="27788"/>
                      <a:pt x="17456" y="27635"/>
                    </a:cubicBezTo>
                    <a:cubicBezTo>
                      <a:pt x="17620" y="27025"/>
                      <a:pt x="17236" y="26539"/>
                      <a:pt x="17089" y="26002"/>
                    </a:cubicBezTo>
                    <a:cubicBezTo>
                      <a:pt x="16919" y="25227"/>
                      <a:pt x="16749" y="24447"/>
                      <a:pt x="16580" y="23673"/>
                    </a:cubicBezTo>
                    <a:cubicBezTo>
                      <a:pt x="16495" y="23402"/>
                      <a:pt x="16416" y="23130"/>
                      <a:pt x="16331" y="22859"/>
                    </a:cubicBezTo>
                    <a:cubicBezTo>
                      <a:pt x="16184" y="22356"/>
                      <a:pt x="16043" y="21859"/>
                      <a:pt x="15896" y="21355"/>
                    </a:cubicBezTo>
                    <a:cubicBezTo>
                      <a:pt x="15687" y="20751"/>
                      <a:pt x="15478" y="20140"/>
                      <a:pt x="15268" y="19535"/>
                    </a:cubicBezTo>
                    <a:cubicBezTo>
                      <a:pt x="15020" y="18670"/>
                      <a:pt x="14754" y="17817"/>
                      <a:pt x="14234" y="17071"/>
                    </a:cubicBezTo>
                    <a:cubicBezTo>
                      <a:pt x="14087" y="16686"/>
                      <a:pt x="13940" y="16308"/>
                      <a:pt x="13793" y="15923"/>
                    </a:cubicBezTo>
                    <a:cubicBezTo>
                      <a:pt x="13448" y="15166"/>
                      <a:pt x="13137" y="14391"/>
                      <a:pt x="12759" y="13645"/>
                    </a:cubicBezTo>
                    <a:cubicBezTo>
                      <a:pt x="12369" y="12888"/>
                      <a:pt x="11916" y="12159"/>
                      <a:pt x="11493" y="11413"/>
                    </a:cubicBezTo>
                    <a:cubicBezTo>
                      <a:pt x="8858" y="6404"/>
                      <a:pt x="5015" y="2617"/>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965" name="Google Shape;6965;p11"/>
          <p:cNvGrpSpPr/>
          <p:nvPr/>
        </p:nvGrpSpPr>
        <p:grpSpPr>
          <a:xfrm rot="10800000">
            <a:off x="375622" y="4146170"/>
            <a:ext cx="740011" cy="636065"/>
            <a:chOff x="7615940" y="361497"/>
            <a:chExt cx="960305" cy="825415"/>
          </a:xfrm>
        </p:grpSpPr>
        <p:sp>
          <p:nvSpPr>
            <p:cNvPr id="6966" name="Google Shape;6966;p11"/>
            <p:cNvSpPr/>
            <p:nvPr/>
          </p:nvSpPr>
          <p:spPr>
            <a:xfrm rot="-9249779">
              <a:off x="7918451" y="727295"/>
              <a:ext cx="345988" cy="292382"/>
            </a:xfrm>
            <a:custGeom>
              <a:avLst/>
              <a:gdLst/>
              <a:ahLst/>
              <a:cxnLst/>
              <a:rect l="l" t="t" r="r" b="b"/>
              <a:pathLst>
                <a:path w="32497" h="27462" extrusionOk="0">
                  <a:moveTo>
                    <a:pt x="20749" y="4439"/>
                  </a:moveTo>
                  <a:cubicBezTo>
                    <a:pt x="20236" y="4682"/>
                    <a:pt x="20231" y="4727"/>
                    <a:pt x="20615" y="5173"/>
                  </a:cubicBezTo>
                  <a:cubicBezTo>
                    <a:pt x="20226" y="4727"/>
                    <a:pt x="20236" y="4682"/>
                    <a:pt x="20749" y="4439"/>
                  </a:cubicBezTo>
                  <a:close/>
                  <a:moveTo>
                    <a:pt x="18066" y="10297"/>
                  </a:moveTo>
                  <a:cubicBezTo>
                    <a:pt x="18049" y="10493"/>
                    <a:pt x="18043" y="10629"/>
                    <a:pt x="18032" y="10758"/>
                  </a:cubicBezTo>
                  <a:cubicBezTo>
                    <a:pt x="18043" y="10623"/>
                    <a:pt x="18049" y="10493"/>
                    <a:pt x="18066" y="10297"/>
                  </a:cubicBezTo>
                  <a:close/>
                  <a:moveTo>
                    <a:pt x="8728" y="17253"/>
                  </a:moveTo>
                  <a:cubicBezTo>
                    <a:pt x="8660" y="17456"/>
                    <a:pt x="8586" y="17660"/>
                    <a:pt x="8513" y="17863"/>
                  </a:cubicBezTo>
                  <a:cubicBezTo>
                    <a:pt x="8586" y="17660"/>
                    <a:pt x="8654" y="17456"/>
                    <a:pt x="8728" y="17253"/>
                  </a:cubicBezTo>
                  <a:close/>
                  <a:moveTo>
                    <a:pt x="16097" y="20979"/>
                  </a:moveTo>
                  <a:cubicBezTo>
                    <a:pt x="15555" y="21443"/>
                    <a:pt x="15013" y="21906"/>
                    <a:pt x="14465" y="22374"/>
                  </a:cubicBezTo>
                  <a:cubicBezTo>
                    <a:pt x="15007" y="21906"/>
                    <a:pt x="15555" y="21443"/>
                    <a:pt x="16097" y="20979"/>
                  </a:cubicBezTo>
                  <a:close/>
                  <a:moveTo>
                    <a:pt x="6676" y="23533"/>
                  </a:moveTo>
                  <a:cubicBezTo>
                    <a:pt x="6704" y="23533"/>
                    <a:pt x="6727" y="23544"/>
                    <a:pt x="6749" y="23556"/>
                  </a:cubicBezTo>
                  <a:cubicBezTo>
                    <a:pt x="6727" y="23544"/>
                    <a:pt x="6704" y="23539"/>
                    <a:pt x="6676" y="23533"/>
                  </a:cubicBezTo>
                  <a:close/>
                  <a:moveTo>
                    <a:pt x="6354" y="23929"/>
                  </a:moveTo>
                  <a:cubicBezTo>
                    <a:pt x="6405" y="24093"/>
                    <a:pt x="6438" y="24223"/>
                    <a:pt x="6461" y="24324"/>
                  </a:cubicBezTo>
                  <a:cubicBezTo>
                    <a:pt x="6438" y="24223"/>
                    <a:pt x="6405" y="24098"/>
                    <a:pt x="6354" y="23929"/>
                  </a:cubicBezTo>
                  <a:close/>
                  <a:moveTo>
                    <a:pt x="12730" y="26026"/>
                  </a:moveTo>
                  <a:cubicBezTo>
                    <a:pt x="12521" y="26144"/>
                    <a:pt x="12306" y="26263"/>
                    <a:pt x="12091" y="26376"/>
                  </a:cubicBezTo>
                  <a:cubicBezTo>
                    <a:pt x="12306" y="26263"/>
                    <a:pt x="12515" y="26144"/>
                    <a:pt x="12730" y="26026"/>
                  </a:cubicBezTo>
                  <a:close/>
                  <a:moveTo>
                    <a:pt x="19658" y="0"/>
                  </a:moveTo>
                  <a:cubicBezTo>
                    <a:pt x="19518" y="0"/>
                    <a:pt x="19360" y="45"/>
                    <a:pt x="19174" y="131"/>
                  </a:cubicBezTo>
                  <a:cubicBezTo>
                    <a:pt x="18518" y="437"/>
                    <a:pt x="17891" y="793"/>
                    <a:pt x="17258" y="1126"/>
                  </a:cubicBezTo>
                  <a:cubicBezTo>
                    <a:pt x="16540" y="1595"/>
                    <a:pt x="15827" y="2064"/>
                    <a:pt x="15115" y="2534"/>
                  </a:cubicBezTo>
                  <a:cubicBezTo>
                    <a:pt x="14833" y="2748"/>
                    <a:pt x="14556" y="2958"/>
                    <a:pt x="14273" y="3172"/>
                  </a:cubicBezTo>
                  <a:cubicBezTo>
                    <a:pt x="14132" y="3291"/>
                    <a:pt x="13996" y="3404"/>
                    <a:pt x="13855" y="3523"/>
                  </a:cubicBezTo>
                  <a:cubicBezTo>
                    <a:pt x="13713" y="3636"/>
                    <a:pt x="13572" y="3749"/>
                    <a:pt x="13431" y="3868"/>
                  </a:cubicBezTo>
                  <a:cubicBezTo>
                    <a:pt x="13193" y="4049"/>
                    <a:pt x="12956" y="4224"/>
                    <a:pt x="12719" y="4405"/>
                  </a:cubicBezTo>
                  <a:cubicBezTo>
                    <a:pt x="12295" y="4744"/>
                    <a:pt x="11865" y="5083"/>
                    <a:pt x="11441" y="5416"/>
                  </a:cubicBezTo>
                  <a:cubicBezTo>
                    <a:pt x="10486" y="3947"/>
                    <a:pt x="9186" y="2839"/>
                    <a:pt x="7750" y="1872"/>
                  </a:cubicBezTo>
                  <a:cubicBezTo>
                    <a:pt x="6110" y="776"/>
                    <a:pt x="4334" y="309"/>
                    <a:pt x="2462" y="309"/>
                  </a:cubicBezTo>
                  <a:cubicBezTo>
                    <a:pt x="1941" y="309"/>
                    <a:pt x="1412" y="345"/>
                    <a:pt x="876" y="414"/>
                  </a:cubicBezTo>
                  <a:cubicBezTo>
                    <a:pt x="712" y="437"/>
                    <a:pt x="543" y="470"/>
                    <a:pt x="390" y="544"/>
                  </a:cubicBezTo>
                  <a:cubicBezTo>
                    <a:pt x="51" y="714"/>
                    <a:pt x="0" y="1007"/>
                    <a:pt x="260" y="1301"/>
                  </a:cubicBezTo>
                  <a:cubicBezTo>
                    <a:pt x="396" y="1443"/>
                    <a:pt x="565" y="1550"/>
                    <a:pt x="712" y="1686"/>
                  </a:cubicBezTo>
                  <a:cubicBezTo>
                    <a:pt x="1752" y="2607"/>
                    <a:pt x="2510" y="3692"/>
                    <a:pt x="2730" y="5100"/>
                  </a:cubicBezTo>
                  <a:cubicBezTo>
                    <a:pt x="2968" y="6620"/>
                    <a:pt x="2979" y="8124"/>
                    <a:pt x="2617" y="9633"/>
                  </a:cubicBezTo>
                  <a:cubicBezTo>
                    <a:pt x="2267" y="11114"/>
                    <a:pt x="1928" y="12595"/>
                    <a:pt x="1622" y="14088"/>
                  </a:cubicBezTo>
                  <a:cubicBezTo>
                    <a:pt x="1046" y="16914"/>
                    <a:pt x="1374" y="19638"/>
                    <a:pt x="2646" y="22233"/>
                  </a:cubicBezTo>
                  <a:cubicBezTo>
                    <a:pt x="2877" y="22696"/>
                    <a:pt x="3239" y="23092"/>
                    <a:pt x="3539" y="23522"/>
                  </a:cubicBezTo>
                  <a:cubicBezTo>
                    <a:pt x="3680" y="23539"/>
                    <a:pt x="3816" y="23556"/>
                    <a:pt x="3957" y="23573"/>
                  </a:cubicBezTo>
                  <a:cubicBezTo>
                    <a:pt x="4059" y="23714"/>
                    <a:pt x="4160" y="23850"/>
                    <a:pt x="4375" y="24138"/>
                  </a:cubicBezTo>
                  <a:cubicBezTo>
                    <a:pt x="4081" y="24025"/>
                    <a:pt x="3968" y="23985"/>
                    <a:pt x="3850" y="23940"/>
                  </a:cubicBezTo>
                  <a:lnTo>
                    <a:pt x="3850" y="23940"/>
                  </a:lnTo>
                  <a:cubicBezTo>
                    <a:pt x="4449" y="24539"/>
                    <a:pt x="5048" y="25138"/>
                    <a:pt x="5641" y="25738"/>
                  </a:cubicBezTo>
                  <a:cubicBezTo>
                    <a:pt x="5901" y="25907"/>
                    <a:pt x="6161" y="26082"/>
                    <a:pt x="6416" y="26252"/>
                  </a:cubicBezTo>
                  <a:cubicBezTo>
                    <a:pt x="7433" y="26755"/>
                    <a:pt x="8490" y="27151"/>
                    <a:pt x="9627" y="27281"/>
                  </a:cubicBezTo>
                  <a:cubicBezTo>
                    <a:pt x="10140" y="27405"/>
                    <a:pt x="10639" y="27462"/>
                    <a:pt x="11124" y="27462"/>
                  </a:cubicBezTo>
                  <a:cubicBezTo>
                    <a:pt x="12741" y="27462"/>
                    <a:pt x="14210" y="26824"/>
                    <a:pt x="15601" y="25884"/>
                  </a:cubicBezTo>
                  <a:cubicBezTo>
                    <a:pt x="17732" y="24454"/>
                    <a:pt x="19332" y="22482"/>
                    <a:pt x="20971" y="20548"/>
                  </a:cubicBezTo>
                  <a:cubicBezTo>
                    <a:pt x="22062" y="19265"/>
                    <a:pt x="23193" y="18005"/>
                    <a:pt x="24397" y="16829"/>
                  </a:cubicBezTo>
                  <a:cubicBezTo>
                    <a:pt x="25759" y="15501"/>
                    <a:pt x="27359" y="14483"/>
                    <a:pt x="29224" y="13991"/>
                  </a:cubicBezTo>
                  <a:cubicBezTo>
                    <a:pt x="29976" y="13799"/>
                    <a:pt x="30767" y="13737"/>
                    <a:pt x="31547" y="13675"/>
                  </a:cubicBezTo>
                  <a:cubicBezTo>
                    <a:pt x="31566" y="13674"/>
                    <a:pt x="31584" y="13673"/>
                    <a:pt x="31603" y="13673"/>
                  </a:cubicBezTo>
                  <a:cubicBezTo>
                    <a:pt x="31709" y="13673"/>
                    <a:pt x="31818" y="13689"/>
                    <a:pt x="31921" y="13689"/>
                  </a:cubicBezTo>
                  <a:cubicBezTo>
                    <a:pt x="32069" y="13689"/>
                    <a:pt x="32205" y="13656"/>
                    <a:pt x="32305" y="13494"/>
                  </a:cubicBezTo>
                  <a:cubicBezTo>
                    <a:pt x="32497" y="13183"/>
                    <a:pt x="32373" y="12895"/>
                    <a:pt x="32146" y="12652"/>
                  </a:cubicBezTo>
                  <a:cubicBezTo>
                    <a:pt x="31779" y="12262"/>
                    <a:pt x="31423" y="11860"/>
                    <a:pt x="31022" y="11510"/>
                  </a:cubicBezTo>
                  <a:cubicBezTo>
                    <a:pt x="28963" y="9728"/>
                    <a:pt x="26641" y="8864"/>
                    <a:pt x="24073" y="8864"/>
                  </a:cubicBezTo>
                  <a:cubicBezTo>
                    <a:pt x="23448" y="8864"/>
                    <a:pt x="22807" y="8915"/>
                    <a:pt x="22153" y="9017"/>
                  </a:cubicBezTo>
                  <a:cubicBezTo>
                    <a:pt x="21717" y="8763"/>
                    <a:pt x="22085" y="8305"/>
                    <a:pt x="21893" y="7983"/>
                  </a:cubicBezTo>
                  <a:cubicBezTo>
                    <a:pt x="21881" y="7491"/>
                    <a:pt x="21870" y="7005"/>
                    <a:pt x="21859" y="6513"/>
                  </a:cubicBezTo>
                  <a:cubicBezTo>
                    <a:pt x="21751" y="5727"/>
                    <a:pt x="21650" y="4947"/>
                    <a:pt x="21548" y="4162"/>
                  </a:cubicBezTo>
                  <a:lnTo>
                    <a:pt x="21152" y="2635"/>
                  </a:lnTo>
                  <a:cubicBezTo>
                    <a:pt x="21050" y="2375"/>
                    <a:pt x="20954" y="2110"/>
                    <a:pt x="20858" y="1850"/>
                  </a:cubicBezTo>
                  <a:cubicBezTo>
                    <a:pt x="20672" y="1392"/>
                    <a:pt x="20530" y="906"/>
                    <a:pt x="20293" y="476"/>
                  </a:cubicBezTo>
                  <a:cubicBezTo>
                    <a:pt x="20107" y="151"/>
                    <a:pt x="19913" y="0"/>
                    <a:pt x="1965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967" name="Google Shape;6967;p11"/>
            <p:cNvGrpSpPr/>
            <p:nvPr/>
          </p:nvGrpSpPr>
          <p:grpSpPr>
            <a:xfrm rot="-9249779">
              <a:off x="7689258" y="512655"/>
              <a:ext cx="813669" cy="523098"/>
              <a:chOff x="1832825" y="-1358775"/>
              <a:chExt cx="1910600" cy="1228300"/>
            </a:xfrm>
          </p:grpSpPr>
          <p:sp>
            <p:nvSpPr>
              <p:cNvPr id="6968" name="Google Shape;6968;p11"/>
              <p:cNvSpPr/>
              <p:nvPr/>
            </p:nvSpPr>
            <p:spPr>
              <a:xfrm>
                <a:off x="2461825" y="-664650"/>
                <a:ext cx="53150" cy="92925"/>
              </a:xfrm>
              <a:custGeom>
                <a:avLst/>
                <a:gdLst/>
                <a:ahLst/>
                <a:cxnLst/>
                <a:rect l="l" t="t" r="r" b="b"/>
                <a:pathLst>
                  <a:path w="2126" h="3717" extrusionOk="0">
                    <a:moveTo>
                      <a:pt x="1351" y="1"/>
                    </a:moveTo>
                    <a:cubicBezTo>
                      <a:pt x="1289" y="187"/>
                      <a:pt x="1227" y="368"/>
                      <a:pt x="1148" y="549"/>
                    </a:cubicBezTo>
                    <a:cubicBezTo>
                      <a:pt x="769" y="1402"/>
                      <a:pt x="385" y="2256"/>
                      <a:pt x="0" y="3109"/>
                    </a:cubicBezTo>
                    <a:cubicBezTo>
                      <a:pt x="80" y="3251"/>
                      <a:pt x="136" y="3403"/>
                      <a:pt x="238" y="3522"/>
                    </a:cubicBezTo>
                    <a:cubicBezTo>
                      <a:pt x="326" y="3621"/>
                      <a:pt x="427" y="3717"/>
                      <a:pt x="541" y="3717"/>
                    </a:cubicBezTo>
                    <a:cubicBezTo>
                      <a:pt x="611" y="3717"/>
                      <a:pt x="685" y="3682"/>
                      <a:pt x="764" y="3590"/>
                    </a:cubicBezTo>
                    <a:cubicBezTo>
                      <a:pt x="792" y="3460"/>
                      <a:pt x="798" y="3313"/>
                      <a:pt x="854" y="3194"/>
                    </a:cubicBezTo>
                    <a:cubicBezTo>
                      <a:pt x="1272" y="2295"/>
                      <a:pt x="1702" y="1408"/>
                      <a:pt x="2126" y="515"/>
                    </a:cubicBezTo>
                    <a:cubicBezTo>
                      <a:pt x="1871" y="345"/>
                      <a:pt x="1611" y="176"/>
                      <a:pt x="135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9" name="Google Shape;6969;p11"/>
              <p:cNvSpPr/>
              <p:nvPr/>
            </p:nvSpPr>
            <p:spPr>
              <a:xfrm>
                <a:off x="1832825" y="-1358775"/>
                <a:ext cx="1910600" cy="1228300"/>
              </a:xfrm>
              <a:custGeom>
                <a:avLst/>
                <a:gdLst/>
                <a:ahLst/>
                <a:cxnLst/>
                <a:rect l="l" t="t" r="r" b="b"/>
                <a:pathLst>
                  <a:path w="76424" h="49132" extrusionOk="0">
                    <a:moveTo>
                      <a:pt x="16263" y="23656"/>
                    </a:moveTo>
                    <a:lnTo>
                      <a:pt x="16263" y="23656"/>
                    </a:lnTo>
                    <a:cubicBezTo>
                      <a:pt x="16297" y="23667"/>
                      <a:pt x="16337" y="23684"/>
                      <a:pt x="16376" y="23701"/>
                    </a:cubicBezTo>
                    <a:cubicBezTo>
                      <a:pt x="16337" y="23690"/>
                      <a:pt x="16297" y="23673"/>
                      <a:pt x="16263" y="23656"/>
                    </a:cubicBezTo>
                    <a:close/>
                    <a:moveTo>
                      <a:pt x="12900" y="26838"/>
                    </a:moveTo>
                    <a:cubicBezTo>
                      <a:pt x="12777" y="27041"/>
                      <a:pt x="12648" y="27125"/>
                      <a:pt x="12504" y="27125"/>
                    </a:cubicBezTo>
                    <a:cubicBezTo>
                      <a:pt x="12404" y="27125"/>
                      <a:pt x="12295" y="27084"/>
                      <a:pt x="12176" y="27014"/>
                    </a:cubicBezTo>
                    <a:cubicBezTo>
                      <a:pt x="12176" y="27014"/>
                      <a:pt x="12171" y="27008"/>
                      <a:pt x="12171" y="27008"/>
                    </a:cubicBezTo>
                    <a:lnTo>
                      <a:pt x="12171" y="27008"/>
                    </a:lnTo>
                    <a:cubicBezTo>
                      <a:pt x="12295" y="27079"/>
                      <a:pt x="12404" y="27119"/>
                      <a:pt x="12505" y="27119"/>
                    </a:cubicBezTo>
                    <a:cubicBezTo>
                      <a:pt x="12652" y="27119"/>
                      <a:pt x="12779" y="27033"/>
                      <a:pt x="12900" y="26838"/>
                    </a:cubicBezTo>
                    <a:close/>
                    <a:moveTo>
                      <a:pt x="2936" y="29580"/>
                    </a:moveTo>
                    <a:lnTo>
                      <a:pt x="2936" y="29580"/>
                    </a:lnTo>
                    <a:cubicBezTo>
                      <a:pt x="3631" y="29755"/>
                      <a:pt x="4184" y="29891"/>
                      <a:pt x="4732" y="30021"/>
                    </a:cubicBezTo>
                    <a:cubicBezTo>
                      <a:pt x="4732" y="30027"/>
                      <a:pt x="4732" y="30027"/>
                      <a:pt x="4732" y="30027"/>
                    </a:cubicBezTo>
                    <a:cubicBezTo>
                      <a:pt x="4179" y="29891"/>
                      <a:pt x="3631" y="29755"/>
                      <a:pt x="2936" y="29580"/>
                    </a:cubicBezTo>
                    <a:close/>
                    <a:moveTo>
                      <a:pt x="43561" y="30979"/>
                    </a:moveTo>
                    <a:lnTo>
                      <a:pt x="43561" y="30979"/>
                    </a:lnTo>
                    <a:cubicBezTo>
                      <a:pt x="43605" y="31057"/>
                      <a:pt x="43628" y="31130"/>
                      <a:pt x="43633" y="31191"/>
                    </a:cubicBezTo>
                    <a:cubicBezTo>
                      <a:pt x="43661" y="31163"/>
                      <a:pt x="43695" y="31140"/>
                      <a:pt x="43718" y="31117"/>
                    </a:cubicBezTo>
                    <a:cubicBezTo>
                      <a:pt x="43828" y="31233"/>
                      <a:pt x="43938" y="31353"/>
                      <a:pt x="44093" y="31518"/>
                    </a:cubicBezTo>
                    <a:lnTo>
                      <a:pt x="44093" y="31518"/>
                    </a:lnTo>
                    <a:cubicBezTo>
                      <a:pt x="43975" y="31394"/>
                      <a:pt x="43876" y="31306"/>
                      <a:pt x="43714" y="31306"/>
                    </a:cubicBezTo>
                    <a:cubicBezTo>
                      <a:pt x="43684" y="31306"/>
                      <a:pt x="43652" y="31309"/>
                      <a:pt x="43616" y="31315"/>
                    </a:cubicBezTo>
                    <a:cubicBezTo>
                      <a:pt x="43605" y="31349"/>
                      <a:pt x="43588" y="31372"/>
                      <a:pt x="43565" y="31389"/>
                    </a:cubicBezTo>
                    <a:cubicBezTo>
                      <a:pt x="43582" y="31366"/>
                      <a:pt x="43594" y="31344"/>
                      <a:pt x="43605" y="31315"/>
                    </a:cubicBezTo>
                    <a:lnTo>
                      <a:pt x="43616" y="31315"/>
                    </a:lnTo>
                    <a:cubicBezTo>
                      <a:pt x="43628" y="31281"/>
                      <a:pt x="43633" y="31242"/>
                      <a:pt x="43633" y="31191"/>
                    </a:cubicBezTo>
                    <a:lnTo>
                      <a:pt x="43633" y="31191"/>
                    </a:lnTo>
                    <a:cubicBezTo>
                      <a:pt x="43628" y="31191"/>
                      <a:pt x="43628" y="31197"/>
                      <a:pt x="43628" y="31197"/>
                    </a:cubicBezTo>
                    <a:cubicBezTo>
                      <a:pt x="43628" y="31130"/>
                      <a:pt x="43605" y="31057"/>
                      <a:pt x="43561" y="30979"/>
                    </a:cubicBezTo>
                    <a:close/>
                    <a:moveTo>
                      <a:pt x="56663" y="31870"/>
                    </a:moveTo>
                    <a:cubicBezTo>
                      <a:pt x="56781" y="32107"/>
                      <a:pt x="56906" y="32350"/>
                      <a:pt x="57013" y="32570"/>
                    </a:cubicBezTo>
                    <a:cubicBezTo>
                      <a:pt x="56900" y="32350"/>
                      <a:pt x="56781" y="32107"/>
                      <a:pt x="56663" y="31870"/>
                    </a:cubicBezTo>
                    <a:close/>
                    <a:moveTo>
                      <a:pt x="41932" y="31615"/>
                    </a:moveTo>
                    <a:cubicBezTo>
                      <a:pt x="41920" y="31694"/>
                      <a:pt x="41971" y="31756"/>
                      <a:pt x="42168" y="31812"/>
                    </a:cubicBezTo>
                    <a:lnTo>
                      <a:pt x="42168" y="31812"/>
                    </a:lnTo>
                    <a:cubicBezTo>
                      <a:pt x="42163" y="31844"/>
                      <a:pt x="42158" y="31871"/>
                      <a:pt x="42152" y="31898"/>
                    </a:cubicBezTo>
                    <a:cubicBezTo>
                      <a:pt x="42157" y="31881"/>
                      <a:pt x="42161" y="31865"/>
                      <a:pt x="42163" y="31851"/>
                    </a:cubicBezTo>
                    <a:lnTo>
                      <a:pt x="42163" y="31851"/>
                    </a:lnTo>
                    <a:cubicBezTo>
                      <a:pt x="42099" y="32275"/>
                      <a:pt x="42055" y="32627"/>
                      <a:pt x="42005" y="33028"/>
                    </a:cubicBezTo>
                    <a:cubicBezTo>
                      <a:pt x="42056" y="32615"/>
                      <a:pt x="42101" y="32254"/>
                      <a:pt x="42147" y="31898"/>
                    </a:cubicBezTo>
                    <a:cubicBezTo>
                      <a:pt x="41949" y="31801"/>
                      <a:pt x="41909" y="31711"/>
                      <a:pt x="41932" y="31615"/>
                    </a:cubicBezTo>
                    <a:close/>
                    <a:moveTo>
                      <a:pt x="2782" y="33373"/>
                    </a:moveTo>
                    <a:cubicBezTo>
                      <a:pt x="2720" y="33401"/>
                      <a:pt x="2663" y="33441"/>
                      <a:pt x="2607" y="33480"/>
                    </a:cubicBezTo>
                    <a:cubicBezTo>
                      <a:pt x="2663" y="33435"/>
                      <a:pt x="2720" y="33401"/>
                      <a:pt x="2782" y="33373"/>
                    </a:cubicBezTo>
                    <a:close/>
                    <a:moveTo>
                      <a:pt x="6264" y="7733"/>
                    </a:moveTo>
                    <a:cubicBezTo>
                      <a:pt x="7027" y="8897"/>
                      <a:pt x="7796" y="10056"/>
                      <a:pt x="8548" y="11226"/>
                    </a:cubicBezTo>
                    <a:cubicBezTo>
                      <a:pt x="8847" y="11695"/>
                      <a:pt x="9101" y="12193"/>
                      <a:pt x="9378" y="12673"/>
                    </a:cubicBezTo>
                    <a:cubicBezTo>
                      <a:pt x="9944" y="13911"/>
                      <a:pt x="10515" y="15149"/>
                      <a:pt x="11080" y="16387"/>
                    </a:cubicBezTo>
                    <a:cubicBezTo>
                      <a:pt x="11232" y="16754"/>
                      <a:pt x="11379" y="17127"/>
                      <a:pt x="11526" y="17495"/>
                    </a:cubicBezTo>
                    <a:cubicBezTo>
                      <a:pt x="12007" y="18902"/>
                      <a:pt x="12487" y="20310"/>
                      <a:pt x="12968" y="21712"/>
                    </a:cubicBezTo>
                    <a:cubicBezTo>
                      <a:pt x="13132" y="22288"/>
                      <a:pt x="13296" y="22865"/>
                      <a:pt x="13460" y="23441"/>
                    </a:cubicBezTo>
                    <a:cubicBezTo>
                      <a:pt x="13578" y="23910"/>
                      <a:pt x="13697" y="24380"/>
                      <a:pt x="13810" y="24849"/>
                    </a:cubicBezTo>
                    <a:cubicBezTo>
                      <a:pt x="14031" y="25736"/>
                      <a:pt x="14245" y="26629"/>
                      <a:pt x="14460" y="27517"/>
                    </a:cubicBezTo>
                    <a:cubicBezTo>
                      <a:pt x="14731" y="28970"/>
                      <a:pt x="14997" y="30422"/>
                      <a:pt x="15268" y="31869"/>
                    </a:cubicBezTo>
                    <a:lnTo>
                      <a:pt x="15314" y="32107"/>
                    </a:lnTo>
                    <a:cubicBezTo>
                      <a:pt x="15370" y="32418"/>
                      <a:pt x="15421" y="32728"/>
                      <a:pt x="15478" y="33034"/>
                    </a:cubicBezTo>
                    <a:cubicBezTo>
                      <a:pt x="15562" y="33672"/>
                      <a:pt x="15653" y="34311"/>
                      <a:pt x="15721" y="34950"/>
                    </a:cubicBezTo>
                    <a:cubicBezTo>
                      <a:pt x="15766" y="35391"/>
                      <a:pt x="15783" y="35837"/>
                      <a:pt x="15811" y="36278"/>
                    </a:cubicBezTo>
                    <a:cubicBezTo>
                      <a:pt x="15721" y="36295"/>
                      <a:pt x="15636" y="36312"/>
                      <a:pt x="15545" y="36329"/>
                    </a:cubicBezTo>
                    <a:cubicBezTo>
                      <a:pt x="15512" y="36301"/>
                      <a:pt x="15472" y="36267"/>
                      <a:pt x="15432" y="36239"/>
                    </a:cubicBezTo>
                    <a:lnTo>
                      <a:pt x="15427" y="36233"/>
                    </a:lnTo>
                    <a:cubicBezTo>
                      <a:pt x="15093" y="34645"/>
                      <a:pt x="14777" y="33051"/>
                      <a:pt x="14421" y="31468"/>
                    </a:cubicBezTo>
                    <a:cubicBezTo>
                      <a:pt x="14155" y="30292"/>
                      <a:pt x="13850" y="29128"/>
                      <a:pt x="13561" y="27958"/>
                    </a:cubicBezTo>
                    <a:cubicBezTo>
                      <a:pt x="13522" y="27845"/>
                      <a:pt x="13488" y="27737"/>
                      <a:pt x="13448" y="27624"/>
                    </a:cubicBezTo>
                    <a:cubicBezTo>
                      <a:pt x="13200" y="26646"/>
                      <a:pt x="12945" y="25674"/>
                      <a:pt x="12697" y="24696"/>
                    </a:cubicBezTo>
                    <a:cubicBezTo>
                      <a:pt x="12680" y="24628"/>
                      <a:pt x="12663" y="24555"/>
                      <a:pt x="12651" y="24481"/>
                    </a:cubicBezTo>
                    <a:cubicBezTo>
                      <a:pt x="12544" y="24131"/>
                      <a:pt x="12436" y="23780"/>
                      <a:pt x="12329" y="23424"/>
                    </a:cubicBezTo>
                    <a:cubicBezTo>
                      <a:pt x="12290" y="23277"/>
                      <a:pt x="12256" y="23125"/>
                      <a:pt x="12216" y="22972"/>
                    </a:cubicBezTo>
                    <a:cubicBezTo>
                      <a:pt x="12131" y="22712"/>
                      <a:pt x="12041" y="22446"/>
                      <a:pt x="11956" y="22186"/>
                    </a:cubicBezTo>
                    <a:cubicBezTo>
                      <a:pt x="11911" y="22028"/>
                      <a:pt x="11866" y="21876"/>
                      <a:pt x="11815" y="21717"/>
                    </a:cubicBezTo>
                    <a:cubicBezTo>
                      <a:pt x="11702" y="21378"/>
                      <a:pt x="11589" y="21033"/>
                      <a:pt x="11476" y="20688"/>
                    </a:cubicBezTo>
                    <a:cubicBezTo>
                      <a:pt x="11317" y="20197"/>
                      <a:pt x="11165" y="19699"/>
                      <a:pt x="10995" y="19207"/>
                    </a:cubicBezTo>
                    <a:cubicBezTo>
                      <a:pt x="10859" y="18829"/>
                      <a:pt x="10695" y="18456"/>
                      <a:pt x="10549" y="18083"/>
                    </a:cubicBezTo>
                    <a:cubicBezTo>
                      <a:pt x="10396" y="17698"/>
                      <a:pt x="10243" y="17320"/>
                      <a:pt x="10091" y="16935"/>
                    </a:cubicBezTo>
                    <a:cubicBezTo>
                      <a:pt x="9989" y="16675"/>
                      <a:pt x="9887" y="16415"/>
                      <a:pt x="9780" y="16155"/>
                    </a:cubicBezTo>
                    <a:cubicBezTo>
                      <a:pt x="9605" y="15709"/>
                      <a:pt x="9429" y="15262"/>
                      <a:pt x="9248" y="14821"/>
                    </a:cubicBezTo>
                    <a:cubicBezTo>
                      <a:pt x="8824" y="13832"/>
                      <a:pt x="8401" y="12848"/>
                      <a:pt x="7977" y="11865"/>
                    </a:cubicBezTo>
                    <a:cubicBezTo>
                      <a:pt x="7445" y="10779"/>
                      <a:pt x="6920" y="9694"/>
                      <a:pt x="6394" y="8609"/>
                    </a:cubicBezTo>
                    <a:cubicBezTo>
                      <a:pt x="6258" y="8332"/>
                      <a:pt x="6123" y="8055"/>
                      <a:pt x="5987" y="7778"/>
                    </a:cubicBezTo>
                    <a:cubicBezTo>
                      <a:pt x="6077" y="7761"/>
                      <a:pt x="6173" y="7744"/>
                      <a:pt x="6264" y="7733"/>
                    </a:cubicBezTo>
                    <a:close/>
                    <a:moveTo>
                      <a:pt x="51309" y="39534"/>
                    </a:moveTo>
                    <a:lnTo>
                      <a:pt x="51309" y="39534"/>
                    </a:lnTo>
                    <a:cubicBezTo>
                      <a:pt x="51321" y="39642"/>
                      <a:pt x="51389" y="39760"/>
                      <a:pt x="51468" y="39890"/>
                    </a:cubicBezTo>
                    <a:cubicBezTo>
                      <a:pt x="51479" y="39873"/>
                      <a:pt x="51490" y="39862"/>
                      <a:pt x="51502" y="39851"/>
                    </a:cubicBezTo>
                    <a:lnTo>
                      <a:pt x="51634" y="40077"/>
                    </a:lnTo>
                    <a:lnTo>
                      <a:pt x="51634" y="40077"/>
                    </a:lnTo>
                    <a:cubicBezTo>
                      <a:pt x="51587" y="40003"/>
                      <a:pt x="51534" y="39937"/>
                      <a:pt x="51468" y="39890"/>
                    </a:cubicBezTo>
                    <a:cubicBezTo>
                      <a:pt x="51451" y="39890"/>
                      <a:pt x="51439" y="39896"/>
                      <a:pt x="51422" y="39902"/>
                    </a:cubicBezTo>
                    <a:cubicBezTo>
                      <a:pt x="51377" y="39749"/>
                      <a:pt x="51315" y="39636"/>
                      <a:pt x="51309" y="39534"/>
                    </a:cubicBezTo>
                    <a:close/>
                    <a:moveTo>
                      <a:pt x="65462" y="29669"/>
                    </a:moveTo>
                    <a:cubicBezTo>
                      <a:pt x="65594" y="29669"/>
                      <a:pt x="65731" y="29708"/>
                      <a:pt x="65876" y="29783"/>
                    </a:cubicBezTo>
                    <a:cubicBezTo>
                      <a:pt x="64604" y="30405"/>
                      <a:pt x="63185" y="30394"/>
                      <a:pt x="61868" y="30784"/>
                    </a:cubicBezTo>
                    <a:cubicBezTo>
                      <a:pt x="60602" y="31044"/>
                      <a:pt x="59336" y="31310"/>
                      <a:pt x="58064" y="31570"/>
                    </a:cubicBezTo>
                    <a:cubicBezTo>
                      <a:pt x="58002" y="31581"/>
                      <a:pt x="57940" y="31598"/>
                      <a:pt x="57878" y="31615"/>
                    </a:cubicBezTo>
                    <a:cubicBezTo>
                      <a:pt x="57471" y="31700"/>
                      <a:pt x="57069" y="31784"/>
                      <a:pt x="56662" y="31869"/>
                    </a:cubicBezTo>
                    <a:cubicBezTo>
                      <a:pt x="55735" y="32084"/>
                      <a:pt x="54808" y="32305"/>
                      <a:pt x="53881" y="32519"/>
                    </a:cubicBezTo>
                    <a:cubicBezTo>
                      <a:pt x="53881" y="32519"/>
                      <a:pt x="53881" y="32519"/>
                      <a:pt x="53881" y="32519"/>
                    </a:cubicBezTo>
                    <a:lnTo>
                      <a:pt x="53881" y="32519"/>
                    </a:lnTo>
                    <a:cubicBezTo>
                      <a:pt x="53537" y="32610"/>
                      <a:pt x="53192" y="32700"/>
                      <a:pt x="52847" y="32791"/>
                    </a:cubicBezTo>
                    <a:cubicBezTo>
                      <a:pt x="52310" y="32932"/>
                      <a:pt x="51779" y="33073"/>
                      <a:pt x="51247" y="33215"/>
                    </a:cubicBezTo>
                    <a:cubicBezTo>
                      <a:pt x="51129" y="33254"/>
                      <a:pt x="51010" y="33294"/>
                      <a:pt x="50891" y="33339"/>
                    </a:cubicBezTo>
                    <a:cubicBezTo>
                      <a:pt x="50733" y="33373"/>
                      <a:pt x="50580" y="33412"/>
                      <a:pt x="50422" y="33452"/>
                    </a:cubicBezTo>
                    <a:cubicBezTo>
                      <a:pt x="49269" y="33774"/>
                      <a:pt x="48116" y="34102"/>
                      <a:pt x="46957" y="34424"/>
                    </a:cubicBezTo>
                    <a:cubicBezTo>
                      <a:pt x="46194" y="34656"/>
                      <a:pt x="45431" y="34882"/>
                      <a:pt x="44668" y="35108"/>
                    </a:cubicBezTo>
                    <a:cubicBezTo>
                      <a:pt x="43198" y="35583"/>
                      <a:pt x="41723" y="36041"/>
                      <a:pt x="40259" y="36527"/>
                    </a:cubicBezTo>
                    <a:cubicBezTo>
                      <a:pt x="38122" y="37239"/>
                      <a:pt x="35997" y="37963"/>
                      <a:pt x="33865" y="38692"/>
                    </a:cubicBezTo>
                    <a:cubicBezTo>
                      <a:pt x="32616" y="39122"/>
                      <a:pt x="31378" y="39585"/>
                      <a:pt x="30135" y="40026"/>
                    </a:cubicBezTo>
                    <a:cubicBezTo>
                      <a:pt x="29863" y="40122"/>
                      <a:pt x="29575" y="40179"/>
                      <a:pt x="29298" y="40252"/>
                    </a:cubicBezTo>
                    <a:cubicBezTo>
                      <a:pt x="29276" y="40190"/>
                      <a:pt x="29247" y="40122"/>
                      <a:pt x="29225" y="40060"/>
                    </a:cubicBezTo>
                    <a:cubicBezTo>
                      <a:pt x="29649" y="39811"/>
                      <a:pt x="30056" y="39529"/>
                      <a:pt x="30502" y="39314"/>
                    </a:cubicBezTo>
                    <a:cubicBezTo>
                      <a:pt x="33685" y="37748"/>
                      <a:pt x="36963" y="36414"/>
                      <a:pt x="40315" y="35250"/>
                    </a:cubicBezTo>
                    <a:cubicBezTo>
                      <a:pt x="41485" y="34843"/>
                      <a:pt x="42650" y="34419"/>
                      <a:pt x="43814" y="34000"/>
                    </a:cubicBezTo>
                    <a:cubicBezTo>
                      <a:pt x="43888" y="33978"/>
                      <a:pt x="43967" y="33961"/>
                      <a:pt x="44046" y="33938"/>
                    </a:cubicBezTo>
                    <a:cubicBezTo>
                      <a:pt x="45041" y="33650"/>
                      <a:pt x="46036" y="33362"/>
                      <a:pt x="47030" y="33073"/>
                    </a:cubicBezTo>
                    <a:cubicBezTo>
                      <a:pt x="47313" y="32994"/>
                      <a:pt x="47596" y="32915"/>
                      <a:pt x="47873" y="32830"/>
                    </a:cubicBezTo>
                    <a:cubicBezTo>
                      <a:pt x="48794" y="32621"/>
                      <a:pt x="49721" y="32412"/>
                      <a:pt x="50642" y="32203"/>
                    </a:cubicBezTo>
                    <a:lnTo>
                      <a:pt x="53231" y="31683"/>
                    </a:lnTo>
                    <a:cubicBezTo>
                      <a:pt x="54249" y="31485"/>
                      <a:pt x="55266" y="31281"/>
                      <a:pt x="56284" y="31078"/>
                    </a:cubicBezTo>
                    <a:cubicBezTo>
                      <a:pt x="56368" y="31067"/>
                      <a:pt x="56448" y="31055"/>
                      <a:pt x="56532" y="31038"/>
                    </a:cubicBezTo>
                    <a:cubicBezTo>
                      <a:pt x="56792" y="30631"/>
                      <a:pt x="56764" y="30168"/>
                      <a:pt x="56809" y="29727"/>
                    </a:cubicBezTo>
                    <a:lnTo>
                      <a:pt x="56809" y="29727"/>
                    </a:lnTo>
                    <a:cubicBezTo>
                      <a:pt x="56770" y="30168"/>
                      <a:pt x="56792" y="30631"/>
                      <a:pt x="56532" y="31038"/>
                    </a:cubicBezTo>
                    <a:lnTo>
                      <a:pt x="59924" y="30405"/>
                    </a:lnTo>
                    <a:cubicBezTo>
                      <a:pt x="60947" y="30247"/>
                      <a:pt x="61970" y="30083"/>
                      <a:pt x="62993" y="29942"/>
                    </a:cubicBezTo>
                    <a:cubicBezTo>
                      <a:pt x="63796" y="29834"/>
                      <a:pt x="64604" y="29755"/>
                      <a:pt x="65413" y="29670"/>
                    </a:cubicBezTo>
                    <a:cubicBezTo>
                      <a:pt x="65429" y="29669"/>
                      <a:pt x="65446" y="29669"/>
                      <a:pt x="65462" y="29669"/>
                    </a:cubicBezTo>
                    <a:close/>
                    <a:moveTo>
                      <a:pt x="37947" y="41089"/>
                    </a:moveTo>
                    <a:cubicBezTo>
                      <a:pt x="37947" y="41094"/>
                      <a:pt x="37947" y="41100"/>
                      <a:pt x="37947" y="41106"/>
                    </a:cubicBezTo>
                    <a:cubicBezTo>
                      <a:pt x="37958" y="41106"/>
                      <a:pt x="37975" y="41111"/>
                      <a:pt x="37986" y="41111"/>
                    </a:cubicBezTo>
                    <a:cubicBezTo>
                      <a:pt x="38020" y="41190"/>
                      <a:pt x="38054" y="41258"/>
                      <a:pt x="38094" y="41315"/>
                    </a:cubicBezTo>
                    <a:cubicBezTo>
                      <a:pt x="38037" y="41241"/>
                      <a:pt x="37986" y="41168"/>
                      <a:pt x="37930" y="41094"/>
                    </a:cubicBezTo>
                    <a:cubicBezTo>
                      <a:pt x="37935" y="41089"/>
                      <a:pt x="37941" y="41089"/>
                      <a:pt x="37947" y="41089"/>
                    </a:cubicBezTo>
                    <a:close/>
                    <a:moveTo>
                      <a:pt x="18306" y="42382"/>
                    </a:moveTo>
                    <a:cubicBezTo>
                      <a:pt x="18242" y="42470"/>
                      <a:pt x="18188" y="42566"/>
                      <a:pt x="18174" y="42694"/>
                    </a:cubicBezTo>
                    <a:cubicBezTo>
                      <a:pt x="18174" y="42700"/>
                      <a:pt x="18174" y="42705"/>
                      <a:pt x="18174" y="42717"/>
                    </a:cubicBezTo>
                    <a:cubicBezTo>
                      <a:pt x="17942" y="42615"/>
                      <a:pt x="17773" y="42536"/>
                      <a:pt x="17603" y="42462"/>
                    </a:cubicBezTo>
                    <a:lnTo>
                      <a:pt x="17603" y="42462"/>
                    </a:lnTo>
                    <a:cubicBezTo>
                      <a:pt x="17790" y="42541"/>
                      <a:pt x="17970" y="42626"/>
                      <a:pt x="18174" y="42694"/>
                    </a:cubicBezTo>
                    <a:lnTo>
                      <a:pt x="18129" y="42626"/>
                    </a:lnTo>
                    <a:cubicBezTo>
                      <a:pt x="18190" y="42542"/>
                      <a:pt x="18246" y="42462"/>
                      <a:pt x="18306" y="42382"/>
                    </a:cubicBezTo>
                    <a:close/>
                    <a:moveTo>
                      <a:pt x="1" y="0"/>
                    </a:moveTo>
                    <a:lnTo>
                      <a:pt x="1" y="0"/>
                    </a:lnTo>
                    <a:cubicBezTo>
                      <a:pt x="69" y="232"/>
                      <a:pt x="199" y="407"/>
                      <a:pt x="289" y="605"/>
                    </a:cubicBezTo>
                    <a:cubicBezTo>
                      <a:pt x="594" y="1300"/>
                      <a:pt x="1018" y="1973"/>
                      <a:pt x="1160" y="2702"/>
                    </a:cubicBezTo>
                    <a:cubicBezTo>
                      <a:pt x="1555" y="4748"/>
                      <a:pt x="1747" y="6817"/>
                      <a:pt x="1177" y="8880"/>
                    </a:cubicBezTo>
                    <a:cubicBezTo>
                      <a:pt x="1080" y="9231"/>
                      <a:pt x="984" y="9587"/>
                      <a:pt x="917" y="9943"/>
                    </a:cubicBezTo>
                    <a:cubicBezTo>
                      <a:pt x="640" y="11407"/>
                      <a:pt x="323" y="12865"/>
                      <a:pt x="125" y="14341"/>
                    </a:cubicBezTo>
                    <a:cubicBezTo>
                      <a:pt x="1" y="15285"/>
                      <a:pt x="86" y="16257"/>
                      <a:pt x="662" y="17093"/>
                    </a:cubicBezTo>
                    <a:cubicBezTo>
                      <a:pt x="1182" y="18060"/>
                      <a:pt x="1940" y="18772"/>
                      <a:pt x="2963" y="19185"/>
                    </a:cubicBezTo>
                    <a:lnTo>
                      <a:pt x="4913" y="20462"/>
                    </a:lnTo>
                    <a:cubicBezTo>
                      <a:pt x="5032" y="20598"/>
                      <a:pt x="5145" y="20739"/>
                      <a:pt x="5258" y="20875"/>
                    </a:cubicBezTo>
                    <a:cubicBezTo>
                      <a:pt x="5320" y="21107"/>
                      <a:pt x="5376" y="21339"/>
                      <a:pt x="5439" y="21570"/>
                    </a:cubicBezTo>
                    <a:cubicBezTo>
                      <a:pt x="5456" y="21853"/>
                      <a:pt x="5472" y="22141"/>
                      <a:pt x="5484" y="22429"/>
                    </a:cubicBezTo>
                    <a:cubicBezTo>
                      <a:pt x="5099" y="23323"/>
                      <a:pt x="4715" y="24221"/>
                      <a:pt x="4331" y="25114"/>
                    </a:cubicBezTo>
                    <a:cubicBezTo>
                      <a:pt x="4093" y="25572"/>
                      <a:pt x="3850" y="26030"/>
                      <a:pt x="3607" y="26488"/>
                    </a:cubicBezTo>
                    <a:lnTo>
                      <a:pt x="3455" y="26759"/>
                    </a:lnTo>
                    <a:cubicBezTo>
                      <a:pt x="3336" y="27025"/>
                      <a:pt x="3217" y="27291"/>
                      <a:pt x="3104" y="27556"/>
                    </a:cubicBezTo>
                    <a:cubicBezTo>
                      <a:pt x="3070" y="27596"/>
                      <a:pt x="3048" y="27647"/>
                      <a:pt x="3031" y="27698"/>
                    </a:cubicBezTo>
                    <a:cubicBezTo>
                      <a:pt x="2918" y="27963"/>
                      <a:pt x="2810" y="28229"/>
                      <a:pt x="2697" y="28495"/>
                    </a:cubicBezTo>
                    <a:cubicBezTo>
                      <a:pt x="2663" y="28540"/>
                      <a:pt x="2635" y="28585"/>
                      <a:pt x="2618" y="28642"/>
                    </a:cubicBezTo>
                    <a:cubicBezTo>
                      <a:pt x="1974" y="29880"/>
                      <a:pt x="1781" y="31208"/>
                      <a:pt x="1860" y="32587"/>
                    </a:cubicBezTo>
                    <a:cubicBezTo>
                      <a:pt x="1900" y="32615"/>
                      <a:pt x="1940" y="32649"/>
                      <a:pt x="1974" y="32678"/>
                    </a:cubicBezTo>
                    <a:cubicBezTo>
                      <a:pt x="1990" y="32881"/>
                      <a:pt x="2007" y="33079"/>
                      <a:pt x="2024" y="33282"/>
                    </a:cubicBezTo>
                    <a:cubicBezTo>
                      <a:pt x="2115" y="33429"/>
                      <a:pt x="2211" y="33582"/>
                      <a:pt x="2301" y="33729"/>
                    </a:cubicBezTo>
                    <a:cubicBezTo>
                      <a:pt x="2330" y="33797"/>
                      <a:pt x="2358" y="33870"/>
                      <a:pt x="2386" y="33938"/>
                    </a:cubicBezTo>
                    <a:cubicBezTo>
                      <a:pt x="2776" y="34684"/>
                      <a:pt x="3353" y="35250"/>
                      <a:pt x="4088" y="35657"/>
                    </a:cubicBezTo>
                    <a:cubicBezTo>
                      <a:pt x="4184" y="35724"/>
                      <a:pt x="4274" y="35787"/>
                      <a:pt x="4370" y="35849"/>
                    </a:cubicBezTo>
                    <a:cubicBezTo>
                      <a:pt x="4562" y="35967"/>
                      <a:pt x="4749" y="36086"/>
                      <a:pt x="4936" y="36205"/>
                    </a:cubicBezTo>
                    <a:cubicBezTo>
                      <a:pt x="4986" y="36239"/>
                      <a:pt x="5037" y="36273"/>
                      <a:pt x="5088" y="36307"/>
                    </a:cubicBezTo>
                    <a:cubicBezTo>
                      <a:pt x="5258" y="36408"/>
                      <a:pt x="5416" y="36521"/>
                      <a:pt x="5591" y="36612"/>
                    </a:cubicBezTo>
                    <a:cubicBezTo>
                      <a:pt x="7021" y="37358"/>
                      <a:pt x="8451" y="38098"/>
                      <a:pt x="9882" y="38845"/>
                    </a:cubicBezTo>
                    <a:cubicBezTo>
                      <a:pt x="10803" y="39523"/>
                      <a:pt x="11753" y="40167"/>
                      <a:pt x="12646" y="40885"/>
                    </a:cubicBezTo>
                    <a:cubicBezTo>
                      <a:pt x="14093" y="42055"/>
                      <a:pt x="14946" y="43593"/>
                      <a:pt x="15263" y="45430"/>
                    </a:cubicBezTo>
                    <a:lnTo>
                      <a:pt x="15263" y="45441"/>
                    </a:lnTo>
                    <a:cubicBezTo>
                      <a:pt x="15365" y="46323"/>
                      <a:pt x="15495" y="47205"/>
                      <a:pt x="15551" y="48092"/>
                    </a:cubicBezTo>
                    <a:cubicBezTo>
                      <a:pt x="15574" y="48488"/>
                      <a:pt x="15658" y="48827"/>
                      <a:pt x="15975" y="49036"/>
                    </a:cubicBezTo>
                    <a:cubicBezTo>
                      <a:pt x="16076" y="49104"/>
                      <a:pt x="16174" y="49131"/>
                      <a:pt x="16269" y="49131"/>
                    </a:cubicBezTo>
                    <a:cubicBezTo>
                      <a:pt x="16491" y="49131"/>
                      <a:pt x="16695" y="48979"/>
                      <a:pt x="16885" y="48833"/>
                    </a:cubicBezTo>
                    <a:cubicBezTo>
                      <a:pt x="16908" y="48816"/>
                      <a:pt x="16930" y="48793"/>
                      <a:pt x="16953" y="48782"/>
                    </a:cubicBezTo>
                    <a:cubicBezTo>
                      <a:pt x="18835" y="47572"/>
                      <a:pt x="20791" y="46504"/>
                      <a:pt x="22899" y="45729"/>
                    </a:cubicBezTo>
                    <a:cubicBezTo>
                      <a:pt x="23131" y="45645"/>
                      <a:pt x="23352" y="45515"/>
                      <a:pt x="23578" y="45407"/>
                    </a:cubicBezTo>
                    <a:cubicBezTo>
                      <a:pt x="24397" y="45255"/>
                      <a:pt x="25228" y="45119"/>
                      <a:pt x="26042" y="44938"/>
                    </a:cubicBezTo>
                    <a:cubicBezTo>
                      <a:pt x="27241" y="44678"/>
                      <a:pt x="28440" y="44489"/>
                      <a:pt x="29647" y="44489"/>
                    </a:cubicBezTo>
                    <a:cubicBezTo>
                      <a:pt x="30278" y="44489"/>
                      <a:pt x="30911" y="44541"/>
                      <a:pt x="31548" y="44661"/>
                    </a:cubicBezTo>
                    <a:cubicBezTo>
                      <a:pt x="32458" y="44831"/>
                      <a:pt x="33368" y="44989"/>
                      <a:pt x="34278" y="45153"/>
                    </a:cubicBezTo>
                    <a:cubicBezTo>
                      <a:pt x="35708" y="45571"/>
                      <a:pt x="37127" y="46012"/>
                      <a:pt x="38563" y="46402"/>
                    </a:cubicBezTo>
                    <a:cubicBezTo>
                      <a:pt x="39586" y="46685"/>
                      <a:pt x="40626" y="46905"/>
                      <a:pt x="41660" y="47154"/>
                    </a:cubicBezTo>
                    <a:lnTo>
                      <a:pt x="44283" y="47453"/>
                    </a:lnTo>
                    <a:cubicBezTo>
                      <a:pt x="44769" y="47436"/>
                      <a:pt x="45255" y="47420"/>
                      <a:pt x="45742" y="47408"/>
                    </a:cubicBezTo>
                    <a:cubicBezTo>
                      <a:pt x="46414" y="47301"/>
                      <a:pt x="47081" y="47205"/>
                      <a:pt x="47754" y="47097"/>
                    </a:cubicBezTo>
                    <a:cubicBezTo>
                      <a:pt x="47957" y="47018"/>
                      <a:pt x="48178" y="46956"/>
                      <a:pt x="48370" y="46849"/>
                    </a:cubicBezTo>
                    <a:cubicBezTo>
                      <a:pt x="49625" y="46148"/>
                      <a:pt x="50484" y="45192"/>
                      <a:pt x="50411" y="43644"/>
                    </a:cubicBezTo>
                    <a:cubicBezTo>
                      <a:pt x="50405" y="43474"/>
                      <a:pt x="50388" y="43304"/>
                      <a:pt x="50377" y="43141"/>
                    </a:cubicBezTo>
                    <a:cubicBezTo>
                      <a:pt x="50394" y="42892"/>
                      <a:pt x="50416" y="42637"/>
                      <a:pt x="50433" y="42389"/>
                    </a:cubicBezTo>
                    <a:cubicBezTo>
                      <a:pt x="50507" y="41965"/>
                      <a:pt x="50580" y="41535"/>
                      <a:pt x="50654" y="41106"/>
                    </a:cubicBezTo>
                    <a:cubicBezTo>
                      <a:pt x="51004" y="40800"/>
                      <a:pt x="51349" y="40489"/>
                      <a:pt x="51694" y="40179"/>
                    </a:cubicBezTo>
                    <a:cubicBezTo>
                      <a:pt x="51818" y="40184"/>
                      <a:pt x="51942" y="40190"/>
                      <a:pt x="52067" y="40196"/>
                    </a:cubicBezTo>
                    <a:cubicBezTo>
                      <a:pt x="52146" y="40184"/>
                      <a:pt x="52219" y="40173"/>
                      <a:pt x="52293" y="40162"/>
                    </a:cubicBezTo>
                    <a:cubicBezTo>
                      <a:pt x="52615" y="40111"/>
                      <a:pt x="52937" y="40066"/>
                      <a:pt x="53254" y="40020"/>
                    </a:cubicBezTo>
                    <a:cubicBezTo>
                      <a:pt x="54164" y="40071"/>
                      <a:pt x="55074" y="40122"/>
                      <a:pt x="55984" y="40173"/>
                    </a:cubicBezTo>
                    <a:cubicBezTo>
                      <a:pt x="56387" y="40180"/>
                      <a:pt x="56795" y="40220"/>
                      <a:pt x="57196" y="40220"/>
                    </a:cubicBezTo>
                    <a:cubicBezTo>
                      <a:pt x="57403" y="40220"/>
                      <a:pt x="57608" y="40209"/>
                      <a:pt x="57810" y="40179"/>
                    </a:cubicBezTo>
                    <a:cubicBezTo>
                      <a:pt x="59879" y="39879"/>
                      <a:pt x="61575" y="38850"/>
                      <a:pt x="63016" y="37369"/>
                    </a:cubicBezTo>
                    <a:cubicBezTo>
                      <a:pt x="63717" y="36651"/>
                      <a:pt x="64384" y="35905"/>
                      <a:pt x="65068" y="35170"/>
                    </a:cubicBezTo>
                    <a:lnTo>
                      <a:pt x="65068" y="35165"/>
                    </a:lnTo>
                    <a:cubicBezTo>
                      <a:pt x="65769" y="34136"/>
                      <a:pt x="66543" y="33175"/>
                      <a:pt x="67600" y="32485"/>
                    </a:cubicBezTo>
                    <a:cubicBezTo>
                      <a:pt x="68318" y="32005"/>
                      <a:pt x="69042" y="31519"/>
                      <a:pt x="69810" y="31129"/>
                    </a:cubicBezTo>
                    <a:cubicBezTo>
                      <a:pt x="70579" y="30744"/>
                      <a:pt x="71393" y="30411"/>
                      <a:pt x="72218" y="30174"/>
                    </a:cubicBezTo>
                    <a:cubicBezTo>
                      <a:pt x="73315" y="29851"/>
                      <a:pt x="74445" y="29637"/>
                      <a:pt x="75565" y="29382"/>
                    </a:cubicBezTo>
                    <a:cubicBezTo>
                      <a:pt x="75853" y="29348"/>
                      <a:pt x="76136" y="29314"/>
                      <a:pt x="76424" y="29280"/>
                    </a:cubicBezTo>
                    <a:cubicBezTo>
                      <a:pt x="76407" y="29196"/>
                      <a:pt x="76390" y="29111"/>
                      <a:pt x="76373" y="29026"/>
                    </a:cubicBezTo>
                    <a:cubicBezTo>
                      <a:pt x="76198" y="28975"/>
                      <a:pt x="76023" y="28919"/>
                      <a:pt x="75847" y="28868"/>
                    </a:cubicBezTo>
                    <a:cubicBezTo>
                      <a:pt x="75531" y="28749"/>
                      <a:pt x="75226" y="28591"/>
                      <a:pt x="74898" y="28523"/>
                    </a:cubicBezTo>
                    <a:cubicBezTo>
                      <a:pt x="73694" y="28246"/>
                      <a:pt x="72490" y="27929"/>
                      <a:pt x="71263" y="27766"/>
                    </a:cubicBezTo>
                    <a:cubicBezTo>
                      <a:pt x="69008" y="27460"/>
                      <a:pt x="66741" y="27200"/>
                      <a:pt x="64474" y="27019"/>
                    </a:cubicBezTo>
                    <a:cubicBezTo>
                      <a:pt x="63728" y="26961"/>
                      <a:pt x="62979" y="26948"/>
                      <a:pt x="62229" y="26948"/>
                    </a:cubicBezTo>
                    <a:cubicBezTo>
                      <a:pt x="61591" y="26948"/>
                      <a:pt x="60952" y="26958"/>
                      <a:pt x="60314" y="26958"/>
                    </a:cubicBezTo>
                    <a:cubicBezTo>
                      <a:pt x="60240" y="26958"/>
                      <a:pt x="60167" y="26957"/>
                      <a:pt x="60094" y="26957"/>
                    </a:cubicBezTo>
                    <a:cubicBezTo>
                      <a:pt x="59935" y="26957"/>
                      <a:pt x="59777" y="27048"/>
                      <a:pt x="59619" y="27093"/>
                    </a:cubicBezTo>
                    <a:cubicBezTo>
                      <a:pt x="58646" y="27161"/>
                      <a:pt x="57674" y="27229"/>
                      <a:pt x="56702" y="27296"/>
                    </a:cubicBezTo>
                    <a:cubicBezTo>
                      <a:pt x="56335" y="27336"/>
                      <a:pt x="55967" y="27375"/>
                      <a:pt x="55605" y="27415"/>
                    </a:cubicBezTo>
                    <a:cubicBezTo>
                      <a:pt x="54707" y="27539"/>
                      <a:pt x="53802" y="27658"/>
                      <a:pt x="52903" y="27777"/>
                    </a:cubicBezTo>
                    <a:cubicBezTo>
                      <a:pt x="52547" y="27833"/>
                      <a:pt x="52191" y="27896"/>
                      <a:pt x="51829" y="27952"/>
                    </a:cubicBezTo>
                    <a:cubicBezTo>
                      <a:pt x="50976" y="28127"/>
                      <a:pt x="50117" y="28302"/>
                      <a:pt x="49263" y="28478"/>
                    </a:cubicBezTo>
                    <a:lnTo>
                      <a:pt x="49258" y="28478"/>
                    </a:lnTo>
                    <a:cubicBezTo>
                      <a:pt x="48975" y="28557"/>
                      <a:pt x="48698" y="28630"/>
                      <a:pt x="48421" y="28704"/>
                    </a:cubicBezTo>
                    <a:cubicBezTo>
                      <a:pt x="47890" y="28834"/>
                      <a:pt x="47353" y="28964"/>
                      <a:pt x="46821" y="29088"/>
                    </a:cubicBezTo>
                    <a:lnTo>
                      <a:pt x="45549" y="29467"/>
                    </a:lnTo>
                    <a:cubicBezTo>
                      <a:pt x="44933" y="29665"/>
                      <a:pt x="44317" y="29868"/>
                      <a:pt x="43701" y="30066"/>
                    </a:cubicBezTo>
                    <a:cubicBezTo>
                      <a:pt x="43633" y="30089"/>
                      <a:pt x="43560" y="30111"/>
                      <a:pt x="43486" y="30134"/>
                    </a:cubicBezTo>
                    <a:cubicBezTo>
                      <a:pt x="42616" y="30450"/>
                      <a:pt x="41740" y="30767"/>
                      <a:pt x="40869" y="31078"/>
                    </a:cubicBezTo>
                    <a:cubicBezTo>
                      <a:pt x="39264" y="31768"/>
                      <a:pt x="37658" y="32457"/>
                      <a:pt x="36047" y="33147"/>
                    </a:cubicBezTo>
                    <a:cubicBezTo>
                      <a:pt x="35838" y="33271"/>
                      <a:pt x="35623" y="33395"/>
                      <a:pt x="35409" y="33520"/>
                    </a:cubicBezTo>
                    <a:cubicBezTo>
                      <a:pt x="35228" y="33582"/>
                      <a:pt x="35024" y="33616"/>
                      <a:pt x="34860" y="33712"/>
                    </a:cubicBezTo>
                    <a:cubicBezTo>
                      <a:pt x="32577" y="35029"/>
                      <a:pt x="30282" y="36324"/>
                      <a:pt x="28026" y="37691"/>
                    </a:cubicBezTo>
                    <a:cubicBezTo>
                      <a:pt x="27077" y="38268"/>
                      <a:pt x="26212" y="38997"/>
                      <a:pt x="25313" y="39659"/>
                    </a:cubicBezTo>
                    <a:cubicBezTo>
                      <a:pt x="24256" y="40456"/>
                      <a:pt x="23188" y="41230"/>
                      <a:pt x="22153" y="42050"/>
                    </a:cubicBezTo>
                    <a:cubicBezTo>
                      <a:pt x="21481" y="42581"/>
                      <a:pt x="20848" y="43174"/>
                      <a:pt x="20198" y="43740"/>
                    </a:cubicBezTo>
                    <a:cubicBezTo>
                      <a:pt x="20452" y="42965"/>
                      <a:pt x="20848" y="42293"/>
                      <a:pt x="21192" y="41597"/>
                    </a:cubicBezTo>
                    <a:cubicBezTo>
                      <a:pt x="22329" y="39274"/>
                      <a:pt x="23470" y="36957"/>
                      <a:pt x="24573" y="34616"/>
                    </a:cubicBezTo>
                    <a:cubicBezTo>
                      <a:pt x="25070" y="33554"/>
                      <a:pt x="25477" y="32446"/>
                      <a:pt x="25924" y="31361"/>
                    </a:cubicBezTo>
                    <a:lnTo>
                      <a:pt x="25924" y="31361"/>
                    </a:lnTo>
                    <a:cubicBezTo>
                      <a:pt x="25846" y="31449"/>
                      <a:pt x="25772" y="31483"/>
                      <a:pt x="25704" y="31483"/>
                    </a:cubicBezTo>
                    <a:cubicBezTo>
                      <a:pt x="25588" y="31483"/>
                      <a:pt x="25487" y="31386"/>
                      <a:pt x="25398" y="31287"/>
                    </a:cubicBezTo>
                    <a:cubicBezTo>
                      <a:pt x="25296" y="31168"/>
                      <a:pt x="25234" y="31016"/>
                      <a:pt x="25155" y="30880"/>
                    </a:cubicBezTo>
                    <a:cubicBezTo>
                      <a:pt x="24567" y="32022"/>
                      <a:pt x="23968" y="33164"/>
                      <a:pt x="23386" y="34311"/>
                    </a:cubicBezTo>
                    <a:cubicBezTo>
                      <a:pt x="22594" y="35888"/>
                      <a:pt x="21820" y="37471"/>
                      <a:pt x="21017" y="39042"/>
                    </a:cubicBezTo>
                    <a:cubicBezTo>
                      <a:pt x="20361" y="40309"/>
                      <a:pt x="19683" y="41563"/>
                      <a:pt x="19016" y="42824"/>
                    </a:cubicBezTo>
                    <a:cubicBezTo>
                      <a:pt x="18909" y="43118"/>
                      <a:pt x="18801" y="43412"/>
                      <a:pt x="18660" y="43796"/>
                    </a:cubicBezTo>
                    <a:cubicBezTo>
                      <a:pt x="18298" y="43316"/>
                      <a:pt x="18762" y="43135"/>
                      <a:pt x="18784" y="42852"/>
                    </a:cubicBezTo>
                    <a:lnTo>
                      <a:pt x="18343" y="42332"/>
                    </a:lnTo>
                    <a:cubicBezTo>
                      <a:pt x="18366" y="41965"/>
                      <a:pt x="18389" y="41597"/>
                      <a:pt x="18417" y="41230"/>
                    </a:cubicBezTo>
                    <a:cubicBezTo>
                      <a:pt x="18473" y="40393"/>
                      <a:pt x="18598" y="39557"/>
                      <a:pt x="18570" y="38726"/>
                    </a:cubicBezTo>
                    <a:cubicBezTo>
                      <a:pt x="18519" y="36962"/>
                      <a:pt x="18394" y="35199"/>
                      <a:pt x="18298" y="33435"/>
                    </a:cubicBezTo>
                    <a:cubicBezTo>
                      <a:pt x="18236" y="32740"/>
                      <a:pt x="18208" y="32045"/>
                      <a:pt x="18106" y="31355"/>
                    </a:cubicBezTo>
                    <a:cubicBezTo>
                      <a:pt x="17948" y="30264"/>
                      <a:pt x="17739" y="29184"/>
                      <a:pt x="17546" y="28099"/>
                    </a:cubicBezTo>
                    <a:cubicBezTo>
                      <a:pt x="17518" y="27941"/>
                      <a:pt x="17484" y="27788"/>
                      <a:pt x="17456" y="27635"/>
                    </a:cubicBezTo>
                    <a:cubicBezTo>
                      <a:pt x="17620" y="27025"/>
                      <a:pt x="17236" y="26539"/>
                      <a:pt x="17089" y="26002"/>
                    </a:cubicBezTo>
                    <a:cubicBezTo>
                      <a:pt x="16919" y="25227"/>
                      <a:pt x="16749" y="24447"/>
                      <a:pt x="16580" y="23673"/>
                    </a:cubicBezTo>
                    <a:cubicBezTo>
                      <a:pt x="16495" y="23402"/>
                      <a:pt x="16416" y="23130"/>
                      <a:pt x="16331" y="22859"/>
                    </a:cubicBezTo>
                    <a:cubicBezTo>
                      <a:pt x="16184" y="22356"/>
                      <a:pt x="16043" y="21859"/>
                      <a:pt x="15896" y="21355"/>
                    </a:cubicBezTo>
                    <a:cubicBezTo>
                      <a:pt x="15687" y="20751"/>
                      <a:pt x="15478" y="20140"/>
                      <a:pt x="15268" y="19535"/>
                    </a:cubicBezTo>
                    <a:cubicBezTo>
                      <a:pt x="15020" y="18670"/>
                      <a:pt x="14754" y="17817"/>
                      <a:pt x="14234" y="17071"/>
                    </a:cubicBezTo>
                    <a:cubicBezTo>
                      <a:pt x="14087" y="16686"/>
                      <a:pt x="13940" y="16308"/>
                      <a:pt x="13793" y="15923"/>
                    </a:cubicBezTo>
                    <a:cubicBezTo>
                      <a:pt x="13448" y="15166"/>
                      <a:pt x="13137" y="14391"/>
                      <a:pt x="12759" y="13645"/>
                    </a:cubicBezTo>
                    <a:cubicBezTo>
                      <a:pt x="12369" y="12888"/>
                      <a:pt x="11916" y="12159"/>
                      <a:pt x="11493" y="11413"/>
                    </a:cubicBezTo>
                    <a:cubicBezTo>
                      <a:pt x="8858" y="6404"/>
                      <a:pt x="5015" y="2617"/>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970" name="Google Shape;6970;p11"/>
          <p:cNvGrpSpPr/>
          <p:nvPr/>
        </p:nvGrpSpPr>
        <p:grpSpPr>
          <a:xfrm>
            <a:off x="8028373" y="330420"/>
            <a:ext cx="740011" cy="636065"/>
            <a:chOff x="7615940" y="361497"/>
            <a:chExt cx="960305" cy="825415"/>
          </a:xfrm>
        </p:grpSpPr>
        <p:sp>
          <p:nvSpPr>
            <p:cNvPr id="6971" name="Google Shape;6971;p11"/>
            <p:cNvSpPr/>
            <p:nvPr/>
          </p:nvSpPr>
          <p:spPr>
            <a:xfrm rot="-9249779">
              <a:off x="7918451" y="727295"/>
              <a:ext cx="345988" cy="292382"/>
            </a:xfrm>
            <a:custGeom>
              <a:avLst/>
              <a:gdLst/>
              <a:ahLst/>
              <a:cxnLst/>
              <a:rect l="l" t="t" r="r" b="b"/>
              <a:pathLst>
                <a:path w="32497" h="27462" extrusionOk="0">
                  <a:moveTo>
                    <a:pt x="20749" y="4439"/>
                  </a:moveTo>
                  <a:cubicBezTo>
                    <a:pt x="20236" y="4682"/>
                    <a:pt x="20231" y="4727"/>
                    <a:pt x="20615" y="5173"/>
                  </a:cubicBezTo>
                  <a:cubicBezTo>
                    <a:pt x="20226" y="4727"/>
                    <a:pt x="20236" y="4682"/>
                    <a:pt x="20749" y="4439"/>
                  </a:cubicBezTo>
                  <a:close/>
                  <a:moveTo>
                    <a:pt x="18066" y="10297"/>
                  </a:moveTo>
                  <a:cubicBezTo>
                    <a:pt x="18049" y="10493"/>
                    <a:pt x="18043" y="10629"/>
                    <a:pt x="18032" y="10758"/>
                  </a:cubicBezTo>
                  <a:cubicBezTo>
                    <a:pt x="18043" y="10623"/>
                    <a:pt x="18049" y="10493"/>
                    <a:pt x="18066" y="10297"/>
                  </a:cubicBezTo>
                  <a:close/>
                  <a:moveTo>
                    <a:pt x="8728" y="17253"/>
                  </a:moveTo>
                  <a:cubicBezTo>
                    <a:pt x="8660" y="17456"/>
                    <a:pt x="8586" y="17660"/>
                    <a:pt x="8513" y="17863"/>
                  </a:cubicBezTo>
                  <a:cubicBezTo>
                    <a:pt x="8586" y="17660"/>
                    <a:pt x="8654" y="17456"/>
                    <a:pt x="8728" y="17253"/>
                  </a:cubicBezTo>
                  <a:close/>
                  <a:moveTo>
                    <a:pt x="16097" y="20979"/>
                  </a:moveTo>
                  <a:cubicBezTo>
                    <a:pt x="15555" y="21443"/>
                    <a:pt x="15013" y="21906"/>
                    <a:pt x="14465" y="22374"/>
                  </a:cubicBezTo>
                  <a:cubicBezTo>
                    <a:pt x="15007" y="21906"/>
                    <a:pt x="15555" y="21443"/>
                    <a:pt x="16097" y="20979"/>
                  </a:cubicBezTo>
                  <a:close/>
                  <a:moveTo>
                    <a:pt x="6676" y="23533"/>
                  </a:moveTo>
                  <a:cubicBezTo>
                    <a:pt x="6704" y="23533"/>
                    <a:pt x="6727" y="23544"/>
                    <a:pt x="6749" y="23556"/>
                  </a:cubicBezTo>
                  <a:cubicBezTo>
                    <a:pt x="6727" y="23544"/>
                    <a:pt x="6704" y="23539"/>
                    <a:pt x="6676" y="23533"/>
                  </a:cubicBezTo>
                  <a:close/>
                  <a:moveTo>
                    <a:pt x="6354" y="23929"/>
                  </a:moveTo>
                  <a:cubicBezTo>
                    <a:pt x="6405" y="24093"/>
                    <a:pt x="6438" y="24223"/>
                    <a:pt x="6461" y="24324"/>
                  </a:cubicBezTo>
                  <a:cubicBezTo>
                    <a:pt x="6438" y="24223"/>
                    <a:pt x="6405" y="24098"/>
                    <a:pt x="6354" y="23929"/>
                  </a:cubicBezTo>
                  <a:close/>
                  <a:moveTo>
                    <a:pt x="12730" y="26026"/>
                  </a:moveTo>
                  <a:cubicBezTo>
                    <a:pt x="12521" y="26144"/>
                    <a:pt x="12306" y="26263"/>
                    <a:pt x="12091" y="26376"/>
                  </a:cubicBezTo>
                  <a:cubicBezTo>
                    <a:pt x="12306" y="26263"/>
                    <a:pt x="12515" y="26144"/>
                    <a:pt x="12730" y="26026"/>
                  </a:cubicBezTo>
                  <a:close/>
                  <a:moveTo>
                    <a:pt x="19658" y="0"/>
                  </a:moveTo>
                  <a:cubicBezTo>
                    <a:pt x="19518" y="0"/>
                    <a:pt x="19360" y="45"/>
                    <a:pt x="19174" y="131"/>
                  </a:cubicBezTo>
                  <a:cubicBezTo>
                    <a:pt x="18518" y="437"/>
                    <a:pt x="17891" y="793"/>
                    <a:pt x="17258" y="1126"/>
                  </a:cubicBezTo>
                  <a:cubicBezTo>
                    <a:pt x="16540" y="1595"/>
                    <a:pt x="15827" y="2064"/>
                    <a:pt x="15115" y="2534"/>
                  </a:cubicBezTo>
                  <a:cubicBezTo>
                    <a:pt x="14833" y="2748"/>
                    <a:pt x="14556" y="2958"/>
                    <a:pt x="14273" y="3172"/>
                  </a:cubicBezTo>
                  <a:cubicBezTo>
                    <a:pt x="14132" y="3291"/>
                    <a:pt x="13996" y="3404"/>
                    <a:pt x="13855" y="3523"/>
                  </a:cubicBezTo>
                  <a:cubicBezTo>
                    <a:pt x="13713" y="3636"/>
                    <a:pt x="13572" y="3749"/>
                    <a:pt x="13431" y="3868"/>
                  </a:cubicBezTo>
                  <a:cubicBezTo>
                    <a:pt x="13193" y="4049"/>
                    <a:pt x="12956" y="4224"/>
                    <a:pt x="12719" y="4405"/>
                  </a:cubicBezTo>
                  <a:cubicBezTo>
                    <a:pt x="12295" y="4744"/>
                    <a:pt x="11865" y="5083"/>
                    <a:pt x="11441" y="5416"/>
                  </a:cubicBezTo>
                  <a:cubicBezTo>
                    <a:pt x="10486" y="3947"/>
                    <a:pt x="9186" y="2839"/>
                    <a:pt x="7750" y="1872"/>
                  </a:cubicBezTo>
                  <a:cubicBezTo>
                    <a:pt x="6110" y="776"/>
                    <a:pt x="4334" y="309"/>
                    <a:pt x="2462" y="309"/>
                  </a:cubicBezTo>
                  <a:cubicBezTo>
                    <a:pt x="1941" y="309"/>
                    <a:pt x="1412" y="345"/>
                    <a:pt x="876" y="414"/>
                  </a:cubicBezTo>
                  <a:cubicBezTo>
                    <a:pt x="712" y="437"/>
                    <a:pt x="543" y="470"/>
                    <a:pt x="390" y="544"/>
                  </a:cubicBezTo>
                  <a:cubicBezTo>
                    <a:pt x="51" y="714"/>
                    <a:pt x="0" y="1007"/>
                    <a:pt x="260" y="1301"/>
                  </a:cubicBezTo>
                  <a:cubicBezTo>
                    <a:pt x="396" y="1443"/>
                    <a:pt x="565" y="1550"/>
                    <a:pt x="712" y="1686"/>
                  </a:cubicBezTo>
                  <a:cubicBezTo>
                    <a:pt x="1752" y="2607"/>
                    <a:pt x="2510" y="3692"/>
                    <a:pt x="2730" y="5100"/>
                  </a:cubicBezTo>
                  <a:cubicBezTo>
                    <a:pt x="2968" y="6620"/>
                    <a:pt x="2979" y="8124"/>
                    <a:pt x="2617" y="9633"/>
                  </a:cubicBezTo>
                  <a:cubicBezTo>
                    <a:pt x="2267" y="11114"/>
                    <a:pt x="1928" y="12595"/>
                    <a:pt x="1622" y="14088"/>
                  </a:cubicBezTo>
                  <a:cubicBezTo>
                    <a:pt x="1046" y="16914"/>
                    <a:pt x="1374" y="19638"/>
                    <a:pt x="2646" y="22233"/>
                  </a:cubicBezTo>
                  <a:cubicBezTo>
                    <a:pt x="2877" y="22696"/>
                    <a:pt x="3239" y="23092"/>
                    <a:pt x="3539" y="23522"/>
                  </a:cubicBezTo>
                  <a:cubicBezTo>
                    <a:pt x="3680" y="23539"/>
                    <a:pt x="3816" y="23556"/>
                    <a:pt x="3957" y="23573"/>
                  </a:cubicBezTo>
                  <a:cubicBezTo>
                    <a:pt x="4059" y="23714"/>
                    <a:pt x="4160" y="23850"/>
                    <a:pt x="4375" y="24138"/>
                  </a:cubicBezTo>
                  <a:cubicBezTo>
                    <a:pt x="4081" y="24025"/>
                    <a:pt x="3968" y="23985"/>
                    <a:pt x="3850" y="23940"/>
                  </a:cubicBezTo>
                  <a:lnTo>
                    <a:pt x="3850" y="23940"/>
                  </a:lnTo>
                  <a:cubicBezTo>
                    <a:pt x="4449" y="24539"/>
                    <a:pt x="5048" y="25138"/>
                    <a:pt x="5641" y="25738"/>
                  </a:cubicBezTo>
                  <a:cubicBezTo>
                    <a:pt x="5901" y="25907"/>
                    <a:pt x="6161" y="26082"/>
                    <a:pt x="6416" y="26252"/>
                  </a:cubicBezTo>
                  <a:cubicBezTo>
                    <a:pt x="7433" y="26755"/>
                    <a:pt x="8490" y="27151"/>
                    <a:pt x="9627" y="27281"/>
                  </a:cubicBezTo>
                  <a:cubicBezTo>
                    <a:pt x="10140" y="27405"/>
                    <a:pt x="10639" y="27462"/>
                    <a:pt x="11124" y="27462"/>
                  </a:cubicBezTo>
                  <a:cubicBezTo>
                    <a:pt x="12741" y="27462"/>
                    <a:pt x="14210" y="26824"/>
                    <a:pt x="15601" y="25884"/>
                  </a:cubicBezTo>
                  <a:cubicBezTo>
                    <a:pt x="17732" y="24454"/>
                    <a:pt x="19332" y="22482"/>
                    <a:pt x="20971" y="20548"/>
                  </a:cubicBezTo>
                  <a:cubicBezTo>
                    <a:pt x="22062" y="19265"/>
                    <a:pt x="23193" y="18005"/>
                    <a:pt x="24397" y="16829"/>
                  </a:cubicBezTo>
                  <a:cubicBezTo>
                    <a:pt x="25759" y="15501"/>
                    <a:pt x="27359" y="14483"/>
                    <a:pt x="29224" y="13991"/>
                  </a:cubicBezTo>
                  <a:cubicBezTo>
                    <a:pt x="29976" y="13799"/>
                    <a:pt x="30767" y="13737"/>
                    <a:pt x="31547" y="13675"/>
                  </a:cubicBezTo>
                  <a:cubicBezTo>
                    <a:pt x="31566" y="13674"/>
                    <a:pt x="31584" y="13673"/>
                    <a:pt x="31603" y="13673"/>
                  </a:cubicBezTo>
                  <a:cubicBezTo>
                    <a:pt x="31709" y="13673"/>
                    <a:pt x="31818" y="13689"/>
                    <a:pt x="31921" y="13689"/>
                  </a:cubicBezTo>
                  <a:cubicBezTo>
                    <a:pt x="32069" y="13689"/>
                    <a:pt x="32205" y="13656"/>
                    <a:pt x="32305" y="13494"/>
                  </a:cubicBezTo>
                  <a:cubicBezTo>
                    <a:pt x="32497" y="13183"/>
                    <a:pt x="32373" y="12895"/>
                    <a:pt x="32146" y="12652"/>
                  </a:cubicBezTo>
                  <a:cubicBezTo>
                    <a:pt x="31779" y="12262"/>
                    <a:pt x="31423" y="11860"/>
                    <a:pt x="31022" y="11510"/>
                  </a:cubicBezTo>
                  <a:cubicBezTo>
                    <a:pt x="28963" y="9728"/>
                    <a:pt x="26641" y="8864"/>
                    <a:pt x="24073" y="8864"/>
                  </a:cubicBezTo>
                  <a:cubicBezTo>
                    <a:pt x="23448" y="8864"/>
                    <a:pt x="22807" y="8915"/>
                    <a:pt x="22153" y="9017"/>
                  </a:cubicBezTo>
                  <a:cubicBezTo>
                    <a:pt x="21717" y="8763"/>
                    <a:pt x="22085" y="8305"/>
                    <a:pt x="21893" y="7983"/>
                  </a:cubicBezTo>
                  <a:cubicBezTo>
                    <a:pt x="21881" y="7491"/>
                    <a:pt x="21870" y="7005"/>
                    <a:pt x="21859" y="6513"/>
                  </a:cubicBezTo>
                  <a:cubicBezTo>
                    <a:pt x="21751" y="5727"/>
                    <a:pt x="21650" y="4947"/>
                    <a:pt x="21548" y="4162"/>
                  </a:cubicBezTo>
                  <a:lnTo>
                    <a:pt x="21152" y="2635"/>
                  </a:lnTo>
                  <a:cubicBezTo>
                    <a:pt x="21050" y="2375"/>
                    <a:pt x="20954" y="2110"/>
                    <a:pt x="20858" y="1850"/>
                  </a:cubicBezTo>
                  <a:cubicBezTo>
                    <a:pt x="20672" y="1392"/>
                    <a:pt x="20530" y="906"/>
                    <a:pt x="20293" y="476"/>
                  </a:cubicBezTo>
                  <a:cubicBezTo>
                    <a:pt x="20107" y="151"/>
                    <a:pt x="19913" y="0"/>
                    <a:pt x="1965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972" name="Google Shape;6972;p11"/>
            <p:cNvGrpSpPr/>
            <p:nvPr/>
          </p:nvGrpSpPr>
          <p:grpSpPr>
            <a:xfrm rot="-9249779">
              <a:off x="7689258" y="512655"/>
              <a:ext cx="813669" cy="523098"/>
              <a:chOff x="1832825" y="-1358775"/>
              <a:chExt cx="1910600" cy="1228300"/>
            </a:xfrm>
          </p:grpSpPr>
          <p:sp>
            <p:nvSpPr>
              <p:cNvPr id="6973" name="Google Shape;6973;p11"/>
              <p:cNvSpPr/>
              <p:nvPr/>
            </p:nvSpPr>
            <p:spPr>
              <a:xfrm>
                <a:off x="2461825" y="-664650"/>
                <a:ext cx="53150" cy="92925"/>
              </a:xfrm>
              <a:custGeom>
                <a:avLst/>
                <a:gdLst/>
                <a:ahLst/>
                <a:cxnLst/>
                <a:rect l="l" t="t" r="r" b="b"/>
                <a:pathLst>
                  <a:path w="2126" h="3717" extrusionOk="0">
                    <a:moveTo>
                      <a:pt x="1351" y="1"/>
                    </a:moveTo>
                    <a:cubicBezTo>
                      <a:pt x="1289" y="187"/>
                      <a:pt x="1227" y="368"/>
                      <a:pt x="1148" y="549"/>
                    </a:cubicBezTo>
                    <a:cubicBezTo>
                      <a:pt x="769" y="1402"/>
                      <a:pt x="385" y="2256"/>
                      <a:pt x="0" y="3109"/>
                    </a:cubicBezTo>
                    <a:cubicBezTo>
                      <a:pt x="80" y="3251"/>
                      <a:pt x="136" y="3403"/>
                      <a:pt x="238" y="3522"/>
                    </a:cubicBezTo>
                    <a:cubicBezTo>
                      <a:pt x="326" y="3621"/>
                      <a:pt x="427" y="3717"/>
                      <a:pt x="541" y="3717"/>
                    </a:cubicBezTo>
                    <a:cubicBezTo>
                      <a:pt x="611" y="3717"/>
                      <a:pt x="685" y="3682"/>
                      <a:pt x="764" y="3590"/>
                    </a:cubicBezTo>
                    <a:cubicBezTo>
                      <a:pt x="792" y="3460"/>
                      <a:pt x="798" y="3313"/>
                      <a:pt x="854" y="3194"/>
                    </a:cubicBezTo>
                    <a:cubicBezTo>
                      <a:pt x="1272" y="2295"/>
                      <a:pt x="1702" y="1408"/>
                      <a:pt x="2126" y="515"/>
                    </a:cubicBezTo>
                    <a:cubicBezTo>
                      <a:pt x="1871" y="345"/>
                      <a:pt x="1611" y="176"/>
                      <a:pt x="135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4" name="Google Shape;6974;p11"/>
              <p:cNvSpPr/>
              <p:nvPr/>
            </p:nvSpPr>
            <p:spPr>
              <a:xfrm>
                <a:off x="1832825" y="-1358775"/>
                <a:ext cx="1910600" cy="1228300"/>
              </a:xfrm>
              <a:custGeom>
                <a:avLst/>
                <a:gdLst/>
                <a:ahLst/>
                <a:cxnLst/>
                <a:rect l="l" t="t" r="r" b="b"/>
                <a:pathLst>
                  <a:path w="76424" h="49132" extrusionOk="0">
                    <a:moveTo>
                      <a:pt x="16263" y="23656"/>
                    </a:moveTo>
                    <a:lnTo>
                      <a:pt x="16263" y="23656"/>
                    </a:lnTo>
                    <a:cubicBezTo>
                      <a:pt x="16297" y="23667"/>
                      <a:pt x="16337" y="23684"/>
                      <a:pt x="16376" y="23701"/>
                    </a:cubicBezTo>
                    <a:cubicBezTo>
                      <a:pt x="16337" y="23690"/>
                      <a:pt x="16297" y="23673"/>
                      <a:pt x="16263" y="23656"/>
                    </a:cubicBezTo>
                    <a:close/>
                    <a:moveTo>
                      <a:pt x="12900" y="26838"/>
                    </a:moveTo>
                    <a:cubicBezTo>
                      <a:pt x="12777" y="27041"/>
                      <a:pt x="12648" y="27125"/>
                      <a:pt x="12504" y="27125"/>
                    </a:cubicBezTo>
                    <a:cubicBezTo>
                      <a:pt x="12404" y="27125"/>
                      <a:pt x="12295" y="27084"/>
                      <a:pt x="12176" y="27014"/>
                    </a:cubicBezTo>
                    <a:cubicBezTo>
                      <a:pt x="12176" y="27014"/>
                      <a:pt x="12171" y="27008"/>
                      <a:pt x="12171" y="27008"/>
                    </a:cubicBezTo>
                    <a:lnTo>
                      <a:pt x="12171" y="27008"/>
                    </a:lnTo>
                    <a:cubicBezTo>
                      <a:pt x="12295" y="27079"/>
                      <a:pt x="12404" y="27119"/>
                      <a:pt x="12505" y="27119"/>
                    </a:cubicBezTo>
                    <a:cubicBezTo>
                      <a:pt x="12652" y="27119"/>
                      <a:pt x="12779" y="27033"/>
                      <a:pt x="12900" y="26838"/>
                    </a:cubicBezTo>
                    <a:close/>
                    <a:moveTo>
                      <a:pt x="2936" y="29580"/>
                    </a:moveTo>
                    <a:lnTo>
                      <a:pt x="2936" y="29580"/>
                    </a:lnTo>
                    <a:cubicBezTo>
                      <a:pt x="3631" y="29755"/>
                      <a:pt x="4184" y="29891"/>
                      <a:pt x="4732" y="30021"/>
                    </a:cubicBezTo>
                    <a:cubicBezTo>
                      <a:pt x="4732" y="30027"/>
                      <a:pt x="4732" y="30027"/>
                      <a:pt x="4732" y="30027"/>
                    </a:cubicBezTo>
                    <a:cubicBezTo>
                      <a:pt x="4179" y="29891"/>
                      <a:pt x="3631" y="29755"/>
                      <a:pt x="2936" y="29580"/>
                    </a:cubicBezTo>
                    <a:close/>
                    <a:moveTo>
                      <a:pt x="43561" y="30979"/>
                    </a:moveTo>
                    <a:lnTo>
                      <a:pt x="43561" y="30979"/>
                    </a:lnTo>
                    <a:cubicBezTo>
                      <a:pt x="43605" y="31057"/>
                      <a:pt x="43628" y="31130"/>
                      <a:pt x="43633" y="31191"/>
                    </a:cubicBezTo>
                    <a:cubicBezTo>
                      <a:pt x="43661" y="31163"/>
                      <a:pt x="43695" y="31140"/>
                      <a:pt x="43718" y="31117"/>
                    </a:cubicBezTo>
                    <a:cubicBezTo>
                      <a:pt x="43828" y="31233"/>
                      <a:pt x="43938" y="31353"/>
                      <a:pt x="44093" y="31518"/>
                    </a:cubicBezTo>
                    <a:lnTo>
                      <a:pt x="44093" y="31518"/>
                    </a:lnTo>
                    <a:cubicBezTo>
                      <a:pt x="43975" y="31394"/>
                      <a:pt x="43876" y="31306"/>
                      <a:pt x="43714" y="31306"/>
                    </a:cubicBezTo>
                    <a:cubicBezTo>
                      <a:pt x="43684" y="31306"/>
                      <a:pt x="43652" y="31309"/>
                      <a:pt x="43616" y="31315"/>
                    </a:cubicBezTo>
                    <a:cubicBezTo>
                      <a:pt x="43605" y="31349"/>
                      <a:pt x="43588" y="31372"/>
                      <a:pt x="43565" y="31389"/>
                    </a:cubicBezTo>
                    <a:cubicBezTo>
                      <a:pt x="43582" y="31366"/>
                      <a:pt x="43594" y="31344"/>
                      <a:pt x="43605" y="31315"/>
                    </a:cubicBezTo>
                    <a:lnTo>
                      <a:pt x="43616" y="31315"/>
                    </a:lnTo>
                    <a:cubicBezTo>
                      <a:pt x="43628" y="31281"/>
                      <a:pt x="43633" y="31242"/>
                      <a:pt x="43633" y="31191"/>
                    </a:cubicBezTo>
                    <a:lnTo>
                      <a:pt x="43633" y="31191"/>
                    </a:lnTo>
                    <a:cubicBezTo>
                      <a:pt x="43628" y="31191"/>
                      <a:pt x="43628" y="31197"/>
                      <a:pt x="43628" y="31197"/>
                    </a:cubicBezTo>
                    <a:cubicBezTo>
                      <a:pt x="43628" y="31130"/>
                      <a:pt x="43605" y="31057"/>
                      <a:pt x="43561" y="30979"/>
                    </a:cubicBezTo>
                    <a:close/>
                    <a:moveTo>
                      <a:pt x="56663" y="31870"/>
                    </a:moveTo>
                    <a:cubicBezTo>
                      <a:pt x="56781" y="32107"/>
                      <a:pt x="56906" y="32350"/>
                      <a:pt x="57013" y="32570"/>
                    </a:cubicBezTo>
                    <a:cubicBezTo>
                      <a:pt x="56900" y="32350"/>
                      <a:pt x="56781" y="32107"/>
                      <a:pt x="56663" y="31870"/>
                    </a:cubicBezTo>
                    <a:close/>
                    <a:moveTo>
                      <a:pt x="41932" y="31615"/>
                    </a:moveTo>
                    <a:cubicBezTo>
                      <a:pt x="41920" y="31694"/>
                      <a:pt x="41971" y="31756"/>
                      <a:pt x="42168" y="31812"/>
                    </a:cubicBezTo>
                    <a:lnTo>
                      <a:pt x="42168" y="31812"/>
                    </a:lnTo>
                    <a:cubicBezTo>
                      <a:pt x="42163" y="31844"/>
                      <a:pt x="42158" y="31871"/>
                      <a:pt x="42152" y="31898"/>
                    </a:cubicBezTo>
                    <a:cubicBezTo>
                      <a:pt x="42157" y="31881"/>
                      <a:pt x="42161" y="31865"/>
                      <a:pt x="42163" y="31851"/>
                    </a:cubicBezTo>
                    <a:lnTo>
                      <a:pt x="42163" y="31851"/>
                    </a:lnTo>
                    <a:cubicBezTo>
                      <a:pt x="42099" y="32275"/>
                      <a:pt x="42055" y="32627"/>
                      <a:pt x="42005" y="33028"/>
                    </a:cubicBezTo>
                    <a:cubicBezTo>
                      <a:pt x="42056" y="32615"/>
                      <a:pt x="42101" y="32254"/>
                      <a:pt x="42147" y="31898"/>
                    </a:cubicBezTo>
                    <a:cubicBezTo>
                      <a:pt x="41949" y="31801"/>
                      <a:pt x="41909" y="31711"/>
                      <a:pt x="41932" y="31615"/>
                    </a:cubicBezTo>
                    <a:close/>
                    <a:moveTo>
                      <a:pt x="2782" y="33373"/>
                    </a:moveTo>
                    <a:cubicBezTo>
                      <a:pt x="2720" y="33401"/>
                      <a:pt x="2663" y="33441"/>
                      <a:pt x="2607" y="33480"/>
                    </a:cubicBezTo>
                    <a:cubicBezTo>
                      <a:pt x="2663" y="33435"/>
                      <a:pt x="2720" y="33401"/>
                      <a:pt x="2782" y="33373"/>
                    </a:cubicBezTo>
                    <a:close/>
                    <a:moveTo>
                      <a:pt x="6264" y="7733"/>
                    </a:moveTo>
                    <a:cubicBezTo>
                      <a:pt x="7027" y="8897"/>
                      <a:pt x="7796" y="10056"/>
                      <a:pt x="8548" y="11226"/>
                    </a:cubicBezTo>
                    <a:cubicBezTo>
                      <a:pt x="8847" y="11695"/>
                      <a:pt x="9101" y="12193"/>
                      <a:pt x="9378" y="12673"/>
                    </a:cubicBezTo>
                    <a:cubicBezTo>
                      <a:pt x="9944" y="13911"/>
                      <a:pt x="10515" y="15149"/>
                      <a:pt x="11080" y="16387"/>
                    </a:cubicBezTo>
                    <a:cubicBezTo>
                      <a:pt x="11232" y="16754"/>
                      <a:pt x="11379" y="17127"/>
                      <a:pt x="11526" y="17495"/>
                    </a:cubicBezTo>
                    <a:cubicBezTo>
                      <a:pt x="12007" y="18902"/>
                      <a:pt x="12487" y="20310"/>
                      <a:pt x="12968" y="21712"/>
                    </a:cubicBezTo>
                    <a:cubicBezTo>
                      <a:pt x="13132" y="22288"/>
                      <a:pt x="13296" y="22865"/>
                      <a:pt x="13460" y="23441"/>
                    </a:cubicBezTo>
                    <a:cubicBezTo>
                      <a:pt x="13578" y="23910"/>
                      <a:pt x="13697" y="24380"/>
                      <a:pt x="13810" y="24849"/>
                    </a:cubicBezTo>
                    <a:cubicBezTo>
                      <a:pt x="14031" y="25736"/>
                      <a:pt x="14245" y="26629"/>
                      <a:pt x="14460" y="27517"/>
                    </a:cubicBezTo>
                    <a:cubicBezTo>
                      <a:pt x="14731" y="28970"/>
                      <a:pt x="14997" y="30422"/>
                      <a:pt x="15268" y="31869"/>
                    </a:cubicBezTo>
                    <a:lnTo>
                      <a:pt x="15314" y="32107"/>
                    </a:lnTo>
                    <a:cubicBezTo>
                      <a:pt x="15370" y="32418"/>
                      <a:pt x="15421" y="32728"/>
                      <a:pt x="15478" y="33034"/>
                    </a:cubicBezTo>
                    <a:cubicBezTo>
                      <a:pt x="15562" y="33672"/>
                      <a:pt x="15653" y="34311"/>
                      <a:pt x="15721" y="34950"/>
                    </a:cubicBezTo>
                    <a:cubicBezTo>
                      <a:pt x="15766" y="35391"/>
                      <a:pt x="15783" y="35837"/>
                      <a:pt x="15811" y="36278"/>
                    </a:cubicBezTo>
                    <a:cubicBezTo>
                      <a:pt x="15721" y="36295"/>
                      <a:pt x="15636" y="36312"/>
                      <a:pt x="15545" y="36329"/>
                    </a:cubicBezTo>
                    <a:cubicBezTo>
                      <a:pt x="15512" y="36301"/>
                      <a:pt x="15472" y="36267"/>
                      <a:pt x="15432" y="36239"/>
                    </a:cubicBezTo>
                    <a:lnTo>
                      <a:pt x="15427" y="36233"/>
                    </a:lnTo>
                    <a:cubicBezTo>
                      <a:pt x="15093" y="34645"/>
                      <a:pt x="14777" y="33051"/>
                      <a:pt x="14421" y="31468"/>
                    </a:cubicBezTo>
                    <a:cubicBezTo>
                      <a:pt x="14155" y="30292"/>
                      <a:pt x="13850" y="29128"/>
                      <a:pt x="13561" y="27958"/>
                    </a:cubicBezTo>
                    <a:cubicBezTo>
                      <a:pt x="13522" y="27845"/>
                      <a:pt x="13488" y="27737"/>
                      <a:pt x="13448" y="27624"/>
                    </a:cubicBezTo>
                    <a:cubicBezTo>
                      <a:pt x="13200" y="26646"/>
                      <a:pt x="12945" y="25674"/>
                      <a:pt x="12697" y="24696"/>
                    </a:cubicBezTo>
                    <a:cubicBezTo>
                      <a:pt x="12680" y="24628"/>
                      <a:pt x="12663" y="24555"/>
                      <a:pt x="12651" y="24481"/>
                    </a:cubicBezTo>
                    <a:cubicBezTo>
                      <a:pt x="12544" y="24131"/>
                      <a:pt x="12436" y="23780"/>
                      <a:pt x="12329" y="23424"/>
                    </a:cubicBezTo>
                    <a:cubicBezTo>
                      <a:pt x="12290" y="23277"/>
                      <a:pt x="12256" y="23125"/>
                      <a:pt x="12216" y="22972"/>
                    </a:cubicBezTo>
                    <a:cubicBezTo>
                      <a:pt x="12131" y="22712"/>
                      <a:pt x="12041" y="22446"/>
                      <a:pt x="11956" y="22186"/>
                    </a:cubicBezTo>
                    <a:cubicBezTo>
                      <a:pt x="11911" y="22028"/>
                      <a:pt x="11866" y="21876"/>
                      <a:pt x="11815" y="21717"/>
                    </a:cubicBezTo>
                    <a:cubicBezTo>
                      <a:pt x="11702" y="21378"/>
                      <a:pt x="11589" y="21033"/>
                      <a:pt x="11476" y="20688"/>
                    </a:cubicBezTo>
                    <a:cubicBezTo>
                      <a:pt x="11317" y="20197"/>
                      <a:pt x="11165" y="19699"/>
                      <a:pt x="10995" y="19207"/>
                    </a:cubicBezTo>
                    <a:cubicBezTo>
                      <a:pt x="10859" y="18829"/>
                      <a:pt x="10695" y="18456"/>
                      <a:pt x="10549" y="18083"/>
                    </a:cubicBezTo>
                    <a:cubicBezTo>
                      <a:pt x="10396" y="17698"/>
                      <a:pt x="10243" y="17320"/>
                      <a:pt x="10091" y="16935"/>
                    </a:cubicBezTo>
                    <a:cubicBezTo>
                      <a:pt x="9989" y="16675"/>
                      <a:pt x="9887" y="16415"/>
                      <a:pt x="9780" y="16155"/>
                    </a:cubicBezTo>
                    <a:cubicBezTo>
                      <a:pt x="9605" y="15709"/>
                      <a:pt x="9429" y="15262"/>
                      <a:pt x="9248" y="14821"/>
                    </a:cubicBezTo>
                    <a:cubicBezTo>
                      <a:pt x="8824" y="13832"/>
                      <a:pt x="8401" y="12848"/>
                      <a:pt x="7977" y="11865"/>
                    </a:cubicBezTo>
                    <a:cubicBezTo>
                      <a:pt x="7445" y="10779"/>
                      <a:pt x="6920" y="9694"/>
                      <a:pt x="6394" y="8609"/>
                    </a:cubicBezTo>
                    <a:cubicBezTo>
                      <a:pt x="6258" y="8332"/>
                      <a:pt x="6123" y="8055"/>
                      <a:pt x="5987" y="7778"/>
                    </a:cubicBezTo>
                    <a:cubicBezTo>
                      <a:pt x="6077" y="7761"/>
                      <a:pt x="6173" y="7744"/>
                      <a:pt x="6264" y="7733"/>
                    </a:cubicBezTo>
                    <a:close/>
                    <a:moveTo>
                      <a:pt x="51309" y="39534"/>
                    </a:moveTo>
                    <a:lnTo>
                      <a:pt x="51309" y="39534"/>
                    </a:lnTo>
                    <a:cubicBezTo>
                      <a:pt x="51321" y="39642"/>
                      <a:pt x="51389" y="39760"/>
                      <a:pt x="51468" y="39890"/>
                    </a:cubicBezTo>
                    <a:cubicBezTo>
                      <a:pt x="51479" y="39873"/>
                      <a:pt x="51490" y="39862"/>
                      <a:pt x="51502" y="39851"/>
                    </a:cubicBezTo>
                    <a:lnTo>
                      <a:pt x="51634" y="40077"/>
                    </a:lnTo>
                    <a:lnTo>
                      <a:pt x="51634" y="40077"/>
                    </a:lnTo>
                    <a:cubicBezTo>
                      <a:pt x="51587" y="40003"/>
                      <a:pt x="51534" y="39937"/>
                      <a:pt x="51468" y="39890"/>
                    </a:cubicBezTo>
                    <a:cubicBezTo>
                      <a:pt x="51451" y="39890"/>
                      <a:pt x="51439" y="39896"/>
                      <a:pt x="51422" y="39902"/>
                    </a:cubicBezTo>
                    <a:cubicBezTo>
                      <a:pt x="51377" y="39749"/>
                      <a:pt x="51315" y="39636"/>
                      <a:pt x="51309" y="39534"/>
                    </a:cubicBezTo>
                    <a:close/>
                    <a:moveTo>
                      <a:pt x="65462" y="29669"/>
                    </a:moveTo>
                    <a:cubicBezTo>
                      <a:pt x="65594" y="29669"/>
                      <a:pt x="65731" y="29708"/>
                      <a:pt x="65876" y="29783"/>
                    </a:cubicBezTo>
                    <a:cubicBezTo>
                      <a:pt x="64604" y="30405"/>
                      <a:pt x="63185" y="30394"/>
                      <a:pt x="61868" y="30784"/>
                    </a:cubicBezTo>
                    <a:cubicBezTo>
                      <a:pt x="60602" y="31044"/>
                      <a:pt x="59336" y="31310"/>
                      <a:pt x="58064" y="31570"/>
                    </a:cubicBezTo>
                    <a:cubicBezTo>
                      <a:pt x="58002" y="31581"/>
                      <a:pt x="57940" y="31598"/>
                      <a:pt x="57878" y="31615"/>
                    </a:cubicBezTo>
                    <a:cubicBezTo>
                      <a:pt x="57471" y="31700"/>
                      <a:pt x="57069" y="31784"/>
                      <a:pt x="56662" y="31869"/>
                    </a:cubicBezTo>
                    <a:cubicBezTo>
                      <a:pt x="55735" y="32084"/>
                      <a:pt x="54808" y="32305"/>
                      <a:pt x="53881" y="32519"/>
                    </a:cubicBezTo>
                    <a:cubicBezTo>
                      <a:pt x="53881" y="32519"/>
                      <a:pt x="53881" y="32519"/>
                      <a:pt x="53881" y="32519"/>
                    </a:cubicBezTo>
                    <a:lnTo>
                      <a:pt x="53881" y="32519"/>
                    </a:lnTo>
                    <a:cubicBezTo>
                      <a:pt x="53537" y="32610"/>
                      <a:pt x="53192" y="32700"/>
                      <a:pt x="52847" y="32791"/>
                    </a:cubicBezTo>
                    <a:cubicBezTo>
                      <a:pt x="52310" y="32932"/>
                      <a:pt x="51779" y="33073"/>
                      <a:pt x="51247" y="33215"/>
                    </a:cubicBezTo>
                    <a:cubicBezTo>
                      <a:pt x="51129" y="33254"/>
                      <a:pt x="51010" y="33294"/>
                      <a:pt x="50891" y="33339"/>
                    </a:cubicBezTo>
                    <a:cubicBezTo>
                      <a:pt x="50733" y="33373"/>
                      <a:pt x="50580" y="33412"/>
                      <a:pt x="50422" y="33452"/>
                    </a:cubicBezTo>
                    <a:cubicBezTo>
                      <a:pt x="49269" y="33774"/>
                      <a:pt x="48116" y="34102"/>
                      <a:pt x="46957" y="34424"/>
                    </a:cubicBezTo>
                    <a:cubicBezTo>
                      <a:pt x="46194" y="34656"/>
                      <a:pt x="45431" y="34882"/>
                      <a:pt x="44668" y="35108"/>
                    </a:cubicBezTo>
                    <a:cubicBezTo>
                      <a:pt x="43198" y="35583"/>
                      <a:pt x="41723" y="36041"/>
                      <a:pt x="40259" y="36527"/>
                    </a:cubicBezTo>
                    <a:cubicBezTo>
                      <a:pt x="38122" y="37239"/>
                      <a:pt x="35997" y="37963"/>
                      <a:pt x="33865" y="38692"/>
                    </a:cubicBezTo>
                    <a:cubicBezTo>
                      <a:pt x="32616" y="39122"/>
                      <a:pt x="31378" y="39585"/>
                      <a:pt x="30135" y="40026"/>
                    </a:cubicBezTo>
                    <a:cubicBezTo>
                      <a:pt x="29863" y="40122"/>
                      <a:pt x="29575" y="40179"/>
                      <a:pt x="29298" y="40252"/>
                    </a:cubicBezTo>
                    <a:cubicBezTo>
                      <a:pt x="29276" y="40190"/>
                      <a:pt x="29247" y="40122"/>
                      <a:pt x="29225" y="40060"/>
                    </a:cubicBezTo>
                    <a:cubicBezTo>
                      <a:pt x="29649" y="39811"/>
                      <a:pt x="30056" y="39529"/>
                      <a:pt x="30502" y="39314"/>
                    </a:cubicBezTo>
                    <a:cubicBezTo>
                      <a:pt x="33685" y="37748"/>
                      <a:pt x="36963" y="36414"/>
                      <a:pt x="40315" y="35250"/>
                    </a:cubicBezTo>
                    <a:cubicBezTo>
                      <a:pt x="41485" y="34843"/>
                      <a:pt x="42650" y="34419"/>
                      <a:pt x="43814" y="34000"/>
                    </a:cubicBezTo>
                    <a:cubicBezTo>
                      <a:pt x="43888" y="33978"/>
                      <a:pt x="43967" y="33961"/>
                      <a:pt x="44046" y="33938"/>
                    </a:cubicBezTo>
                    <a:cubicBezTo>
                      <a:pt x="45041" y="33650"/>
                      <a:pt x="46036" y="33362"/>
                      <a:pt x="47030" y="33073"/>
                    </a:cubicBezTo>
                    <a:cubicBezTo>
                      <a:pt x="47313" y="32994"/>
                      <a:pt x="47596" y="32915"/>
                      <a:pt x="47873" y="32830"/>
                    </a:cubicBezTo>
                    <a:cubicBezTo>
                      <a:pt x="48794" y="32621"/>
                      <a:pt x="49721" y="32412"/>
                      <a:pt x="50642" y="32203"/>
                    </a:cubicBezTo>
                    <a:lnTo>
                      <a:pt x="53231" y="31683"/>
                    </a:lnTo>
                    <a:cubicBezTo>
                      <a:pt x="54249" y="31485"/>
                      <a:pt x="55266" y="31281"/>
                      <a:pt x="56284" y="31078"/>
                    </a:cubicBezTo>
                    <a:cubicBezTo>
                      <a:pt x="56368" y="31067"/>
                      <a:pt x="56448" y="31055"/>
                      <a:pt x="56532" y="31038"/>
                    </a:cubicBezTo>
                    <a:cubicBezTo>
                      <a:pt x="56792" y="30631"/>
                      <a:pt x="56764" y="30168"/>
                      <a:pt x="56809" y="29727"/>
                    </a:cubicBezTo>
                    <a:lnTo>
                      <a:pt x="56809" y="29727"/>
                    </a:lnTo>
                    <a:cubicBezTo>
                      <a:pt x="56770" y="30168"/>
                      <a:pt x="56792" y="30631"/>
                      <a:pt x="56532" y="31038"/>
                    </a:cubicBezTo>
                    <a:lnTo>
                      <a:pt x="59924" y="30405"/>
                    </a:lnTo>
                    <a:cubicBezTo>
                      <a:pt x="60947" y="30247"/>
                      <a:pt x="61970" y="30083"/>
                      <a:pt x="62993" y="29942"/>
                    </a:cubicBezTo>
                    <a:cubicBezTo>
                      <a:pt x="63796" y="29834"/>
                      <a:pt x="64604" y="29755"/>
                      <a:pt x="65413" y="29670"/>
                    </a:cubicBezTo>
                    <a:cubicBezTo>
                      <a:pt x="65429" y="29669"/>
                      <a:pt x="65446" y="29669"/>
                      <a:pt x="65462" y="29669"/>
                    </a:cubicBezTo>
                    <a:close/>
                    <a:moveTo>
                      <a:pt x="37947" y="41089"/>
                    </a:moveTo>
                    <a:cubicBezTo>
                      <a:pt x="37947" y="41094"/>
                      <a:pt x="37947" y="41100"/>
                      <a:pt x="37947" y="41106"/>
                    </a:cubicBezTo>
                    <a:cubicBezTo>
                      <a:pt x="37958" y="41106"/>
                      <a:pt x="37975" y="41111"/>
                      <a:pt x="37986" y="41111"/>
                    </a:cubicBezTo>
                    <a:cubicBezTo>
                      <a:pt x="38020" y="41190"/>
                      <a:pt x="38054" y="41258"/>
                      <a:pt x="38094" y="41315"/>
                    </a:cubicBezTo>
                    <a:cubicBezTo>
                      <a:pt x="38037" y="41241"/>
                      <a:pt x="37986" y="41168"/>
                      <a:pt x="37930" y="41094"/>
                    </a:cubicBezTo>
                    <a:cubicBezTo>
                      <a:pt x="37935" y="41089"/>
                      <a:pt x="37941" y="41089"/>
                      <a:pt x="37947" y="41089"/>
                    </a:cubicBezTo>
                    <a:close/>
                    <a:moveTo>
                      <a:pt x="18306" y="42382"/>
                    </a:moveTo>
                    <a:cubicBezTo>
                      <a:pt x="18242" y="42470"/>
                      <a:pt x="18188" y="42566"/>
                      <a:pt x="18174" y="42694"/>
                    </a:cubicBezTo>
                    <a:cubicBezTo>
                      <a:pt x="18174" y="42700"/>
                      <a:pt x="18174" y="42705"/>
                      <a:pt x="18174" y="42717"/>
                    </a:cubicBezTo>
                    <a:cubicBezTo>
                      <a:pt x="17942" y="42615"/>
                      <a:pt x="17773" y="42536"/>
                      <a:pt x="17603" y="42462"/>
                    </a:cubicBezTo>
                    <a:lnTo>
                      <a:pt x="17603" y="42462"/>
                    </a:lnTo>
                    <a:cubicBezTo>
                      <a:pt x="17790" y="42541"/>
                      <a:pt x="17970" y="42626"/>
                      <a:pt x="18174" y="42694"/>
                    </a:cubicBezTo>
                    <a:lnTo>
                      <a:pt x="18129" y="42626"/>
                    </a:lnTo>
                    <a:cubicBezTo>
                      <a:pt x="18190" y="42542"/>
                      <a:pt x="18246" y="42462"/>
                      <a:pt x="18306" y="42382"/>
                    </a:cubicBezTo>
                    <a:close/>
                    <a:moveTo>
                      <a:pt x="1" y="0"/>
                    </a:moveTo>
                    <a:lnTo>
                      <a:pt x="1" y="0"/>
                    </a:lnTo>
                    <a:cubicBezTo>
                      <a:pt x="69" y="232"/>
                      <a:pt x="199" y="407"/>
                      <a:pt x="289" y="605"/>
                    </a:cubicBezTo>
                    <a:cubicBezTo>
                      <a:pt x="594" y="1300"/>
                      <a:pt x="1018" y="1973"/>
                      <a:pt x="1160" y="2702"/>
                    </a:cubicBezTo>
                    <a:cubicBezTo>
                      <a:pt x="1555" y="4748"/>
                      <a:pt x="1747" y="6817"/>
                      <a:pt x="1177" y="8880"/>
                    </a:cubicBezTo>
                    <a:cubicBezTo>
                      <a:pt x="1080" y="9231"/>
                      <a:pt x="984" y="9587"/>
                      <a:pt x="917" y="9943"/>
                    </a:cubicBezTo>
                    <a:cubicBezTo>
                      <a:pt x="640" y="11407"/>
                      <a:pt x="323" y="12865"/>
                      <a:pt x="125" y="14341"/>
                    </a:cubicBezTo>
                    <a:cubicBezTo>
                      <a:pt x="1" y="15285"/>
                      <a:pt x="86" y="16257"/>
                      <a:pt x="662" y="17093"/>
                    </a:cubicBezTo>
                    <a:cubicBezTo>
                      <a:pt x="1182" y="18060"/>
                      <a:pt x="1940" y="18772"/>
                      <a:pt x="2963" y="19185"/>
                    </a:cubicBezTo>
                    <a:lnTo>
                      <a:pt x="4913" y="20462"/>
                    </a:lnTo>
                    <a:cubicBezTo>
                      <a:pt x="5032" y="20598"/>
                      <a:pt x="5145" y="20739"/>
                      <a:pt x="5258" y="20875"/>
                    </a:cubicBezTo>
                    <a:cubicBezTo>
                      <a:pt x="5320" y="21107"/>
                      <a:pt x="5376" y="21339"/>
                      <a:pt x="5439" y="21570"/>
                    </a:cubicBezTo>
                    <a:cubicBezTo>
                      <a:pt x="5456" y="21853"/>
                      <a:pt x="5472" y="22141"/>
                      <a:pt x="5484" y="22429"/>
                    </a:cubicBezTo>
                    <a:cubicBezTo>
                      <a:pt x="5099" y="23323"/>
                      <a:pt x="4715" y="24221"/>
                      <a:pt x="4331" y="25114"/>
                    </a:cubicBezTo>
                    <a:cubicBezTo>
                      <a:pt x="4093" y="25572"/>
                      <a:pt x="3850" y="26030"/>
                      <a:pt x="3607" y="26488"/>
                    </a:cubicBezTo>
                    <a:lnTo>
                      <a:pt x="3455" y="26759"/>
                    </a:lnTo>
                    <a:cubicBezTo>
                      <a:pt x="3336" y="27025"/>
                      <a:pt x="3217" y="27291"/>
                      <a:pt x="3104" y="27556"/>
                    </a:cubicBezTo>
                    <a:cubicBezTo>
                      <a:pt x="3070" y="27596"/>
                      <a:pt x="3048" y="27647"/>
                      <a:pt x="3031" y="27698"/>
                    </a:cubicBezTo>
                    <a:cubicBezTo>
                      <a:pt x="2918" y="27963"/>
                      <a:pt x="2810" y="28229"/>
                      <a:pt x="2697" y="28495"/>
                    </a:cubicBezTo>
                    <a:cubicBezTo>
                      <a:pt x="2663" y="28540"/>
                      <a:pt x="2635" y="28585"/>
                      <a:pt x="2618" y="28642"/>
                    </a:cubicBezTo>
                    <a:cubicBezTo>
                      <a:pt x="1974" y="29880"/>
                      <a:pt x="1781" y="31208"/>
                      <a:pt x="1860" y="32587"/>
                    </a:cubicBezTo>
                    <a:cubicBezTo>
                      <a:pt x="1900" y="32615"/>
                      <a:pt x="1940" y="32649"/>
                      <a:pt x="1974" y="32678"/>
                    </a:cubicBezTo>
                    <a:cubicBezTo>
                      <a:pt x="1990" y="32881"/>
                      <a:pt x="2007" y="33079"/>
                      <a:pt x="2024" y="33282"/>
                    </a:cubicBezTo>
                    <a:cubicBezTo>
                      <a:pt x="2115" y="33429"/>
                      <a:pt x="2211" y="33582"/>
                      <a:pt x="2301" y="33729"/>
                    </a:cubicBezTo>
                    <a:cubicBezTo>
                      <a:pt x="2330" y="33797"/>
                      <a:pt x="2358" y="33870"/>
                      <a:pt x="2386" y="33938"/>
                    </a:cubicBezTo>
                    <a:cubicBezTo>
                      <a:pt x="2776" y="34684"/>
                      <a:pt x="3353" y="35250"/>
                      <a:pt x="4088" y="35657"/>
                    </a:cubicBezTo>
                    <a:cubicBezTo>
                      <a:pt x="4184" y="35724"/>
                      <a:pt x="4274" y="35787"/>
                      <a:pt x="4370" y="35849"/>
                    </a:cubicBezTo>
                    <a:cubicBezTo>
                      <a:pt x="4562" y="35967"/>
                      <a:pt x="4749" y="36086"/>
                      <a:pt x="4936" y="36205"/>
                    </a:cubicBezTo>
                    <a:cubicBezTo>
                      <a:pt x="4986" y="36239"/>
                      <a:pt x="5037" y="36273"/>
                      <a:pt x="5088" y="36307"/>
                    </a:cubicBezTo>
                    <a:cubicBezTo>
                      <a:pt x="5258" y="36408"/>
                      <a:pt x="5416" y="36521"/>
                      <a:pt x="5591" y="36612"/>
                    </a:cubicBezTo>
                    <a:cubicBezTo>
                      <a:pt x="7021" y="37358"/>
                      <a:pt x="8451" y="38098"/>
                      <a:pt x="9882" y="38845"/>
                    </a:cubicBezTo>
                    <a:cubicBezTo>
                      <a:pt x="10803" y="39523"/>
                      <a:pt x="11753" y="40167"/>
                      <a:pt x="12646" y="40885"/>
                    </a:cubicBezTo>
                    <a:cubicBezTo>
                      <a:pt x="14093" y="42055"/>
                      <a:pt x="14946" y="43593"/>
                      <a:pt x="15263" y="45430"/>
                    </a:cubicBezTo>
                    <a:lnTo>
                      <a:pt x="15263" y="45441"/>
                    </a:lnTo>
                    <a:cubicBezTo>
                      <a:pt x="15365" y="46323"/>
                      <a:pt x="15495" y="47205"/>
                      <a:pt x="15551" y="48092"/>
                    </a:cubicBezTo>
                    <a:cubicBezTo>
                      <a:pt x="15574" y="48488"/>
                      <a:pt x="15658" y="48827"/>
                      <a:pt x="15975" y="49036"/>
                    </a:cubicBezTo>
                    <a:cubicBezTo>
                      <a:pt x="16076" y="49104"/>
                      <a:pt x="16174" y="49131"/>
                      <a:pt x="16269" y="49131"/>
                    </a:cubicBezTo>
                    <a:cubicBezTo>
                      <a:pt x="16491" y="49131"/>
                      <a:pt x="16695" y="48979"/>
                      <a:pt x="16885" y="48833"/>
                    </a:cubicBezTo>
                    <a:cubicBezTo>
                      <a:pt x="16908" y="48816"/>
                      <a:pt x="16930" y="48793"/>
                      <a:pt x="16953" y="48782"/>
                    </a:cubicBezTo>
                    <a:cubicBezTo>
                      <a:pt x="18835" y="47572"/>
                      <a:pt x="20791" y="46504"/>
                      <a:pt x="22899" y="45729"/>
                    </a:cubicBezTo>
                    <a:cubicBezTo>
                      <a:pt x="23131" y="45645"/>
                      <a:pt x="23352" y="45515"/>
                      <a:pt x="23578" y="45407"/>
                    </a:cubicBezTo>
                    <a:cubicBezTo>
                      <a:pt x="24397" y="45255"/>
                      <a:pt x="25228" y="45119"/>
                      <a:pt x="26042" y="44938"/>
                    </a:cubicBezTo>
                    <a:cubicBezTo>
                      <a:pt x="27241" y="44678"/>
                      <a:pt x="28440" y="44489"/>
                      <a:pt x="29647" y="44489"/>
                    </a:cubicBezTo>
                    <a:cubicBezTo>
                      <a:pt x="30278" y="44489"/>
                      <a:pt x="30911" y="44541"/>
                      <a:pt x="31548" y="44661"/>
                    </a:cubicBezTo>
                    <a:cubicBezTo>
                      <a:pt x="32458" y="44831"/>
                      <a:pt x="33368" y="44989"/>
                      <a:pt x="34278" y="45153"/>
                    </a:cubicBezTo>
                    <a:cubicBezTo>
                      <a:pt x="35708" y="45571"/>
                      <a:pt x="37127" y="46012"/>
                      <a:pt x="38563" y="46402"/>
                    </a:cubicBezTo>
                    <a:cubicBezTo>
                      <a:pt x="39586" y="46685"/>
                      <a:pt x="40626" y="46905"/>
                      <a:pt x="41660" y="47154"/>
                    </a:cubicBezTo>
                    <a:lnTo>
                      <a:pt x="44283" y="47453"/>
                    </a:lnTo>
                    <a:cubicBezTo>
                      <a:pt x="44769" y="47436"/>
                      <a:pt x="45255" y="47420"/>
                      <a:pt x="45742" y="47408"/>
                    </a:cubicBezTo>
                    <a:cubicBezTo>
                      <a:pt x="46414" y="47301"/>
                      <a:pt x="47081" y="47205"/>
                      <a:pt x="47754" y="47097"/>
                    </a:cubicBezTo>
                    <a:cubicBezTo>
                      <a:pt x="47957" y="47018"/>
                      <a:pt x="48178" y="46956"/>
                      <a:pt x="48370" y="46849"/>
                    </a:cubicBezTo>
                    <a:cubicBezTo>
                      <a:pt x="49625" y="46148"/>
                      <a:pt x="50484" y="45192"/>
                      <a:pt x="50411" y="43644"/>
                    </a:cubicBezTo>
                    <a:cubicBezTo>
                      <a:pt x="50405" y="43474"/>
                      <a:pt x="50388" y="43304"/>
                      <a:pt x="50377" y="43141"/>
                    </a:cubicBezTo>
                    <a:cubicBezTo>
                      <a:pt x="50394" y="42892"/>
                      <a:pt x="50416" y="42637"/>
                      <a:pt x="50433" y="42389"/>
                    </a:cubicBezTo>
                    <a:cubicBezTo>
                      <a:pt x="50507" y="41965"/>
                      <a:pt x="50580" y="41535"/>
                      <a:pt x="50654" y="41106"/>
                    </a:cubicBezTo>
                    <a:cubicBezTo>
                      <a:pt x="51004" y="40800"/>
                      <a:pt x="51349" y="40489"/>
                      <a:pt x="51694" y="40179"/>
                    </a:cubicBezTo>
                    <a:cubicBezTo>
                      <a:pt x="51818" y="40184"/>
                      <a:pt x="51942" y="40190"/>
                      <a:pt x="52067" y="40196"/>
                    </a:cubicBezTo>
                    <a:cubicBezTo>
                      <a:pt x="52146" y="40184"/>
                      <a:pt x="52219" y="40173"/>
                      <a:pt x="52293" y="40162"/>
                    </a:cubicBezTo>
                    <a:cubicBezTo>
                      <a:pt x="52615" y="40111"/>
                      <a:pt x="52937" y="40066"/>
                      <a:pt x="53254" y="40020"/>
                    </a:cubicBezTo>
                    <a:cubicBezTo>
                      <a:pt x="54164" y="40071"/>
                      <a:pt x="55074" y="40122"/>
                      <a:pt x="55984" y="40173"/>
                    </a:cubicBezTo>
                    <a:cubicBezTo>
                      <a:pt x="56387" y="40180"/>
                      <a:pt x="56795" y="40220"/>
                      <a:pt x="57196" y="40220"/>
                    </a:cubicBezTo>
                    <a:cubicBezTo>
                      <a:pt x="57403" y="40220"/>
                      <a:pt x="57608" y="40209"/>
                      <a:pt x="57810" y="40179"/>
                    </a:cubicBezTo>
                    <a:cubicBezTo>
                      <a:pt x="59879" y="39879"/>
                      <a:pt x="61575" y="38850"/>
                      <a:pt x="63016" y="37369"/>
                    </a:cubicBezTo>
                    <a:cubicBezTo>
                      <a:pt x="63717" y="36651"/>
                      <a:pt x="64384" y="35905"/>
                      <a:pt x="65068" y="35170"/>
                    </a:cubicBezTo>
                    <a:lnTo>
                      <a:pt x="65068" y="35165"/>
                    </a:lnTo>
                    <a:cubicBezTo>
                      <a:pt x="65769" y="34136"/>
                      <a:pt x="66543" y="33175"/>
                      <a:pt x="67600" y="32485"/>
                    </a:cubicBezTo>
                    <a:cubicBezTo>
                      <a:pt x="68318" y="32005"/>
                      <a:pt x="69042" y="31519"/>
                      <a:pt x="69810" y="31129"/>
                    </a:cubicBezTo>
                    <a:cubicBezTo>
                      <a:pt x="70579" y="30744"/>
                      <a:pt x="71393" y="30411"/>
                      <a:pt x="72218" y="30174"/>
                    </a:cubicBezTo>
                    <a:cubicBezTo>
                      <a:pt x="73315" y="29851"/>
                      <a:pt x="74445" y="29637"/>
                      <a:pt x="75565" y="29382"/>
                    </a:cubicBezTo>
                    <a:cubicBezTo>
                      <a:pt x="75853" y="29348"/>
                      <a:pt x="76136" y="29314"/>
                      <a:pt x="76424" y="29280"/>
                    </a:cubicBezTo>
                    <a:cubicBezTo>
                      <a:pt x="76407" y="29196"/>
                      <a:pt x="76390" y="29111"/>
                      <a:pt x="76373" y="29026"/>
                    </a:cubicBezTo>
                    <a:cubicBezTo>
                      <a:pt x="76198" y="28975"/>
                      <a:pt x="76023" y="28919"/>
                      <a:pt x="75847" y="28868"/>
                    </a:cubicBezTo>
                    <a:cubicBezTo>
                      <a:pt x="75531" y="28749"/>
                      <a:pt x="75226" y="28591"/>
                      <a:pt x="74898" y="28523"/>
                    </a:cubicBezTo>
                    <a:cubicBezTo>
                      <a:pt x="73694" y="28246"/>
                      <a:pt x="72490" y="27929"/>
                      <a:pt x="71263" y="27766"/>
                    </a:cubicBezTo>
                    <a:cubicBezTo>
                      <a:pt x="69008" y="27460"/>
                      <a:pt x="66741" y="27200"/>
                      <a:pt x="64474" y="27019"/>
                    </a:cubicBezTo>
                    <a:cubicBezTo>
                      <a:pt x="63728" y="26961"/>
                      <a:pt x="62979" y="26948"/>
                      <a:pt x="62229" y="26948"/>
                    </a:cubicBezTo>
                    <a:cubicBezTo>
                      <a:pt x="61591" y="26948"/>
                      <a:pt x="60952" y="26958"/>
                      <a:pt x="60314" y="26958"/>
                    </a:cubicBezTo>
                    <a:cubicBezTo>
                      <a:pt x="60240" y="26958"/>
                      <a:pt x="60167" y="26957"/>
                      <a:pt x="60094" y="26957"/>
                    </a:cubicBezTo>
                    <a:cubicBezTo>
                      <a:pt x="59935" y="26957"/>
                      <a:pt x="59777" y="27048"/>
                      <a:pt x="59619" y="27093"/>
                    </a:cubicBezTo>
                    <a:cubicBezTo>
                      <a:pt x="58646" y="27161"/>
                      <a:pt x="57674" y="27229"/>
                      <a:pt x="56702" y="27296"/>
                    </a:cubicBezTo>
                    <a:cubicBezTo>
                      <a:pt x="56335" y="27336"/>
                      <a:pt x="55967" y="27375"/>
                      <a:pt x="55605" y="27415"/>
                    </a:cubicBezTo>
                    <a:cubicBezTo>
                      <a:pt x="54707" y="27539"/>
                      <a:pt x="53802" y="27658"/>
                      <a:pt x="52903" y="27777"/>
                    </a:cubicBezTo>
                    <a:cubicBezTo>
                      <a:pt x="52547" y="27833"/>
                      <a:pt x="52191" y="27896"/>
                      <a:pt x="51829" y="27952"/>
                    </a:cubicBezTo>
                    <a:cubicBezTo>
                      <a:pt x="50976" y="28127"/>
                      <a:pt x="50117" y="28302"/>
                      <a:pt x="49263" y="28478"/>
                    </a:cubicBezTo>
                    <a:lnTo>
                      <a:pt x="49258" y="28478"/>
                    </a:lnTo>
                    <a:cubicBezTo>
                      <a:pt x="48975" y="28557"/>
                      <a:pt x="48698" y="28630"/>
                      <a:pt x="48421" y="28704"/>
                    </a:cubicBezTo>
                    <a:cubicBezTo>
                      <a:pt x="47890" y="28834"/>
                      <a:pt x="47353" y="28964"/>
                      <a:pt x="46821" y="29088"/>
                    </a:cubicBezTo>
                    <a:lnTo>
                      <a:pt x="45549" y="29467"/>
                    </a:lnTo>
                    <a:cubicBezTo>
                      <a:pt x="44933" y="29665"/>
                      <a:pt x="44317" y="29868"/>
                      <a:pt x="43701" y="30066"/>
                    </a:cubicBezTo>
                    <a:cubicBezTo>
                      <a:pt x="43633" y="30089"/>
                      <a:pt x="43560" y="30111"/>
                      <a:pt x="43486" y="30134"/>
                    </a:cubicBezTo>
                    <a:cubicBezTo>
                      <a:pt x="42616" y="30450"/>
                      <a:pt x="41740" y="30767"/>
                      <a:pt x="40869" y="31078"/>
                    </a:cubicBezTo>
                    <a:cubicBezTo>
                      <a:pt x="39264" y="31768"/>
                      <a:pt x="37658" y="32457"/>
                      <a:pt x="36047" y="33147"/>
                    </a:cubicBezTo>
                    <a:cubicBezTo>
                      <a:pt x="35838" y="33271"/>
                      <a:pt x="35623" y="33395"/>
                      <a:pt x="35409" y="33520"/>
                    </a:cubicBezTo>
                    <a:cubicBezTo>
                      <a:pt x="35228" y="33582"/>
                      <a:pt x="35024" y="33616"/>
                      <a:pt x="34860" y="33712"/>
                    </a:cubicBezTo>
                    <a:cubicBezTo>
                      <a:pt x="32577" y="35029"/>
                      <a:pt x="30282" y="36324"/>
                      <a:pt x="28026" y="37691"/>
                    </a:cubicBezTo>
                    <a:cubicBezTo>
                      <a:pt x="27077" y="38268"/>
                      <a:pt x="26212" y="38997"/>
                      <a:pt x="25313" y="39659"/>
                    </a:cubicBezTo>
                    <a:cubicBezTo>
                      <a:pt x="24256" y="40456"/>
                      <a:pt x="23188" y="41230"/>
                      <a:pt x="22153" y="42050"/>
                    </a:cubicBezTo>
                    <a:cubicBezTo>
                      <a:pt x="21481" y="42581"/>
                      <a:pt x="20848" y="43174"/>
                      <a:pt x="20198" y="43740"/>
                    </a:cubicBezTo>
                    <a:cubicBezTo>
                      <a:pt x="20452" y="42965"/>
                      <a:pt x="20848" y="42293"/>
                      <a:pt x="21192" y="41597"/>
                    </a:cubicBezTo>
                    <a:cubicBezTo>
                      <a:pt x="22329" y="39274"/>
                      <a:pt x="23470" y="36957"/>
                      <a:pt x="24573" y="34616"/>
                    </a:cubicBezTo>
                    <a:cubicBezTo>
                      <a:pt x="25070" y="33554"/>
                      <a:pt x="25477" y="32446"/>
                      <a:pt x="25924" y="31361"/>
                    </a:cubicBezTo>
                    <a:lnTo>
                      <a:pt x="25924" y="31361"/>
                    </a:lnTo>
                    <a:cubicBezTo>
                      <a:pt x="25846" y="31449"/>
                      <a:pt x="25772" y="31483"/>
                      <a:pt x="25704" y="31483"/>
                    </a:cubicBezTo>
                    <a:cubicBezTo>
                      <a:pt x="25588" y="31483"/>
                      <a:pt x="25487" y="31386"/>
                      <a:pt x="25398" y="31287"/>
                    </a:cubicBezTo>
                    <a:cubicBezTo>
                      <a:pt x="25296" y="31168"/>
                      <a:pt x="25234" y="31016"/>
                      <a:pt x="25155" y="30880"/>
                    </a:cubicBezTo>
                    <a:cubicBezTo>
                      <a:pt x="24567" y="32022"/>
                      <a:pt x="23968" y="33164"/>
                      <a:pt x="23386" y="34311"/>
                    </a:cubicBezTo>
                    <a:cubicBezTo>
                      <a:pt x="22594" y="35888"/>
                      <a:pt x="21820" y="37471"/>
                      <a:pt x="21017" y="39042"/>
                    </a:cubicBezTo>
                    <a:cubicBezTo>
                      <a:pt x="20361" y="40309"/>
                      <a:pt x="19683" y="41563"/>
                      <a:pt x="19016" y="42824"/>
                    </a:cubicBezTo>
                    <a:cubicBezTo>
                      <a:pt x="18909" y="43118"/>
                      <a:pt x="18801" y="43412"/>
                      <a:pt x="18660" y="43796"/>
                    </a:cubicBezTo>
                    <a:cubicBezTo>
                      <a:pt x="18298" y="43316"/>
                      <a:pt x="18762" y="43135"/>
                      <a:pt x="18784" y="42852"/>
                    </a:cubicBezTo>
                    <a:lnTo>
                      <a:pt x="18343" y="42332"/>
                    </a:lnTo>
                    <a:cubicBezTo>
                      <a:pt x="18366" y="41965"/>
                      <a:pt x="18389" y="41597"/>
                      <a:pt x="18417" y="41230"/>
                    </a:cubicBezTo>
                    <a:cubicBezTo>
                      <a:pt x="18473" y="40393"/>
                      <a:pt x="18598" y="39557"/>
                      <a:pt x="18570" y="38726"/>
                    </a:cubicBezTo>
                    <a:cubicBezTo>
                      <a:pt x="18519" y="36962"/>
                      <a:pt x="18394" y="35199"/>
                      <a:pt x="18298" y="33435"/>
                    </a:cubicBezTo>
                    <a:cubicBezTo>
                      <a:pt x="18236" y="32740"/>
                      <a:pt x="18208" y="32045"/>
                      <a:pt x="18106" y="31355"/>
                    </a:cubicBezTo>
                    <a:cubicBezTo>
                      <a:pt x="17948" y="30264"/>
                      <a:pt x="17739" y="29184"/>
                      <a:pt x="17546" y="28099"/>
                    </a:cubicBezTo>
                    <a:cubicBezTo>
                      <a:pt x="17518" y="27941"/>
                      <a:pt x="17484" y="27788"/>
                      <a:pt x="17456" y="27635"/>
                    </a:cubicBezTo>
                    <a:cubicBezTo>
                      <a:pt x="17620" y="27025"/>
                      <a:pt x="17236" y="26539"/>
                      <a:pt x="17089" y="26002"/>
                    </a:cubicBezTo>
                    <a:cubicBezTo>
                      <a:pt x="16919" y="25227"/>
                      <a:pt x="16749" y="24447"/>
                      <a:pt x="16580" y="23673"/>
                    </a:cubicBezTo>
                    <a:cubicBezTo>
                      <a:pt x="16495" y="23402"/>
                      <a:pt x="16416" y="23130"/>
                      <a:pt x="16331" y="22859"/>
                    </a:cubicBezTo>
                    <a:cubicBezTo>
                      <a:pt x="16184" y="22356"/>
                      <a:pt x="16043" y="21859"/>
                      <a:pt x="15896" y="21355"/>
                    </a:cubicBezTo>
                    <a:cubicBezTo>
                      <a:pt x="15687" y="20751"/>
                      <a:pt x="15478" y="20140"/>
                      <a:pt x="15268" y="19535"/>
                    </a:cubicBezTo>
                    <a:cubicBezTo>
                      <a:pt x="15020" y="18670"/>
                      <a:pt x="14754" y="17817"/>
                      <a:pt x="14234" y="17071"/>
                    </a:cubicBezTo>
                    <a:cubicBezTo>
                      <a:pt x="14087" y="16686"/>
                      <a:pt x="13940" y="16308"/>
                      <a:pt x="13793" y="15923"/>
                    </a:cubicBezTo>
                    <a:cubicBezTo>
                      <a:pt x="13448" y="15166"/>
                      <a:pt x="13137" y="14391"/>
                      <a:pt x="12759" y="13645"/>
                    </a:cubicBezTo>
                    <a:cubicBezTo>
                      <a:pt x="12369" y="12888"/>
                      <a:pt x="11916" y="12159"/>
                      <a:pt x="11493" y="11413"/>
                    </a:cubicBezTo>
                    <a:cubicBezTo>
                      <a:pt x="8858" y="6404"/>
                      <a:pt x="5015" y="2617"/>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975" name="Google Shape;6975;p11"/>
          <p:cNvGrpSpPr/>
          <p:nvPr/>
        </p:nvGrpSpPr>
        <p:grpSpPr>
          <a:xfrm rot="10800000" flipH="1">
            <a:off x="8028373" y="4146170"/>
            <a:ext cx="740011" cy="636065"/>
            <a:chOff x="7615940" y="361497"/>
            <a:chExt cx="960305" cy="825415"/>
          </a:xfrm>
        </p:grpSpPr>
        <p:sp>
          <p:nvSpPr>
            <p:cNvPr id="6976" name="Google Shape;6976;p11"/>
            <p:cNvSpPr/>
            <p:nvPr/>
          </p:nvSpPr>
          <p:spPr>
            <a:xfrm rot="-9249779">
              <a:off x="7918451" y="727295"/>
              <a:ext cx="345988" cy="292382"/>
            </a:xfrm>
            <a:custGeom>
              <a:avLst/>
              <a:gdLst/>
              <a:ahLst/>
              <a:cxnLst/>
              <a:rect l="l" t="t" r="r" b="b"/>
              <a:pathLst>
                <a:path w="32497" h="27462" extrusionOk="0">
                  <a:moveTo>
                    <a:pt x="20749" y="4439"/>
                  </a:moveTo>
                  <a:cubicBezTo>
                    <a:pt x="20236" y="4682"/>
                    <a:pt x="20231" y="4727"/>
                    <a:pt x="20615" y="5173"/>
                  </a:cubicBezTo>
                  <a:cubicBezTo>
                    <a:pt x="20226" y="4727"/>
                    <a:pt x="20236" y="4682"/>
                    <a:pt x="20749" y="4439"/>
                  </a:cubicBezTo>
                  <a:close/>
                  <a:moveTo>
                    <a:pt x="18066" y="10297"/>
                  </a:moveTo>
                  <a:cubicBezTo>
                    <a:pt x="18049" y="10493"/>
                    <a:pt x="18043" y="10629"/>
                    <a:pt x="18032" y="10758"/>
                  </a:cubicBezTo>
                  <a:cubicBezTo>
                    <a:pt x="18043" y="10623"/>
                    <a:pt x="18049" y="10493"/>
                    <a:pt x="18066" y="10297"/>
                  </a:cubicBezTo>
                  <a:close/>
                  <a:moveTo>
                    <a:pt x="8728" y="17253"/>
                  </a:moveTo>
                  <a:cubicBezTo>
                    <a:pt x="8660" y="17456"/>
                    <a:pt x="8586" y="17660"/>
                    <a:pt x="8513" y="17863"/>
                  </a:cubicBezTo>
                  <a:cubicBezTo>
                    <a:pt x="8586" y="17660"/>
                    <a:pt x="8654" y="17456"/>
                    <a:pt x="8728" y="17253"/>
                  </a:cubicBezTo>
                  <a:close/>
                  <a:moveTo>
                    <a:pt x="16097" y="20979"/>
                  </a:moveTo>
                  <a:cubicBezTo>
                    <a:pt x="15555" y="21443"/>
                    <a:pt x="15013" y="21906"/>
                    <a:pt x="14465" y="22374"/>
                  </a:cubicBezTo>
                  <a:cubicBezTo>
                    <a:pt x="15007" y="21906"/>
                    <a:pt x="15555" y="21443"/>
                    <a:pt x="16097" y="20979"/>
                  </a:cubicBezTo>
                  <a:close/>
                  <a:moveTo>
                    <a:pt x="6676" y="23533"/>
                  </a:moveTo>
                  <a:cubicBezTo>
                    <a:pt x="6704" y="23533"/>
                    <a:pt x="6727" y="23544"/>
                    <a:pt x="6749" y="23556"/>
                  </a:cubicBezTo>
                  <a:cubicBezTo>
                    <a:pt x="6727" y="23544"/>
                    <a:pt x="6704" y="23539"/>
                    <a:pt x="6676" y="23533"/>
                  </a:cubicBezTo>
                  <a:close/>
                  <a:moveTo>
                    <a:pt x="6354" y="23929"/>
                  </a:moveTo>
                  <a:cubicBezTo>
                    <a:pt x="6405" y="24093"/>
                    <a:pt x="6438" y="24223"/>
                    <a:pt x="6461" y="24324"/>
                  </a:cubicBezTo>
                  <a:cubicBezTo>
                    <a:pt x="6438" y="24223"/>
                    <a:pt x="6405" y="24098"/>
                    <a:pt x="6354" y="23929"/>
                  </a:cubicBezTo>
                  <a:close/>
                  <a:moveTo>
                    <a:pt x="12730" y="26026"/>
                  </a:moveTo>
                  <a:cubicBezTo>
                    <a:pt x="12521" y="26144"/>
                    <a:pt x="12306" y="26263"/>
                    <a:pt x="12091" y="26376"/>
                  </a:cubicBezTo>
                  <a:cubicBezTo>
                    <a:pt x="12306" y="26263"/>
                    <a:pt x="12515" y="26144"/>
                    <a:pt x="12730" y="26026"/>
                  </a:cubicBezTo>
                  <a:close/>
                  <a:moveTo>
                    <a:pt x="19658" y="0"/>
                  </a:moveTo>
                  <a:cubicBezTo>
                    <a:pt x="19518" y="0"/>
                    <a:pt x="19360" y="45"/>
                    <a:pt x="19174" y="131"/>
                  </a:cubicBezTo>
                  <a:cubicBezTo>
                    <a:pt x="18518" y="437"/>
                    <a:pt x="17891" y="793"/>
                    <a:pt x="17258" y="1126"/>
                  </a:cubicBezTo>
                  <a:cubicBezTo>
                    <a:pt x="16540" y="1595"/>
                    <a:pt x="15827" y="2064"/>
                    <a:pt x="15115" y="2534"/>
                  </a:cubicBezTo>
                  <a:cubicBezTo>
                    <a:pt x="14833" y="2748"/>
                    <a:pt x="14556" y="2958"/>
                    <a:pt x="14273" y="3172"/>
                  </a:cubicBezTo>
                  <a:cubicBezTo>
                    <a:pt x="14132" y="3291"/>
                    <a:pt x="13996" y="3404"/>
                    <a:pt x="13855" y="3523"/>
                  </a:cubicBezTo>
                  <a:cubicBezTo>
                    <a:pt x="13713" y="3636"/>
                    <a:pt x="13572" y="3749"/>
                    <a:pt x="13431" y="3868"/>
                  </a:cubicBezTo>
                  <a:cubicBezTo>
                    <a:pt x="13193" y="4049"/>
                    <a:pt x="12956" y="4224"/>
                    <a:pt x="12719" y="4405"/>
                  </a:cubicBezTo>
                  <a:cubicBezTo>
                    <a:pt x="12295" y="4744"/>
                    <a:pt x="11865" y="5083"/>
                    <a:pt x="11441" y="5416"/>
                  </a:cubicBezTo>
                  <a:cubicBezTo>
                    <a:pt x="10486" y="3947"/>
                    <a:pt x="9186" y="2839"/>
                    <a:pt x="7750" y="1872"/>
                  </a:cubicBezTo>
                  <a:cubicBezTo>
                    <a:pt x="6110" y="776"/>
                    <a:pt x="4334" y="309"/>
                    <a:pt x="2462" y="309"/>
                  </a:cubicBezTo>
                  <a:cubicBezTo>
                    <a:pt x="1941" y="309"/>
                    <a:pt x="1412" y="345"/>
                    <a:pt x="876" y="414"/>
                  </a:cubicBezTo>
                  <a:cubicBezTo>
                    <a:pt x="712" y="437"/>
                    <a:pt x="543" y="470"/>
                    <a:pt x="390" y="544"/>
                  </a:cubicBezTo>
                  <a:cubicBezTo>
                    <a:pt x="51" y="714"/>
                    <a:pt x="0" y="1007"/>
                    <a:pt x="260" y="1301"/>
                  </a:cubicBezTo>
                  <a:cubicBezTo>
                    <a:pt x="396" y="1443"/>
                    <a:pt x="565" y="1550"/>
                    <a:pt x="712" y="1686"/>
                  </a:cubicBezTo>
                  <a:cubicBezTo>
                    <a:pt x="1752" y="2607"/>
                    <a:pt x="2510" y="3692"/>
                    <a:pt x="2730" y="5100"/>
                  </a:cubicBezTo>
                  <a:cubicBezTo>
                    <a:pt x="2968" y="6620"/>
                    <a:pt x="2979" y="8124"/>
                    <a:pt x="2617" y="9633"/>
                  </a:cubicBezTo>
                  <a:cubicBezTo>
                    <a:pt x="2267" y="11114"/>
                    <a:pt x="1928" y="12595"/>
                    <a:pt x="1622" y="14088"/>
                  </a:cubicBezTo>
                  <a:cubicBezTo>
                    <a:pt x="1046" y="16914"/>
                    <a:pt x="1374" y="19638"/>
                    <a:pt x="2646" y="22233"/>
                  </a:cubicBezTo>
                  <a:cubicBezTo>
                    <a:pt x="2877" y="22696"/>
                    <a:pt x="3239" y="23092"/>
                    <a:pt x="3539" y="23522"/>
                  </a:cubicBezTo>
                  <a:cubicBezTo>
                    <a:pt x="3680" y="23539"/>
                    <a:pt x="3816" y="23556"/>
                    <a:pt x="3957" y="23573"/>
                  </a:cubicBezTo>
                  <a:cubicBezTo>
                    <a:pt x="4059" y="23714"/>
                    <a:pt x="4160" y="23850"/>
                    <a:pt x="4375" y="24138"/>
                  </a:cubicBezTo>
                  <a:cubicBezTo>
                    <a:pt x="4081" y="24025"/>
                    <a:pt x="3968" y="23985"/>
                    <a:pt x="3850" y="23940"/>
                  </a:cubicBezTo>
                  <a:lnTo>
                    <a:pt x="3850" y="23940"/>
                  </a:lnTo>
                  <a:cubicBezTo>
                    <a:pt x="4449" y="24539"/>
                    <a:pt x="5048" y="25138"/>
                    <a:pt x="5641" y="25738"/>
                  </a:cubicBezTo>
                  <a:cubicBezTo>
                    <a:pt x="5901" y="25907"/>
                    <a:pt x="6161" y="26082"/>
                    <a:pt x="6416" y="26252"/>
                  </a:cubicBezTo>
                  <a:cubicBezTo>
                    <a:pt x="7433" y="26755"/>
                    <a:pt x="8490" y="27151"/>
                    <a:pt x="9627" y="27281"/>
                  </a:cubicBezTo>
                  <a:cubicBezTo>
                    <a:pt x="10140" y="27405"/>
                    <a:pt x="10639" y="27462"/>
                    <a:pt x="11124" y="27462"/>
                  </a:cubicBezTo>
                  <a:cubicBezTo>
                    <a:pt x="12741" y="27462"/>
                    <a:pt x="14210" y="26824"/>
                    <a:pt x="15601" y="25884"/>
                  </a:cubicBezTo>
                  <a:cubicBezTo>
                    <a:pt x="17732" y="24454"/>
                    <a:pt x="19332" y="22482"/>
                    <a:pt x="20971" y="20548"/>
                  </a:cubicBezTo>
                  <a:cubicBezTo>
                    <a:pt x="22062" y="19265"/>
                    <a:pt x="23193" y="18005"/>
                    <a:pt x="24397" y="16829"/>
                  </a:cubicBezTo>
                  <a:cubicBezTo>
                    <a:pt x="25759" y="15501"/>
                    <a:pt x="27359" y="14483"/>
                    <a:pt x="29224" y="13991"/>
                  </a:cubicBezTo>
                  <a:cubicBezTo>
                    <a:pt x="29976" y="13799"/>
                    <a:pt x="30767" y="13737"/>
                    <a:pt x="31547" y="13675"/>
                  </a:cubicBezTo>
                  <a:cubicBezTo>
                    <a:pt x="31566" y="13674"/>
                    <a:pt x="31584" y="13673"/>
                    <a:pt x="31603" y="13673"/>
                  </a:cubicBezTo>
                  <a:cubicBezTo>
                    <a:pt x="31709" y="13673"/>
                    <a:pt x="31818" y="13689"/>
                    <a:pt x="31921" y="13689"/>
                  </a:cubicBezTo>
                  <a:cubicBezTo>
                    <a:pt x="32069" y="13689"/>
                    <a:pt x="32205" y="13656"/>
                    <a:pt x="32305" y="13494"/>
                  </a:cubicBezTo>
                  <a:cubicBezTo>
                    <a:pt x="32497" y="13183"/>
                    <a:pt x="32373" y="12895"/>
                    <a:pt x="32146" y="12652"/>
                  </a:cubicBezTo>
                  <a:cubicBezTo>
                    <a:pt x="31779" y="12262"/>
                    <a:pt x="31423" y="11860"/>
                    <a:pt x="31022" y="11510"/>
                  </a:cubicBezTo>
                  <a:cubicBezTo>
                    <a:pt x="28963" y="9728"/>
                    <a:pt x="26641" y="8864"/>
                    <a:pt x="24073" y="8864"/>
                  </a:cubicBezTo>
                  <a:cubicBezTo>
                    <a:pt x="23448" y="8864"/>
                    <a:pt x="22807" y="8915"/>
                    <a:pt x="22153" y="9017"/>
                  </a:cubicBezTo>
                  <a:cubicBezTo>
                    <a:pt x="21717" y="8763"/>
                    <a:pt x="22085" y="8305"/>
                    <a:pt x="21893" y="7983"/>
                  </a:cubicBezTo>
                  <a:cubicBezTo>
                    <a:pt x="21881" y="7491"/>
                    <a:pt x="21870" y="7005"/>
                    <a:pt x="21859" y="6513"/>
                  </a:cubicBezTo>
                  <a:cubicBezTo>
                    <a:pt x="21751" y="5727"/>
                    <a:pt x="21650" y="4947"/>
                    <a:pt x="21548" y="4162"/>
                  </a:cubicBezTo>
                  <a:lnTo>
                    <a:pt x="21152" y="2635"/>
                  </a:lnTo>
                  <a:cubicBezTo>
                    <a:pt x="21050" y="2375"/>
                    <a:pt x="20954" y="2110"/>
                    <a:pt x="20858" y="1850"/>
                  </a:cubicBezTo>
                  <a:cubicBezTo>
                    <a:pt x="20672" y="1392"/>
                    <a:pt x="20530" y="906"/>
                    <a:pt x="20293" y="476"/>
                  </a:cubicBezTo>
                  <a:cubicBezTo>
                    <a:pt x="20107" y="151"/>
                    <a:pt x="19913" y="0"/>
                    <a:pt x="1965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977" name="Google Shape;6977;p11"/>
            <p:cNvGrpSpPr/>
            <p:nvPr/>
          </p:nvGrpSpPr>
          <p:grpSpPr>
            <a:xfrm rot="-9249779">
              <a:off x="7689258" y="512655"/>
              <a:ext cx="813669" cy="523098"/>
              <a:chOff x="1832825" y="-1358775"/>
              <a:chExt cx="1910600" cy="1228300"/>
            </a:xfrm>
          </p:grpSpPr>
          <p:sp>
            <p:nvSpPr>
              <p:cNvPr id="6978" name="Google Shape;6978;p11"/>
              <p:cNvSpPr/>
              <p:nvPr/>
            </p:nvSpPr>
            <p:spPr>
              <a:xfrm>
                <a:off x="2461825" y="-664650"/>
                <a:ext cx="53150" cy="92925"/>
              </a:xfrm>
              <a:custGeom>
                <a:avLst/>
                <a:gdLst/>
                <a:ahLst/>
                <a:cxnLst/>
                <a:rect l="l" t="t" r="r" b="b"/>
                <a:pathLst>
                  <a:path w="2126" h="3717" extrusionOk="0">
                    <a:moveTo>
                      <a:pt x="1351" y="1"/>
                    </a:moveTo>
                    <a:cubicBezTo>
                      <a:pt x="1289" y="187"/>
                      <a:pt x="1227" y="368"/>
                      <a:pt x="1148" y="549"/>
                    </a:cubicBezTo>
                    <a:cubicBezTo>
                      <a:pt x="769" y="1402"/>
                      <a:pt x="385" y="2256"/>
                      <a:pt x="0" y="3109"/>
                    </a:cubicBezTo>
                    <a:cubicBezTo>
                      <a:pt x="80" y="3251"/>
                      <a:pt x="136" y="3403"/>
                      <a:pt x="238" y="3522"/>
                    </a:cubicBezTo>
                    <a:cubicBezTo>
                      <a:pt x="326" y="3621"/>
                      <a:pt x="427" y="3717"/>
                      <a:pt x="541" y="3717"/>
                    </a:cubicBezTo>
                    <a:cubicBezTo>
                      <a:pt x="611" y="3717"/>
                      <a:pt x="685" y="3682"/>
                      <a:pt x="764" y="3590"/>
                    </a:cubicBezTo>
                    <a:cubicBezTo>
                      <a:pt x="792" y="3460"/>
                      <a:pt x="798" y="3313"/>
                      <a:pt x="854" y="3194"/>
                    </a:cubicBezTo>
                    <a:cubicBezTo>
                      <a:pt x="1272" y="2295"/>
                      <a:pt x="1702" y="1408"/>
                      <a:pt x="2126" y="515"/>
                    </a:cubicBezTo>
                    <a:cubicBezTo>
                      <a:pt x="1871" y="345"/>
                      <a:pt x="1611" y="176"/>
                      <a:pt x="135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9" name="Google Shape;6979;p11"/>
              <p:cNvSpPr/>
              <p:nvPr/>
            </p:nvSpPr>
            <p:spPr>
              <a:xfrm>
                <a:off x="1832825" y="-1358775"/>
                <a:ext cx="1910600" cy="1228300"/>
              </a:xfrm>
              <a:custGeom>
                <a:avLst/>
                <a:gdLst/>
                <a:ahLst/>
                <a:cxnLst/>
                <a:rect l="l" t="t" r="r" b="b"/>
                <a:pathLst>
                  <a:path w="76424" h="49132" extrusionOk="0">
                    <a:moveTo>
                      <a:pt x="16263" y="23656"/>
                    </a:moveTo>
                    <a:lnTo>
                      <a:pt x="16263" y="23656"/>
                    </a:lnTo>
                    <a:cubicBezTo>
                      <a:pt x="16297" y="23667"/>
                      <a:pt x="16337" y="23684"/>
                      <a:pt x="16376" y="23701"/>
                    </a:cubicBezTo>
                    <a:cubicBezTo>
                      <a:pt x="16337" y="23690"/>
                      <a:pt x="16297" y="23673"/>
                      <a:pt x="16263" y="23656"/>
                    </a:cubicBezTo>
                    <a:close/>
                    <a:moveTo>
                      <a:pt x="12900" y="26838"/>
                    </a:moveTo>
                    <a:cubicBezTo>
                      <a:pt x="12777" y="27041"/>
                      <a:pt x="12648" y="27125"/>
                      <a:pt x="12504" y="27125"/>
                    </a:cubicBezTo>
                    <a:cubicBezTo>
                      <a:pt x="12404" y="27125"/>
                      <a:pt x="12295" y="27084"/>
                      <a:pt x="12176" y="27014"/>
                    </a:cubicBezTo>
                    <a:cubicBezTo>
                      <a:pt x="12176" y="27014"/>
                      <a:pt x="12171" y="27008"/>
                      <a:pt x="12171" y="27008"/>
                    </a:cubicBezTo>
                    <a:lnTo>
                      <a:pt x="12171" y="27008"/>
                    </a:lnTo>
                    <a:cubicBezTo>
                      <a:pt x="12295" y="27079"/>
                      <a:pt x="12404" y="27119"/>
                      <a:pt x="12505" y="27119"/>
                    </a:cubicBezTo>
                    <a:cubicBezTo>
                      <a:pt x="12652" y="27119"/>
                      <a:pt x="12779" y="27033"/>
                      <a:pt x="12900" y="26838"/>
                    </a:cubicBezTo>
                    <a:close/>
                    <a:moveTo>
                      <a:pt x="2936" y="29580"/>
                    </a:moveTo>
                    <a:lnTo>
                      <a:pt x="2936" y="29580"/>
                    </a:lnTo>
                    <a:cubicBezTo>
                      <a:pt x="3631" y="29755"/>
                      <a:pt x="4184" y="29891"/>
                      <a:pt x="4732" y="30021"/>
                    </a:cubicBezTo>
                    <a:cubicBezTo>
                      <a:pt x="4732" y="30027"/>
                      <a:pt x="4732" y="30027"/>
                      <a:pt x="4732" y="30027"/>
                    </a:cubicBezTo>
                    <a:cubicBezTo>
                      <a:pt x="4179" y="29891"/>
                      <a:pt x="3631" y="29755"/>
                      <a:pt x="2936" y="29580"/>
                    </a:cubicBezTo>
                    <a:close/>
                    <a:moveTo>
                      <a:pt x="43561" y="30979"/>
                    </a:moveTo>
                    <a:lnTo>
                      <a:pt x="43561" y="30979"/>
                    </a:lnTo>
                    <a:cubicBezTo>
                      <a:pt x="43605" y="31057"/>
                      <a:pt x="43628" y="31130"/>
                      <a:pt x="43633" y="31191"/>
                    </a:cubicBezTo>
                    <a:cubicBezTo>
                      <a:pt x="43661" y="31163"/>
                      <a:pt x="43695" y="31140"/>
                      <a:pt x="43718" y="31117"/>
                    </a:cubicBezTo>
                    <a:cubicBezTo>
                      <a:pt x="43828" y="31233"/>
                      <a:pt x="43938" y="31353"/>
                      <a:pt x="44093" y="31518"/>
                    </a:cubicBezTo>
                    <a:lnTo>
                      <a:pt x="44093" y="31518"/>
                    </a:lnTo>
                    <a:cubicBezTo>
                      <a:pt x="43975" y="31394"/>
                      <a:pt x="43876" y="31306"/>
                      <a:pt x="43714" y="31306"/>
                    </a:cubicBezTo>
                    <a:cubicBezTo>
                      <a:pt x="43684" y="31306"/>
                      <a:pt x="43652" y="31309"/>
                      <a:pt x="43616" y="31315"/>
                    </a:cubicBezTo>
                    <a:cubicBezTo>
                      <a:pt x="43605" y="31349"/>
                      <a:pt x="43588" y="31372"/>
                      <a:pt x="43565" y="31389"/>
                    </a:cubicBezTo>
                    <a:cubicBezTo>
                      <a:pt x="43582" y="31366"/>
                      <a:pt x="43594" y="31344"/>
                      <a:pt x="43605" y="31315"/>
                    </a:cubicBezTo>
                    <a:lnTo>
                      <a:pt x="43616" y="31315"/>
                    </a:lnTo>
                    <a:cubicBezTo>
                      <a:pt x="43628" y="31281"/>
                      <a:pt x="43633" y="31242"/>
                      <a:pt x="43633" y="31191"/>
                    </a:cubicBezTo>
                    <a:lnTo>
                      <a:pt x="43633" y="31191"/>
                    </a:lnTo>
                    <a:cubicBezTo>
                      <a:pt x="43628" y="31191"/>
                      <a:pt x="43628" y="31197"/>
                      <a:pt x="43628" y="31197"/>
                    </a:cubicBezTo>
                    <a:cubicBezTo>
                      <a:pt x="43628" y="31130"/>
                      <a:pt x="43605" y="31057"/>
                      <a:pt x="43561" y="30979"/>
                    </a:cubicBezTo>
                    <a:close/>
                    <a:moveTo>
                      <a:pt x="56663" y="31870"/>
                    </a:moveTo>
                    <a:cubicBezTo>
                      <a:pt x="56781" y="32107"/>
                      <a:pt x="56906" y="32350"/>
                      <a:pt x="57013" y="32570"/>
                    </a:cubicBezTo>
                    <a:cubicBezTo>
                      <a:pt x="56900" y="32350"/>
                      <a:pt x="56781" y="32107"/>
                      <a:pt x="56663" y="31870"/>
                    </a:cubicBezTo>
                    <a:close/>
                    <a:moveTo>
                      <a:pt x="41932" y="31615"/>
                    </a:moveTo>
                    <a:cubicBezTo>
                      <a:pt x="41920" y="31694"/>
                      <a:pt x="41971" y="31756"/>
                      <a:pt x="42168" y="31812"/>
                    </a:cubicBezTo>
                    <a:lnTo>
                      <a:pt x="42168" y="31812"/>
                    </a:lnTo>
                    <a:cubicBezTo>
                      <a:pt x="42163" y="31844"/>
                      <a:pt x="42158" y="31871"/>
                      <a:pt x="42152" y="31898"/>
                    </a:cubicBezTo>
                    <a:cubicBezTo>
                      <a:pt x="42157" y="31881"/>
                      <a:pt x="42161" y="31865"/>
                      <a:pt x="42163" y="31851"/>
                    </a:cubicBezTo>
                    <a:lnTo>
                      <a:pt x="42163" y="31851"/>
                    </a:lnTo>
                    <a:cubicBezTo>
                      <a:pt x="42099" y="32275"/>
                      <a:pt x="42055" y="32627"/>
                      <a:pt x="42005" y="33028"/>
                    </a:cubicBezTo>
                    <a:cubicBezTo>
                      <a:pt x="42056" y="32615"/>
                      <a:pt x="42101" y="32254"/>
                      <a:pt x="42147" y="31898"/>
                    </a:cubicBezTo>
                    <a:cubicBezTo>
                      <a:pt x="41949" y="31801"/>
                      <a:pt x="41909" y="31711"/>
                      <a:pt x="41932" y="31615"/>
                    </a:cubicBezTo>
                    <a:close/>
                    <a:moveTo>
                      <a:pt x="2782" y="33373"/>
                    </a:moveTo>
                    <a:cubicBezTo>
                      <a:pt x="2720" y="33401"/>
                      <a:pt x="2663" y="33441"/>
                      <a:pt x="2607" y="33480"/>
                    </a:cubicBezTo>
                    <a:cubicBezTo>
                      <a:pt x="2663" y="33435"/>
                      <a:pt x="2720" y="33401"/>
                      <a:pt x="2782" y="33373"/>
                    </a:cubicBezTo>
                    <a:close/>
                    <a:moveTo>
                      <a:pt x="6264" y="7733"/>
                    </a:moveTo>
                    <a:cubicBezTo>
                      <a:pt x="7027" y="8897"/>
                      <a:pt x="7796" y="10056"/>
                      <a:pt x="8548" y="11226"/>
                    </a:cubicBezTo>
                    <a:cubicBezTo>
                      <a:pt x="8847" y="11695"/>
                      <a:pt x="9101" y="12193"/>
                      <a:pt x="9378" y="12673"/>
                    </a:cubicBezTo>
                    <a:cubicBezTo>
                      <a:pt x="9944" y="13911"/>
                      <a:pt x="10515" y="15149"/>
                      <a:pt x="11080" y="16387"/>
                    </a:cubicBezTo>
                    <a:cubicBezTo>
                      <a:pt x="11232" y="16754"/>
                      <a:pt x="11379" y="17127"/>
                      <a:pt x="11526" y="17495"/>
                    </a:cubicBezTo>
                    <a:cubicBezTo>
                      <a:pt x="12007" y="18902"/>
                      <a:pt x="12487" y="20310"/>
                      <a:pt x="12968" y="21712"/>
                    </a:cubicBezTo>
                    <a:cubicBezTo>
                      <a:pt x="13132" y="22288"/>
                      <a:pt x="13296" y="22865"/>
                      <a:pt x="13460" y="23441"/>
                    </a:cubicBezTo>
                    <a:cubicBezTo>
                      <a:pt x="13578" y="23910"/>
                      <a:pt x="13697" y="24380"/>
                      <a:pt x="13810" y="24849"/>
                    </a:cubicBezTo>
                    <a:cubicBezTo>
                      <a:pt x="14031" y="25736"/>
                      <a:pt x="14245" y="26629"/>
                      <a:pt x="14460" y="27517"/>
                    </a:cubicBezTo>
                    <a:cubicBezTo>
                      <a:pt x="14731" y="28970"/>
                      <a:pt x="14997" y="30422"/>
                      <a:pt x="15268" y="31869"/>
                    </a:cubicBezTo>
                    <a:lnTo>
                      <a:pt x="15314" y="32107"/>
                    </a:lnTo>
                    <a:cubicBezTo>
                      <a:pt x="15370" y="32418"/>
                      <a:pt x="15421" y="32728"/>
                      <a:pt x="15478" y="33034"/>
                    </a:cubicBezTo>
                    <a:cubicBezTo>
                      <a:pt x="15562" y="33672"/>
                      <a:pt x="15653" y="34311"/>
                      <a:pt x="15721" y="34950"/>
                    </a:cubicBezTo>
                    <a:cubicBezTo>
                      <a:pt x="15766" y="35391"/>
                      <a:pt x="15783" y="35837"/>
                      <a:pt x="15811" y="36278"/>
                    </a:cubicBezTo>
                    <a:cubicBezTo>
                      <a:pt x="15721" y="36295"/>
                      <a:pt x="15636" y="36312"/>
                      <a:pt x="15545" y="36329"/>
                    </a:cubicBezTo>
                    <a:cubicBezTo>
                      <a:pt x="15512" y="36301"/>
                      <a:pt x="15472" y="36267"/>
                      <a:pt x="15432" y="36239"/>
                    </a:cubicBezTo>
                    <a:lnTo>
                      <a:pt x="15427" y="36233"/>
                    </a:lnTo>
                    <a:cubicBezTo>
                      <a:pt x="15093" y="34645"/>
                      <a:pt x="14777" y="33051"/>
                      <a:pt x="14421" y="31468"/>
                    </a:cubicBezTo>
                    <a:cubicBezTo>
                      <a:pt x="14155" y="30292"/>
                      <a:pt x="13850" y="29128"/>
                      <a:pt x="13561" y="27958"/>
                    </a:cubicBezTo>
                    <a:cubicBezTo>
                      <a:pt x="13522" y="27845"/>
                      <a:pt x="13488" y="27737"/>
                      <a:pt x="13448" y="27624"/>
                    </a:cubicBezTo>
                    <a:cubicBezTo>
                      <a:pt x="13200" y="26646"/>
                      <a:pt x="12945" y="25674"/>
                      <a:pt x="12697" y="24696"/>
                    </a:cubicBezTo>
                    <a:cubicBezTo>
                      <a:pt x="12680" y="24628"/>
                      <a:pt x="12663" y="24555"/>
                      <a:pt x="12651" y="24481"/>
                    </a:cubicBezTo>
                    <a:cubicBezTo>
                      <a:pt x="12544" y="24131"/>
                      <a:pt x="12436" y="23780"/>
                      <a:pt x="12329" y="23424"/>
                    </a:cubicBezTo>
                    <a:cubicBezTo>
                      <a:pt x="12290" y="23277"/>
                      <a:pt x="12256" y="23125"/>
                      <a:pt x="12216" y="22972"/>
                    </a:cubicBezTo>
                    <a:cubicBezTo>
                      <a:pt x="12131" y="22712"/>
                      <a:pt x="12041" y="22446"/>
                      <a:pt x="11956" y="22186"/>
                    </a:cubicBezTo>
                    <a:cubicBezTo>
                      <a:pt x="11911" y="22028"/>
                      <a:pt x="11866" y="21876"/>
                      <a:pt x="11815" y="21717"/>
                    </a:cubicBezTo>
                    <a:cubicBezTo>
                      <a:pt x="11702" y="21378"/>
                      <a:pt x="11589" y="21033"/>
                      <a:pt x="11476" y="20688"/>
                    </a:cubicBezTo>
                    <a:cubicBezTo>
                      <a:pt x="11317" y="20197"/>
                      <a:pt x="11165" y="19699"/>
                      <a:pt x="10995" y="19207"/>
                    </a:cubicBezTo>
                    <a:cubicBezTo>
                      <a:pt x="10859" y="18829"/>
                      <a:pt x="10695" y="18456"/>
                      <a:pt x="10549" y="18083"/>
                    </a:cubicBezTo>
                    <a:cubicBezTo>
                      <a:pt x="10396" y="17698"/>
                      <a:pt x="10243" y="17320"/>
                      <a:pt x="10091" y="16935"/>
                    </a:cubicBezTo>
                    <a:cubicBezTo>
                      <a:pt x="9989" y="16675"/>
                      <a:pt x="9887" y="16415"/>
                      <a:pt x="9780" y="16155"/>
                    </a:cubicBezTo>
                    <a:cubicBezTo>
                      <a:pt x="9605" y="15709"/>
                      <a:pt x="9429" y="15262"/>
                      <a:pt x="9248" y="14821"/>
                    </a:cubicBezTo>
                    <a:cubicBezTo>
                      <a:pt x="8824" y="13832"/>
                      <a:pt x="8401" y="12848"/>
                      <a:pt x="7977" y="11865"/>
                    </a:cubicBezTo>
                    <a:cubicBezTo>
                      <a:pt x="7445" y="10779"/>
                      <a:pt x="6920" y="9694"/>
                      <a:pt x="6394" y="8609"/>
                    </a:cubicBezTo>
                    <a:cubicBezTo>
                      <a:pt x="6258" y="8332"/>
                      <a:pt x="6123" y="8055"/>
                      <a:pt x="5987" y="7778"/>
                    </a:cubicBezTo>
                    <a:cubicBezTo>
                      <a:pt x="6077" y="7761"/>
                      <a:pt x="6173" y="7744"/>
                      <a:pt x="6264" y="7733"/>
                    </a:cubicBezTo>
                    <a:close/>
                    <a:moveTo>
                      <a:pt x="51309" y="39534"/>
                    </a:moveTo>
                    <a:lnTo>
                      <a:pt x="51309" y="39534"/>
                    </a:lnTo>
                    <a:cubicBezTo>
                      <a:pt x="51321" y="39642"/>
                      <a:pt x="51389" y="39760"/>
                      <a:pt x="51468" y="39890"/>
                    </a:cubicBezTo>
                    <a:cubicBezTo>
                      <a:pt x="51479" y="39873"/>
                      <a:pt x="51490" y="39862"/>
                      <a:pt x="51502" y="39851"/>
                    </a:cubicBezTo>
                    <a:lnTo>
                      <a:pt x="51634" y="40077"/>
                    </a:lnTo>
                    <a:lnTo>
                      <a:pt x="51634" y="40077"/>
                    </a:lnTo>
                    <a:cubicBezTo>
                      <a:pt x="51587" y="40003"/>
                      <a:pt x="51534" y="39937"/>
                      <a:pt x="51468" y="39890"/>
                    </a:cubicBezTo>
                    <a:cubicBezTo>
                      <a:pt x="51451" y="39890"/>
                      <a:pt x="51439" y="39896"/>
                      <a:pt x="51422" y="39902"/>
                    </a:cubicBezTo>
                    <a:cubicBezTo>
                      <a:pt x="51377" y="39749"/>
                      <a:pt x="51315" y="39636"/>
                      <a:pt x="51309" y="39534"/>
                    </a:cubicBezTo>
                    <a:close/>
                    <a:moveTo>
                      <a:pt x="65462" y="29669"/>
                    </a:moveTo>
                    <a:cubicBezTo>
                      <a:pt x="65594" y="29669"/>
                      <a:pt x="65731" y="29708"/>
                      <a:pt x="65876" y="29783"/>
                    </a:cubicBezTo>
                    <a:cubicBezTo>
                      <a:pt x="64604" y="30405"/>
                      <a:pt x="63185" y="30394"/>
                      <a:pt x="61868" y="30784"/>
                    </a:cubicBezTo>
                    <a:cubicBezTo>
                      <a:pt x="60602" y="31044"/>
                      <a:pt x="59336" y="31310"/>
                      <a:pt x="58064" y="31570"/>
                    </a:cubicBezTo>
                    <a:cubicBezTo>
                      <a:pt x="58002" y="31581"/>
                      <a:pt x="57940" y="31598"/>
                      <a:pt x="57878" y="31615"/>
                    </a:cubicBezTo>
                    <a:cubicBezTo>
                      <a:pt x="57471" y="31700"/>
                      <a:pt x="57069" y="31784"/>
                      <a:pt x="56662" y="31869"/>
                    </a:cubicBezTo>
                    <a:cubicBezTo>
                      <a:pt x="55735" y="32084"/>
                      <a:pt x="54808" y="32305"/>
                      <a:pt x="53881" y="32519"/>
                    </a:cubicBezTo>
                    <a:cubicBezTo>
                      <a:pt x="53881" y="32519"/>
                      <a:pt x="53881" y="32519"/>
                      <a:pt x="53881" y="32519"/>
                    </a:cubicBezTo>
                    <a:lnTo>
                      <a:pt x="53881" y="32519"/>
                    </a:lnTo>
                    <a:cubicBezTo>
                      <a:pt x="53537" y="32610"/>
                      <a:pt x="53192" y="32700"/>
                      <a:pt x="52847" y="32791"/>
                    </a:cubicBezTo>
                    <a:cubicBezTo>
                      <a:pt x="52310" y="32932"/>
                      <a:pt x="51779" y="33073"/>
                      <a:pt x="51247" y="33215"/>
                    </a:cubicBezTo>
                    <a:cubicBezTo>
                      <a:pt x="51129" y="33254"/>
                      <a:pt x="51010" y="33294"/>
                      <a:pt x="50891" y="33339"/>
                    </a:cubicBezTo>
                    <a:cubicBezTo>
                      <a:pt x="50733" y="33373"/>
                      <a:pt x="50580" y="33412"/>
                      <a:pt x="50422" y="33452"/>
                    </a:cubicBezTo>
                    <a:cubicBezTo>
                      <a:pt x="49269" y="33774"/>
                      <a:pt x="48116" y="34102"/>
                      <a:pt x="46957" y="34424"/>
                    </a:cubicBezTo>
                    <a:cubicBezTo>
                      <a:pt x="46194" y="34656"/>
                      <a:pt x="45431" y="34882"/>
                      <a:pt x="44668" y="35108"/>
                    </a:cubicBezTo>
                    <a:cubicBezTo>
                      <a:pt x="43198" y="35583"/>
                      <a:pt x="41723" y="36041"/>
                      <a:pt x="40259" y="36527"/>
                    </a:cubicBezTo>
                    <a:cubicBezTo>
                      <a:pt x="38122" y="37239"/>
                      <a:pt x="35997" y="37963"/>
                      <a:pt x="33865" y="38692"/>
                    </a:cubicBezTo>
                    <a:cubicBezTo>
                      <a:pt x="32616" y="39122"/>
                      <a:pt x="31378" y="39585"/>
                      <a:pt x="30135" y="40026"/>
                    </a:cubicBezTo>
                    <a:cubicBezTo>
                      <a:pt x="29863" y="40122"/>
                      <a:pt x="29575" y="40179"/>
                      <a:pt x="29298" y="40252"/>
                    </a:cubicBezTo>
                    <a:cubicBezTo>
                      <a:pt x="29276" y="40190"/>
                      <a:pt x="29247" y="40122"/>
                      <a:pt x="29225" y="40060"/>
                    </a:cubicBezTo>
                    <a:cubicBezTo>
                      <a:pt x="29649" y="39811"/>
                      <a:pt x="30056" y="39529"/>
                      <a:pt x="30502" y="39314"/>
                    </a:cubicBezTo>
                    <a:cubicBezTo>
                      <a:pt x="33685" y="37748"/>
                      <a:pt x="36963" y="36414"/>
                      <a:pt x="40315" y="35250"/>
                    </a:cubicBezTo>
                    <a:cubicBezTo>
                      <a:pt x="41485" y="34843"/>
                      <a:pt x="42650" y="34419"/>
                      <a:pt x="43814" y="34000"/>
                    </a:cubicBezTo>
                    <a:cubicBezTo>
                      <a:pt x="43888" y="33978"/>
                      <a:pt x="43967" y="33961"/>
                      <a:pt x="44046" y="33938"/>
                    </a:cubicBezTo>
                    <a:cubicBezTo>
                      <a:pt x="45041" y="33650"/>
                      <a:pt x="46036" y="33362"/>
                      <a:pt x="47030" y="33073"/>
                    </a:cubicBezTo>
                    <a:cubicBezTo>
                      <a:pt x="47313" y="32994"/>
                      <a:pt x="47596" y="32915"/>
                      <a:pt x="47873" y="32830"/>
                    </a:cubicBezTo>
                    <a:cubicBezTo>
                      <a:pt x="48794" y="32621"/>
                      <a:pt x="49721" y="32412"/>
                      <a:pt x="50642" y="32203"/>
                    </a:cubicBezTo>
                    <a:lnTo>
                      <a:pt x="53231" y="31683"/>
                    </a:lnTo>
                    <a:cubicBezTo>
                      <a:pt x="54249" y="31485"/>
                      <a:pt x="55266" y="31281"/>
                      <a:pt x="56284" y="31078"/>
                    </a:cubicBezTo>
                    <a:cubicBezTo>
                      <a:pt x="56368" y="31067"/>
                      <a:pt x="56448" y="31055"/>
                      <a:pt x="56532" y="31038"/>
                    </a:cubicBezTo>
                    <a:cubicBezTo>
                      <a:pt x="56792" y="30631"/>
                      <a:pt x="56764" y="30168"/>
                      <a:pt x="56809" y="29727"/>
                    </a:cubicBezTo>
                    <a:lnTo>
                      <a:pt x="56809" y="29727"/>
                    </a:lnTo>
                    <a:cubicBezTo>
                      <a:pt x="56770" y="30168"/>
                      <a:pt x="56792" y="30631"/>
                      <a:pt x="56532" y="31038"/>
                    </a:cubicBezTo>
                    <a:lnTo>
                      <a:pt x="59924" y="30405"/>
                    </a:lnTo>
                    <a:cubicBezTo>
                      <a:pt x="60947" y="30247"/>
                      <a:pt x="61970" y="30083"/>
                      <a:pt x="62993" y="29942"/>
                    </a:cubicBezTo>
                    <a:cubicBezTo>
                      <a:pt x="63796" y="29834"/>
                      <a:pt x="64604" y="29755"/>
                      <a:pt x="65413" y="29670"/>
                    </a:cubicBezTo>
                    <a:cubicBezTo>
                      <a:pt x="65429" y="29669"/>
                      <a:pt x="65446" y="29669"/>
                      <a:pt x="65462" y="29669"/>
                    </a:cubicBezTo>
                    <a:close/>
                    <a:moveTo>
                      <a:pt x="37947" y="41089"/>
                    </a:moveTo>
                    <a:cubicBezTo>
                      <a:pt x="37947" y="41094"/>
                      <a:pt x="37947" y="41100"/>
                      <a:pt x="37947" y="41106"/>
                    </a:cubicBezTo>
                    <a:cubicBezTo>
                      <a:pt x="37958" y="41106"/>
                      <a:pt x="37975" y="41111"/>
                      <a:pt x="37986" y="41111"/>
                    </a:cubicBezTo>
                    <a:cubicBezTo>
                      <a:pt x="38020" y="41190"/>
                      <a:pt x="38054" y="41258"/>
                      <a:pt x="38094" y="41315"/>
                    </a:cubicBezTo>
                    <a:cubicBezTo>
                      <a:pt x="38037" y="41241"/>
                      <a:pt x="37986" y="41168"/>
                      <a:pt x="37930" y="41094"/>
                    </a:cubicBezTo>
                    <a:cubicBezTo>
                      <a:pt x="37935" y="41089"/>
                      <a:pt x="37941" y="41089"/>
                      <a:pt x="37947" y="41089"/>
                    </a:cubicBezTo>
                    <a:close/>
                    <a:moveTo>
                      <a:pt x="18306" y="42382"/>
                    </a:moveTo>
                    <a:cubicBezTo>
                      <a:pt x="18242" y="42470"/>
                      <a:pt x="18188" y="42566"/>
                      <a:pt x="18174" y="42694"/>
                    </a:cubicBezTo>
                    <a:cubicBezTo>
                      <a:pt x="18174" y="42700"/>
                      <a:pt x="18174" y="42705"/>
                      <a:pt x="18174" y="42717"/>
                    </a:cubicBezTo>
                    <a:cubicBezTo>
                      <a:pt x="17942" y="42615"/>
                      <a:pt x="17773" y="42536"/>
                      <a:pt x="17603" y="42462"/>
                    </a:cubicBezTo>
                    <a:lnTo>
                      <a:pt x="17603" y="42462"/>
                    </a:lnTo>
                    <a:cubicBezTo>
                      <a:pt x="17790" y="42541"/>
                      <a:pt x="17970" y="42626"/>
                      <a:pt x="18174" y="42694"/>
                    </a:cubicBezTo>
                    <a:lnTo>
                      <a:pt x="18129" y="42626"/>
                    </a:lnTo>
                    <a:cubicBezTo>
                      <a:pt x="18190" y="42542"/>
                      <a:pt x="18246" y="42462"/>
                      <a:pt x="18306" y="42382"/>
                    </a:cubicBezTo>
                    <a:close/>
                    <a:moveTo>
                      <a:pt x="1" y="0"/>
                    </a:moveTo>
                    <a:lnTo>
                      <a:pt x="1" y="0"/>
                    </a:lnTo>
                    <a:cubicBezTo>
                      <a:pt x="69" y="232"/>
                      <a:pt x="199" y="407"/>
                      <a:pt x="289" y="605"/>
                    </a:cubicBezTo>
                    <a:cubicBezTo>
                      <a:pt x="594" y="1300"/>
                      <a:pt x="1018" y="1973"/>
                      <a:pt x="1160" y="2702"/>
                    </a:cubicBezTo>
                    <a:cubicBezTo>
                      <a:pt x="1555" y="4748"/>
                      <a:pt x="1747" y="6817"/>
                      <a:pt x="1177" y="8880"/>
                    </a:cubicBezTo>
                    <a:cubicBezTo>
                      <a:pt x="1080" y="9231"/>
                      <a:pt x="984" y="9587"/>
                      <a:pt x="917" y="9943"/>
                    </a:cubicBezTo>
                    <a:cubicBezTo>
                      <a:pt x="640" y="11407"/>
                      <a:pt x="323" y="12865"/>
                      <a:pt x="125" y="14341"/>
                    </a:cubicBezTo>
                    <a:cubicBezTo>
                      <a:pt x="1" y="15285"/>
                      <a:pt x="86" y="16257"/>
                      <a:pt x="662" y="17093"/>
                    </a:cubicBezTo>
                    <a:cubicBezTo>
                      <a:pt x="1182" y="18060"/>
                      <a:pt x="1940" y="18772"/>
                      <a:pt x="2963" y="19185"/>
                    </a:cubicBezTo>
                    <a:lnTo>
                      <a:pt x="4913" y="20462"/>
                    </a:lnTo>
                    <a:cubicBezTo>
                      <a:pt x="5032" y="20598"/>
                      <a:pt x="5145" y="20739"/>
                      <a:pt x="5258" y="20875"/>
                    </a:cubicBezTo>
                    <a:cubicBezTo>
                      <a:pt x="5320" y="21107"/>
                      <a:pt x="5376" y="21339"/>
                      <a:pt x="5439" y="21570"/>
                    </a:cubicBezTo>
                    <a:cubicBezTo>
                      <a:pt x="5456" y="21853"/>
                      <a:pt x="5472" y="22141"/>
                      <a:pt x="5484" y="22429"/>
                    </a:cubicBezTo>
                    <a:cubicBezTo>
                      <a:pt x="5099" y="23323"/>
                      <a:pt x="4715" y="24221"/>
                      <a:pt x="4331" y="25114"/>
                    </a:cubicBezTo>
                    <a:cubicBezTo>
                      <a:pt x="4093" y="25572"/>
                      <a:pt x="3850" y="26030"/>
                      <a:pt x="3607" y="26488"/>
                    </a:cubicBezTo>
                    <a:lnTo>
                      <a:pt x="3455" y="26759"/>
                    </a:lnTo>
                    <a:cubicBezTo>
                      <a:pt x="3336" y="27025"/>
                      <a:pt x="3217" y="27291"/>
                      <a:pt x="3104" y="27556"/>
                    </a:cubicBezTo>
                    <a:cubicBezTo>
                      <a:pt x="3070" y="27596"/>
                      <a:pt x="3048" y="27647"/>
                      <a:pt x="3031" y="27698"/>
                    </a:cubicBezTo>
                    <a:cubicBezTo>
                      <a:pt x="2918" y="27963"/>
                      <a:pt x="2810" y="28229"/>
                      <a:pt x="2697" y="28495"/>
                    </a:cubicBezTo>
                    <a:cubicBezTo>
                      <a:pt x="2663" y="28540"/>
                      <a:pt x="2635" y="28585"/>
                      <a:pt x="2618" y="28642"/>
                    </a:cubicBezTo>
                    <a:cubicBezTo>
                      <a:pt x="1974" y="29880"/>
                      <a:pt x="1781" y="31208"/>
                      <a:pt x="1860" y="32587"/>
                    </a:cubicBezTo>
                    <a:cubicBezTo>
                      <a:pt x="1900" y="32615"/>
                      <a:pt x="1940" y="32649"/>
                      <a:pt x="1974" y="32678"/>
                    </a:cubicBezTo>
                    <a:cubicBezTo>
                      <a:pt x="1990" y="32881"/>
                      <a:pt x="2007" y="33079"/>
                      <a:pt x="2024" y="33282"/>
                    </a:cubicBezTo>
                    <a:cubicBezTo>
                      <a:pt x="2115" y="33429"/>
                      <a:pt x="2211" y="33582"/>
                      <a:pt x="2301" y="33729"/>
                    </a:cubicBezTo>
                    <a:cubicBezTo>
                      <a:pt x="2330" y="33797"/>
                      <a:pt x="2358" y="33870"/>
                      <a:pt x="2386" y="33938"/>
                    </a:cubicBezTo>
                    <a:cubicBezTo>
                      <a:pt x="2776" y="34684"/>
                      <a:pt x="3353" y="35250"/>
                      <a:pt x="4088" y="35657"/>
                    </a:cubicBezTo>
                    <a:cubicBezTo>
                      <a:pt x="4184" y="35724"/>
                      <a:pt x="4274" y="35787"/>
                      <a:pt x="4370" y="35849"/>
                    </a:cubicBezTo>
                    <a:cubicBezTo>
                      <a:pt x="4562" y="35967"/>
                      <a:pt x="4749" y="36086"/>
                      <a:pt x="4936" y="36205"/>
                    </a:cubicBezTo>
                    <a:cubicBezTo>
                      <a:pt x="4986" y="36239"/>
                      <a:pt x="5037" y="36273"/>
                      <a:pt x="5088" y="36307"/>
                    </a:cubicBezTo>
                    <a:cubicBezTo>
                      <a:pt x="5258" y="36408"/>
                      <a:pt x="5416" y="36521"/>
                      <a:pt x="5591" y="36612"/>
                    </a:cubicBezTo>
                    <a:cubicBezTo>
                      <a:pt x="7021" y="37358"/>
                      <a:pt x="8451" y="38098"/>
                      <a:pt x="9882" y="38845"/>
                    </a:cubicBezTo>
                    <a:cubicBezTo>
                      <a:pt x="10803" y="39523"/>
                      <a:pt x="11753" y="40167"/>
                      <a:pt x="12646" y="40885"/>
                    </a:cubicBezTo>
                    <a:cubicBezTo>
                      <a:pt x="14093" y="42055"/>
                      <a:pt x="14946" y="43593"/>
                      <a:pt x="15263" y="45430"/>
                    </a:cubicBezTo>
                    <a:lnTo>
                      <a:pt x="15263" y="45441"/>
                    </a:lnTo>
                    <a:cubicBezTo>
                      <a:pt x="15365" y="46323"/>
                      <a:pt x="15495" y="47205"/>
                      <a:pt x="15551" y="48092"/>
                    </a:cubicBezTo>
                    <a:cubicBezTo>
                      <a:pt x="15574" y="48488"/>
                      <a:pt x="15658" y="48827"/>
                      <a:pt x="15975" y="49036"/>
                    </a:cubicBezTo>
                    <a:cubicBezTo>
                      <a:pt x="16076" y="49104"/>
                      <a:pt x="16174" y="49131"/>
                      <a:pt x="16269" y="49131"/>
                    </a:cubicBezTo>
                    <a:cubicBezTo>
                      <a:pt x="16491" y="49131"/>
                      <a:pt x="16695" y="48979"/>
                      <a:pt x="16885" y="48833"/>
                    </a:cubicBezTo>
                    <a:cubicBezTo>
                      <a:pt x="16908" y="48816"/>
                      <a:pt x="16930" y="48793"/>
                      <a:pt x="16953" y="48782"/>
                    </a:cubicBezTo>
                    <a:cubicBezTo>
                      <a:pt x="18835" y="47572"/>
                      <a:pt x="20791" y="46504"/>
                      <a:pt x="22899" y="45729"/>
                    </a:cubicBezTo>
                    <a:cubicBezTo>
                      <a:pt x="23131" y="45645"/>
                      <a:pt x="23352" y="45515"/>
                      <a:pt x="23578" y="45407"/>
                    </a:cubicBezTo>
                    <a:cubicBezTo>
                      <a:pt x="24397" y="45255"/>
                      <a:pt x="25228" y="45119"/>
                      <a:pt x="26042" y="44938"/>
                    </a:cubicBezTo>
                    <a:cubicBezTo>
                      <a:pt x="27241" y="44678"/>
                      <a:pt x="28440" y="44489"/>
                      <a:pt x="29647" y="44489"/>
                    </a:cubicBezTo>
                    <a:cubicBezTo>
                      <a:pt x="30278" y="44489"/>
                      <a:pt x="30911" y="44541"/>
                      <a:pt x="31548" y="44661"/>
                    </a:cubicBezTo>
                    <a:cubicBezTo>
                      <a:pt x="32458" y="44831"/>
                      <a:pt x="33368" y="44989"/>
                      <a:pt x="34278" y="45153"/>
                    </a:cubicBezTo>
                    <a:cubicBezTo>
                      <a:pt x="35708" y="45571"/>
                      <a:pt x="37127" y="46012"/>
                      <a:pt x="38563" y="46402"/>
                    </a:cubicBezTo>
                    <a:cubicBezTo>
                      <a:pt x="39586" y="46685"/>
                      <a:pt x="40626" y="46905"/>
                      <a:pt x="41660" y="47154"/>
                    </a:cubicBezTo>
                    <a:lnTo>
                      <a:pt x="44283" y="47453"/>
                    </a:lnTo>
                    <a:cubicBezTo>
                      <a:pt x="44769" y="47436"/>
                      <a:pt x="45255" y="47420"/>
                      <a:pt x="45742" y="47408"/>
                    </a:cubicBezTo>
                    <a:cubicBezTo>
                      <a:pt x="46414" y="47301"/>
                      <a:pt x="47081" y="47205"/>
                      <a:pt x="47754" y="47097"/>
                    </a:cubicBezTo>
                    <a:cubicBezTo>
                      <a:pt x="47957" y="47018"/>
                      <a:pt x="48178" y="46956"/>
                      <a:pt x="48370" y="46849"/>
                    </a:cubicBezTo>
                    <a:cubicBezTo>
                      <a:pt x="49625" y="46148"/>
                      <a:pt x="50484" y="45192"/>
                      <a:pt x="50411" y="43644"/>
                    </a:cubicBezTo>
                    <a:cubicBezTo>
                      <a:pt x="50405" y="43474"/>
                      <a:pt x="50388" y="43304"/>
                      <a:pt x="50377" y="43141"/>
                    </a:cubicBezTo>
                    <a:cubicBezTo>
                      <a:pt x="50394" y="42892"/>
                      <a:pt x="50416" y="42637"/>
                      <a:pt x="50433" y="42389"/>
                    </a:cubicBezTo>
                    <a:cubicBezTo>
                      <a:pt x="50507" y="41965"/>
                      <a:pt x="50580" y="41535"/>
                      <a:pt x="50654" y="41106"/>
                    </a:cubicBezTo>
                    <a:cubicBezTo>
                      <a:pt x="51004" y="40800"/>
                      <a:pt x="51349" y="40489"/>
                      <a:pt x="51694" y="40179"/>
                    </a:cubicBezTo>
                    <a:cubicBezTo>
                      <a:pt x="51818" y="40184"/>
                      <a:pt x="51942" y="40190"/>
                      <a:pt x="52067" y="40196"/>
                    </a:cubicBezTo>
                    <a:cubicBezTo>
                      <a:pt x="52146" y="40184"/>
                      <a:pt x="52219" y="40173"/>
                      <a:pt x="52293" y="40162"/>
                    </a:cubicBezTo>
                    <a:cubicBezTo>
                      <a:pt x="52615" y="40111"/>
                      <a:pt x="52937" y="40066"/>
                      <a:pt x="53254" y="40020"/>
                    </a:cubicBezTo>
                    <a:cubicBezTo>
                      <a:pt x="54164" y="40071"/>
                      <a:pt x="55074" y="40122"/>
                      <a:pt x="55984" y="40173"/>
                    </a:cubicBezTo>
                    <a:cubicBezTo>
                      <a:pt x="56387" y="40180"/>
                      <a:pt x="56795" y="40220"/>
                      <a:pt x="57196" y="40220"/>
                    </a:cubicBezTo>
                    <a:cubicBezTo>
                      <a:pt x="57403" y="40220"/>
                      <a:pt x="57608" y="40209"/>
                      <a:pt x="57810" y="40179"/>
                    </a:cubicBezTo>
                    <a:cubicBezTo>
                      <a:pt x="59879" y="39879"/>
                      <a:pt x="61575" y="38850"/>
                      <a:pt x="63016" y="37369"/>
                    </a:cubicBezTo>
                    <a:cubicBezTo>
                      <a:pt x="63717" y="36651"/>
                      <a:pt x="64384" y="35905"/>
                      <a:pt x="65068" y="35170"/>
                    </a:cubicBezTo>
                    <a:lnTo>
                      <a:pt x="65068" y="35165"/>
                    </a:lnTo>
                    <a:cubicBezTo>
                      <a:pt x="65769" y="34136"/>
                      <a:pt x="66543" y="33175"/>
                      <a:pt x="67600" y="32485"/>
                    </a:cubicBezTo>
                    <a:cubicBezTo>
                      <a:pt x="68318" y="32005"/>
                      <a:pt x="69042" y="31519"/>
                      <a:pt x="69810" y="31129"/>
                    </a:cubicBezTo>
                    <a:cubicBezTo>
                      <a:pt x="70579" y="30744"/>
                      <a:pt x="71393" y="30411"/>
                      <a:pt x="72218" y="30174"/>
                    </a:cubicBezTo>
                    <a:cubicBezTo>
                      <a:pt x="73315" y="29851"/>
                      <a:pt x="74445" y="29637"/>
                      <a:pt x="75565" y="29382"/>
                    </a:cubicBezTo>
                    <a:cubicBezTo>
                      <a:pt x="75853" y="29348"/>
                      <a:pt x="76136" y="29314"/>
                      <a:pt x="76424" y="29280"/>
                    </a:cubicBezTo>
                    <a:cubicBezTo>
                      <a:pt x="76407" y="29196"/>
                      <a:pt x="76390" y="29111"/>
                      <a:pt x="76373" y="29026"/>
                    </a:cubicBezTo>
                    <a:cubicBezTo>
                      <a:pt x="76198" y="28975"/>
                      <a:pt x="76023" y="28919"/>
                      <a:pt x="75847" y="28868"/>
                    </a:cubicBezTo>
                    <a:cubicBezTo>
                      <a:pt x="75531" y="28749"/>
                      <a:pt x="75226" y="28591"/>
                      <a:pt x="74898" y="28523"/>
                    </a:cubicBezTo>
                    <a:cubicBezTo>
                      <a:pt x="73694" y="28246"/>
                      <a:pt x="72490" y="27929"/>
                      <a:pt x="71263" y="27766"/>
                    </a:cubicBezTo>
                    <a:cubicBezTo>
                      <a:pt x="69008" y="27460"/>
                      <a:pt x="66741" y="27200"/>
                      <a:pt x="64474" y="27019"/>
                    </a:cubicBezTo>
                    <a:cubicBezTo>
                      <a:pt x="63728" y="26961"/>
                      <a:pt x="62979" y="26948"/>
                      <a:pt x="62229" y="26948"/>
                    </a:cubicBezTo>
                    <a:cubicBezTo>
                      <a:pt x="61591" y="26948"/>
                      <a:pt x="60952" y="26958"/>
                      <a:pt x="60314" y="26958"/>
                    </a:cubicBezTo>
                    <a:cubicBezTo>
                      <a:pt x="60240" y="26958"/>
                      <a:pt x="60167" y="26957"/>
                      <a:pt x="60094" y="26957"/>
                    </a:cubicBezTo>
                    <a:cubicBezTo>
                      <a:pt x="59935" y="26957"/>
                      <a:pt x="59777" y="27048"/>
                      <a:pt x="59619" y="27093"/>
                    </a:cubicBezTo>
                    <a:cubicBezTo>
                      <a:pt x="58646" y="27161"/>
                      <a:pt x="57674" y="27229"/>
                      <a:pt x="56702" y="27296"/>
                    </a:cubicBezTo>
                    <a:cubicBezTo>
                      <a:pt x="56335" y="27336"/>
                      <a:pt x="55967" y="27375"/>
                      <a:pt x="55605" y="27415"/>
                    </a:cubicBezTo>
                    <a:cubicBezTo>
                      <a:pt x="54707" y="27539"/>
                      <a:pt x="53802" y="27658"/>
                      <a:pt x="52903" y="27777"/>
                    </a:cubicBezTo>
                    <a:cubicBezTo>
                      <a:pt x="52547" y="27833"/>
                      <a:pt x="52191" y="27896"/>
                      <a:pt x="51829" y="27952"/>
                    </a:cubicBezTo>
                    <a:cubicBezTo>
                      <a:pt x="50976" y="28127"/>
                      <a:pt x="50117" y="28302"/>
                      <a:pt x="49263" y="28478"/>
                    </a:cubicBezTo>
                    <a:lnTo>
                      <a:pt x="49258" y="28478"/>
                    </a:lnTo>
                    <a:cubicBezTo>
                      <a:pt x="48975" y="28557"/>
                      <a:pt x="48698" y="28630"/>
                      <a:pt x="48421" y="28704"/>
                    </a:cubicBezTo>
                    <a:cubicBezTo>
                      <a:pt x="47890" y="28834"/>
                      <a:pt x="47353" y="28964"/>
                      <a:pt x="46821" y="29088"/>
                    </a:cubicBezTo>
                    <a:lnTo>
                      <a:pt x="45549" y="29467"/>
                    </a:lnTo>
                    <a:cubicBezTo>
                      <a:pt x="44933" y="29665"/>
                      <a:pt x="44317" y="29868"/>
                      <a:pt x="43701" y="30066"/>
                    </a:cubicBezTo>
                    <a:cubicBezTo>
                      <a:pt x="43633" y="30089"/>
                      <a:pt x="43560" y="30111"/>
                      <a:pt x="43486" y="30134"/>
                    </a:cubicBezTo>
                    <a:cubicBezTo>
                      <a:pt x="42616" y="30450"/>
                      <a:pt x="41740" y="30767"/>
                      <a:pt x="40869" y="31078"/>
                    </a:cubicBezTo>
                    <a:cubicBezTo>
                      <a:pt x="39264" y="31768"/>
                      <a:pt x="37658" y="32457"/>
                      <a:pt x="36047" y="33147"/>
                    </a:cubicBezTo>
                    <a:cubicBezTo>
                      <a:pt x="35838" y="33271"/>
                      <a:pt x="35623" y="33395"/>
                      <a:pt x="35409" y="33520"/>
                    </a:cubicBezTo>
                    <a:cubicBezTo>
                      <a:pt x="35228" y="33582"/>
                      <a:pt x="35024" y="33616"/>
                      <a:pt x="34860" y="33712"/>
                    </a:cubicBezTo>
                    <a:cubicBezTo>
                      <a:pt x="32577" y="35029"/>
                      <a:pt x="30282" y="36324"/>
                      <a:pt x="28026" y="37691"/>
                    </a:cubicBezTo>
                    <a:cubicBezTo>
                      <a:pt x="27077" y="38268"/>
                      <a:pt x="26212" y="38997"/>
                      <a:pt x="25313" y="39659"/>
                    </a:cubicBezTo>
                    <a:cubicBezTo>
                      <a:pt x="24256" y="40456"/>
                      <a:pt x="23188" y="41230"/>
                      <a:pt x="22153" y="42050"/>
                    </a:cubicBezTo>
                    <a:cubicBezTo>
                      <a:pt x="21481" y="42581"/>
                      <a:pt x="20848" y="43174"/>
                      <a:pt x="20198" y="43740"/>
                    </a:cubicBezTo>
                    <a:cubicBezTo>
                      <a:pt x="20452" y="42965"/>
                      <a:pt x="20848" y="42293"/>
                      <a:pt x="21192" y="41597"/>
                    </a:cubicBezTo>
                    <a:cubicBezTo>
                      <a:pt x="22329" y="39274"/>
                      <a:pt x="23470" y="36957"/>
                      <a:pt x="24573" y="34616"/>
                    </a:cubicBezTo>
                    <a:cubicBezTo>
                      <a:pt x="25070" y="33554"/>
                      <a:pt x="25477" y="32446"/>
                      <a:pt x="25924" y="31361"/>
                    </a:cubicBezTo>
                    <a:lnTo>
                      <a:pt x="25924" y="31361"/>
                    </a:lnTo>
                    <a:cubicBezTo>
                      <a:pt x="25846" y="31449"/>
                      <a:pt x="25772" y="31483"/>
                      <a:pt x="25704" y="31483"/>
                    </a:cubicBezTo>
                    <a:cubicBezTo>
                      <a:pt x="25588" y="31483"/>
                      <a:pt x="25487" y="31386"/>
                      <a:pt x="25398" y="31287"/>
                    </a:cubicBezTo>
                    <a:cubicBezTo>
                      <a:pt x="25296" y="31168"/>
                      <a:pt x="25234" y="31016"/>
                      <a:pt x="25155" y="30880"/>
                    </a:cubicBezTo>
                    <a:cubicBezTo>
                      <a:pt x="24567" y="32022"/>
                      <a:pt x="23968" y="33164"/>
                      <a:pt x="23386" y="34311"/>
                    </a:cubicBezTo>
                    <a:cubicBezTo>
                      <a:pt x="22594" y="35888"/>
                      <a:pt x="21820" y="37471"/>
                      <a:pt x="21017" y="39042"/>
                    </a:cubicBezTo>
                    <a:cubicBezTo>
                      <a:pt x="20361" y="40309"/>
                      <a:pt x="19683" y="41563"/>
                      <a:pt x="19016" y="42824"/>
                    </a:cubicBezTo>
                    <a:cubicBezTo>
                      <a:pt x="18909" y="43118"/>
                      <a:pt x="18801" y="43412"/>
                      <a:pt x="18660" y="43796"/>
                    </a:cubicBezTo>
                    <a:cubicBezTo>
                      <a:pt x="18298" y="43316"/>
                      <a:pt x="18762" y="43135"/>
                      <a:pt x="18784" y="42852"/>
                    </a:cubicBezTo>
                    <a:lnTo>
                      <a:pt x="18343" y="42332"/>
                    </a:lnTo>
                    <a:cubicBezTo>
                      <a:pt x="18366" y="41965"/>
                      <a:pt x="18389" y="41597"/>
                      <a:pt x="18417" y="41230"/>
                    </a:cubicBezTo>
                    <a:cubicBezTo>
                      <a:pt x="18473" y="40393"/>
                      <a:pt x="18598" y="39557"/>
                      <a:pt x="18570" y="38726"/>
                    </a:cubicBezTo>
                    <a:cubicBezTo>
                      <a:pt x="18519" y="36962"/>
                      <a:pt x="18394" y="35199"/>
                      <a:pt x="18298" y="33435"/>
                    </a:cubicBezTo>
                    <a:cubicBezTo>
                      <a:pt x="18236" y="32740"/>
                      <a:pt x="18208" y="32045"/>
                      <a:pt x="18106" y="31355"/>
                    </a:cubicBezTo>
                    <a:cubicBezTo>
                      <a:pt x="17948" y="30264"/>
                      <a:pt x="17739" y="29184"/>
                      <a:pt x="17546" y="28099"/>
                    </a:cubicBezTo>
                    <a:cubicBezTo>
                      <a:pt x="17518" y="27941"/>
                      <a:pt x="17484" y="27788"/>
                      <a:pt x="17456" y="27635"/>
                    </a:cubicBezTo>
                    <a:cubicBezTo>
                      <a:pt x="17620" y="27025"/>
                      <a:pt x="17236" y="26539"/>
                      <a:pt x="17089" y="26002"/>
                    </a:cubicBezTo>
                    <a:cubicBezTo>
                      <a:pt x="16919" y="25227"/>
                      <a:pt x="16749" y="24447"/>
                      <a:pt x="16580" y="23673"/>
                    </a:cubicBezTo>
                    <a:cubicBezTo>
                      <a:pt x="16495" y="23402"/>
                      <a:pt x="16416" y="23130"/>
                      <a:pt x="16331" y="22859"/>
                    </a:cubicBezTo>
                    <a:cubicBezTo>
                      <a:pt x="16184" y="22356"/>
                      <a:pt x="16043" y="21859"/>
                      <a:pt x="15896" y="21355"/>
                    </a:cubicBezTo>
                    <a:cubicBezTo>
                      <a:pt x="15687" y="20751"/>
                      <a:pt x="15478" y="20140"/>
                      <a:pt x="15268" y="19535"/>
                    </a:cubicBezTo>
                    <a:cubicBezTo>
                      <a:pt x="15020" y="18670"/>
                      <a:pt x="14754" y="17817"/>
                      <a:pt x="14234" y="17071"/>
                    </a:cubicBezTo>
                    <a:cubicBezTo>
                      <a:pt x="14087" y="16686"/>
                      <a:pt x="13940" y="16308"/>
                      <a:pt x="13793" y="15923"/>
                    </a:cubicBezTo>
                    <a:cubicBezTo>
                      <a:pt x="13448" y="15166"/>
                      <a:pt x="13137" y="14391"/>
                      <a:pt x="12759" y="13645"/>
                    </a:cubicBezTo>
                    <a:cubicBezTo>
                      <a:pt x="12369" y="12888"/>
                      <a:pt x="11916" y="12159"/>
                      <a:pt x="11493" y="11413"/>
                    </a:cubicBezTo>
                    <a:cubicBezTo>
                      <a:pt x="8858" y="6404"/>
                      <a:pt x="5015" y="2617"/>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6980" name="Google Shape;6980;p11"/>
          <p:cNvSpPr txBox="1">
            <a:spLocks noGrp="1"/>
          </p:cNvSpPr>
          <p:nvPr>
            <p:ph type="subTitle" idx="1"/>
          </p:nvPr>
        </p:nvSpPr>
        <p:spPr>
          <a:xfrm>
            <a:off x="2549400" y="2803075"/>
            <a:ext cx="4045200" cy="832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1800"/>
              <a:buNone/>
              <a:defRPr sz="1800">
                <a:solidFill>
                  <a:schemeClr val="dk1"/>
                </a:solidFill>
              </a:defRPr>
            </a:lvl1pPr>
            <a:lvl2pPr lvl="1" algn="ctr" rtl="0">
              <a:lnSpc>
                <a:spcPct val="100000"/>
              </a:lnSpc>
              <a:spcBef>
                <a:spcPts val="0"/>
              </a:spcBef>
              <a:spcAft>
                <a:spcPts val="0"/>
              </a:spcAft>
              <a:buClr>
                <a:schemeClr val="dk1"/>
              </a:buClr>
              <a:buSzPts val="1800"/>
              <a:buNone/>
              <a:defRPr sz="1800">
                <a:solidFill>
                  <a:schemeClr val="dk1"/>
                </a:solidFill>
              </a:defRPr>
            </a:lvl2pPr>
            <a:lvl3pPr lvl="2" algn="ctr" rtl="0">
              <a:lnSpc>
                <a:spcPct val="100000"/>
              </a:lnSpc>
              <a:spcBef>
                <a:spcPts val="0"/>
              </a:spcBef>
              <a:spcAft>
                <a:spcPts val="0"/>
              </a:spcAft>
              <a:buClr>
                <a:schemeClr val="dk1"/>
              </a:buClr>
              <a:buSzPts val="1800"/>
              <a:buNone/>
              <a:defRPr sz="1800">
                <a:solidFill>
                  <a:schemeClr val="dk1"/>
                </a:solidFill>
              </a:defRPr>
            </a:lvl3pPr>
            <a:lvl4pPr lvl="3" algn="ctr" rtl="0">
              <a:lnSpc>
                <a:spcPct val="100000"/>
              </a:lnSpc>
              <a:spcBef>
                <a:spcPts val="0"/>
              </a:spcBef>
              <a:spcAft>
                <a:spcPts val="0"/>
              </a:spcAft>
              <a:buClr>
                <a:schemeClr val="dk1"/>
              </a:buClr>
              <a:buSzPts val="1800"/>
              <a:buNone/>
              <a:defRPr sz="1800">
                <a:solidFill>
                  <a:schemeClr val="dk1"/>
                </a:solidFill>
              </a:defRPr>
            </a:lvl4pPr>
            <a:lvl5pPr lvl="4" algn="ctr" rtl="0">
              <a:lnSpc>
                <a:spcPct val="100000"/>
              </a:lnSpc>
              <a:spcBef>
                <a:spcPts val="0"/>
              </a:spcBef>
              <a:spcAft>
                <a:spcPts val="0"/>
              </a:spcAft>
              <a:buClr>
                <a:schemeClr val="dk1"/>
              </a:buClr>
              <a:buSzPts val="1800"/>
              <a:buNone/>
              <a:defRPr sz="1800">
                <a:solidFill>
                  <a:schemeClr val="dk1"/>
                </a:solidFill>
              </a:defRPr>
            </a:lvl5pPr>
            <a:lvl6pPr lvl="5" algn="ctr" rtl="0">
              <a:lnSpc>
                <a:spcPct val="100000"/>
              </a:lnSpc>
              <a:spcBef>
                <a:spcPts val="0"/>
              </a:spcBef>
              <a:spcAft>
                <a:spcPts val="0"/>
              </a:spcAft>
              <a:buClr>
                <a:schemeClr val="dk1"/>
              </a:buClr>
              <a:buSzPts val="1800"/>
              <a:buNone/>
              <a:defRPr sz="1800">
                <a:solidFill>
                  <a:schemeClr val="dk1"/>
                </a:solidFill>
              </a:defRPr>
            </a:lvl6pPr>
            <a:lvl7pPr lvl="6" algn="ctr" rtl="0">
              <a:lnSpc>
                <a:spcPct val="100000"/>
              </a:lnSpc>
              <a:spcBef>
                <a:spcPts val="0"/>
              </a:spcBef>
              <a:spcAft>
                <a:spcPts val="0"/>
              </a:spcAft>
              <a:buClr>
                <a:schemeClr val="dk1"/>
              </a:buClr>
              <a:buSzPts val="1800"/>
              <a:buNone/>
              <a:defRPr sz="1800">
                <a:solidFill>
                  <a:schemeClr val="dk1"/>
                </a:solidFill>
              </a:defRPr>
            </a:lvl7pPr>
            <a:lvl8pPr lvl="7" algn="ctr" rtl="0">
              <a:lnSpc>
                <a:spcPct val="100000"/>
              </a:lnSpc>
              <a:spcBef>
                <a:spcPts val="0"/>
              </a:spcBef>
              <a:spcAft>
                <a:spcPts val="0"/>
              </a:spcAft>
              <a:buClr>
                <a:schemeClr val="dk1"/>
              </a:buClr>
              <a:buSzPts val="1800"/>
              <a:buNone/>
              <a:defRPr sz="1800">
                <a:solidFill>
                  <a:schemeClr val="dk1"/>
                </a:solidFill>
              </a:defRPr>
            </a:lvl8pPr>
            <a:lvl9pPr lvl="8" algn="ctr" rtl="0">
              <a:lnSpc>
                <a:spcPct val="100000"/>
              </a:lnSpc>
              <a:spcBef>
                <a:spcPts val="0"/>
              </a:spcBef>
              <a:spcAft>
                <a:spcPts val="0"/>
              </a:spcAft>
              <a:buClr>
                <a:schemeClr val="dk1"/>
              </a:buClr>
              <a:buSzPts val="1800"/>
              <a:buNone/>
              <a:defRPr sz="1800">
                <a:solidFill>
                  <a:schemeClr val="dk1"/>
                </a:solidFill>
              </a:defRPr>
            </a:lvl9pPr>
          </a:lstStyle>
          <a:p>
            <a:endParaRPr/>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Blank" type="blank">
  <p:cSld name="BLANK">
    <p:bg>
      <p:bgPr>
        <a:solidFill>
          <a:schemeClr val="dk1"/>
        </a:solidFill>
        <a:effectLst/>
      </p:bgPr>
    </p:bg>
    <p:spTree>
      <p:nvGrpSpPr>
        <p:cNvPr id="1" name="Shape 6981"/>
        <p:cNvGrpSpPr/>
        <p:nvPr/>
      </p:nvGrpSpPr>
      <p:grpSpPr>
        <a:xfrm>
          <a:off x="0" y="0"/>
          <a:ext cx="0" cy="0"/>
          <a:chOff x="0" y="0"/>
          <a:chExt cx="0" cy="0"/>
        </a:xfrm>
      </p:grpSpPr>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Table of contents">
  <p:cSld name="CUSTOM">
    <p:spTree>
      <p:nvGrpSpPr>
        <p:cNvPr id="1" name="Shape 6982"/>
        <p:cNvGrpSpPr/>
        <p:nvPr/>
      </p:nvGrpSpPr>
      <p:grpSpPr>
        <a:xfrm>
          <a:off x="0" y="0"/>
          <a:ext cx="0" cy="0"/>
          <a:chOff x="0" y="0"/>
          <a:chExt cx="0" cy="0"/>
        </a:xfrm>
      </p:grpSpPr>
      <p:grpSp>
        <p:nvGrpSpPr>
          <p:cNvPr id="6983" name="Google Shape;6983;p13"/>
          <p:cNvGrpSpPr/>
          <p:nvPr/>
        </p:nvGrpSpPr>
        <p:grpSpPr>
          <a:xfrm>
            <a:off x="194050" y="193895"/>
            <a:ext cx="8755889" cy="4755698"/>
            <a:chOff x="194050" y="193895"/>
            <a:chExt cx="8755889" cy="4755698"/>
          </a:xfrm>
        </p:grpSpPr>
        <p:sp>
          <p:nvSpPr>
            <p:cNvPr id="6984" name="Google Shape;6984;p13"/>
            <p:cNvSpPr/>
            <p:nvPr/>
          </p:nvSpPr>
          <p:spPr>
            <a:xfrm>
              <a:off x="374325" y="374100"/>
              <a:ext cx="8395200" cy="43953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985" name="Google Shape;6985;p13"/>
            <p:cNvGrpSpPr/>
            <p:nvPr/>
          </p:nvGrpSpPr>
          <p:grpSpPr>
            <a:xfrm>
              <a:off x="194061" y="193895"/>
              <a:ext cx="8755877" cy="99873"/>
              <a:chOff x="194061" y="193895"/>
              <a:chExt cx="8755877" cy="99873"/>
            </a:xfrm>
          </p:grpSpPr>
          <p:sp>
            <p:nvSpPr>
              <p:cNvPr id="6986" name="Google Shape;6986;p13"/>
              <p:cNvSpPr/>
              <p:nvPr/>
            </p:nvSpPr>
            <p:spPr>
              <a:xfrm>
                <a:off x="194061" y="193895"/>
                <a:ext cx="292904" cy="99873"/>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7" name="Google Shape;6987;p13"/>
              <p:cNvSpPr/>
              <p:nvPr/>
            </p:nvSpPr>
            <p:spPr>
              <a:xfrm>
                <a:off x="422085" y="241924"/>
                <a:ext cx="13730" cy="1028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8" name="Google Shape;6988;p13"/>
              <p:cNvSpPr/>
              <p:nvPr/>
            </p:nvSpPr>
            <p:spPr>
              <a:xfrm>
                <a:off x="243552" y="231044"/>
                <a:ext cx="13705" cy="1021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9" name="Google Shape;6989;p13"/>
              <p:cNvSpPr/>
              <p:nvPr/>
            </p:nvSpPr>
            <p:spPr>
              <a:xfrm>
                <a:off x="349274" y="206832"/>
                <a:ext cx="44485" cy="43592"/>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0" name="Google Shape;6990;p13"/>
              <p:cNvSpPr/>
              <p:nvPr/>
            </p:nvSpPr>
            <p:spPr>
              <a:xfrm>
                <a:off x="291060" y="222048"/>
                <a:ext cx="44807" cy="38537"/>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1" name="Google Shape;6991;p13"/>
              <p:cNvSpPr/>
              <p:nvPr/>
            </p:nvSpPr>
            <p:spPr>
              <a:xfrm>
                <a:off x="365779" y="227252"/>
                <a:ext cx="9368" cy="7460"/>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2" name="Google Shape;6992;p13"/>
              <p:cNvSpPr/>
              <p:nvPr/>
            </p:nvSpPr>
            <p:spPr>
              <a:xfrm>
                <a:off x="313340" y="235703"/>
                <a:ext cx="9293" cy="7435"/>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3" name="Google Shape;6993;p13"/>
              <p:cNvSpPr/>
              <p:nvPr/>
            </p:nvSpPr>
            <p:spPr>
              <a:xfrm flipH="1">
                <a:off x="461644" y="193895"/>
                <a:ext cx="292904" cy="99873"/>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4" name="Google Shape;6994;p13"/>
              <p:cNvSpPr/>
              <p:nvPr/>
            </p:nvSpPr>
            <p:spPr>
              <a:xfrm flipH="1">
                <a:off x="512795" y="241924"/>
                <a:ext cx="13730" cy="1028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5" name="Google Shape;6995;p13"/>
              <p:cNvSpPr/>
              <p:nvPr/>
            </p:nvSpPr>
            <p:spPr>
              <a:xfrm flipH="1">
                <a:off x="691353" y="231044"/>
                <a:ext cx="13705" cy="1021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6" name="Google Shape;6996;p13"/>
              <p:cNvSpPr/>
              <p:nvPr/>
            </p:nvSpPr>
            <p:spPr>
              <a:xfrm flipH="1">
                <a:off x="554851" y="206832"/>
                <a:ext cx="44485" cy="43592"/>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7" name="Google Shape;6997;p13"/>
              <p:cNvSpPr/>
              <p:nvPr/>
            </p:nvSpPr>
            <p:spPr>
              <a:xfrm flipH="1">
                <a:off x="612743" y="222048"/>
                <a:ext cx="44807" cy="38537"/>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8" name="Google Shape;6998;p13"/>
              <p:cNvSpPr/>
              <p:nvPr/>
            </p:nvSpPr>
            <p:spPr>
              <a:xfrm flipH="1">
                <a:off x="573462" y="227252"/>
                <a:ext cx="9368" cy="7460"/>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9" name="Google Shape;6999;p13"/>
              <p:cNvSpPr/>
              <p:nvPr/>
            </p:nvSpPr>
            <p:spPr>
              <a:xfrm flipH="1">
                <a:off x="625977" y="235703"/>
                <a:ext cx="9293" cy="7435"/>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0" name="Google Shape;7000;p13"/>
              <p:cNvSpPr/>
              <p:nvPr/>
            </p:nvSpPr>
            <p:spPr>
              <a:xfrm>
                <a:off x="739321" y="193895"/>
                <a:ext cx="292904" cy="99873"/>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1" name="Google Shape;7001;p13"/>
              <p:cNvSpPr/>
              <p:nvPr/>
            </p:nvSpPr>
            <p:spPr>
              <a:xfrm>
                <a:off x="967344" y="241924"/>
                <a:ext cx="13730" cy="1028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2" name="Google Shape;7002;p13"/>
              <p:cNvSpPr/>
              <p:nvPr/>
            </p:nvSpPr>
            <p:spPr>
              <a:xfrm>
                <a:off x="788811" y="231044"/>
                <a:ext cx="13705" cy="1021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3" name="Google Shape;7003;p13"/>
              <p:cNvSpPr/>
              <p:nvPr/>
            </p:nvSpPr>
            <p:spPr>
              <a:xfrm>
                <a:off x="894533" y="206832"/>
                <a:ext cx="44485" cy="43592"/>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4" name="Google Shape;7004;p13"/>
              <p:cNvSpPr/>
              <p:nvPr/>
            </p:nvSpPr>
            <p:spPr>
              <a:xfrm>
                <a:off x="836319" y="222048"/>
                <a:ext cx="44807" cy="38537"/>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5" name="Google Shape;7005;p13"/>
              <p:cNvSpPr/>
              <p:nvPr/>
            </p:nvSpPr>
            <p:spPr>
              <a:xfrm>
                <a:off x="911039" y="227252"/>
                <a:ext cx="9368" cy="7460"/>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6" name="Google Shape;7006;p13"/>
              <p:cNvSpPr/>
              <p:nvPr/>
            </p:nvSpPr>
            <p:spPr>
              <a:xfrm>
                <a:off x="858599" y="235703"/>
                <a:ext cx="9293" cy="7435"/>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7" name="Google Shape;7007;p13"/>
              <p:cNvSpPr/>
              <p:nvPr/>
            </p:nvSpPr>
            <p:spPr>
              <a:xfrm flipH="1">
                <a:off x="1006903" y="193895"/>
                <a:ext cx="292904" cy="99873"/>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8" name="Google Shape;7008;p13"/>
              <p:cNvSpPr/>
              <p:nvPr/>
            </p:nvSpPr>
            <p:spPr>
              <a:xfrm flipH="1">
                <a:off x="1058054" y="241924"/>
                <a:ext cx="13730" cy="1028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9" name="Google Shape;7009;p13"/>
              <p:cNvSpPr/>
              <p:nvPr/>
            </p:nvSpPr>
            <p:spPr>
              <a:xfrm flipH="1">
                <a:off x="1236612" y="231044"/>
                <a:ext cx="13705" cy="1021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0" name="Google Shape;7010;p13"/>
              <p:cNvSpPr/>
              <p:nvPr/>
            </p:nvSpPr>
            <p:spPr>
              <a:xfrm flipH="1">
                <a:off x="1100110" y="206832"/>
                <a:ext cx="44485" cy="43592"/>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1" name="Google Shape;7011;p13"/>
              <p:cNvSpPr/>
              <p:nvPr/>
            </p:nvSpPr>
            <p:spPr>
              <a:xfrm flipH="1">
                <a:off x="1158002" y="222048"/>
                <a:ext cx="44807" cy="38537"/>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2" name="Google Shape;7012;p13"/>
              <p:cNvSpPr/>
              <p:nvPr/>
            </p:nvSpPr>
            <p:spPr>
              <a:xfrm flipH="1">
                <a:off x="1118722" y="227252"/>
                <a:ext cx="9368" cy="7460"/>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3" name="Google Shape;7013;p13"/>
              <p:cNvSpPr/>
              <p:nvPr/>
            </p:nvSpPr>
            <p:spPr>
              <a:xfrm flipH="1">
                <a:off x="1171236" y="235703"/>
                <a:ext cx="9293" cy="7435"/>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4" name="Google Shape;7014;p13"/>
              <p:cNvSpPr/>
              <p:nvPr/>
            </p:nvSpPr>
            <p:spPr>
              <a:xfrm>
                <a:off x="1285164" y="193895"/>
                <a:ext cx="292904" cy="99873"/>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5" name="Google Shape;7015;p13"/>
              <p:cNvSpPr/>
              <p:nvPr/>
            </p:nvSpPr>
            <p:spPr>
              <a:xfrm>
                <a:off x="1513188" y="241924"/>
                <a:ext cx="13730" cy="1028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6" name="Google Shape;7016;p13"/>
              <p:cNvSpPr/>
              <p:nvPr/>
            </p:nvSpPr>
            <p:spPr>
              <a:xfrm>
                <a:off x="1334655" y="231044"/>
                <a:ext cx="13705" cy="1021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7" name="Google Shape;7017;p13"/>
              <p:cNvSpPr/>
              <p:nvPr/>
            </p:nvSpPr>
            <p:spPr>
              <a:xfrm>
                <a:off x="1440377" y="206832"/>
                <a:ext cx="44485" cy="43592"/>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8" name="Google Shape;7018;p13"/>
              <p:cNvSpPr/>
              <p:nvPr/>
            </p:nvSpPr>
            <p:spPr>
              <a:xfrm>
                <a:off x="1382163" y="222048"/>
                <a:ext cx="44807" cy="38537"/>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9" name="Google Shape;7019;p13"/>
              <p:cNvSpPr/>
              <p:nvPr/>
            </p:nvSpPr>
            <p:spPr>
              <a:xfrm>
                <a:off x="1456882" y="227252"/>
                <a:ext cx="9368" cy="7460"/>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0" name="Google Shape;7020;p13"/>
              <p:cNvSpPr/>
              <p:nvPr/>
            </p:nvSpPr>
            <p:spPr>
              <a:xfrm>
                <a:off x="1404442" y="235703"/>
                <a:ext cx="9293" cy="7435"/>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1" name="Google Shape;7021;p13"/>
              <p:cNvSpPr/>
              <p:nvPr/>
            </p:nvSpPr>
            <p:spPr>
              <a:xfrm flipH="1">
                <a:off x="1552746" y="193895"/>
                <a:ext cx="292904" cy="99873"/>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2" name="Google Shape;7022;p13"/>
              <p:cNvSpPr/>
              <p:nvPr/>
            </p:nvSpPr>
            <p:spPr>
              <a:xfrm flipH="1">
                <a:off x="1603897" y="241924"/>
                <a:ext cx="13730" cy="1028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3" name="Google Shape;7023;p13"/>
              <p:cNvSpPr/>
              <p:nvPr/>
            </p:nvSpPr>
            <p:spPr>
              <a:xfrm flipH="1">
                <a:off x="1782455" y="231044"/>
                <a:ext cx="13705" cy="1021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4" name="Google Shape;7024;p13"/>
              <p:cNvSpPr/>
              <p:nvPr/>
            </p:nvSpPr>
            <p:spPr>
              <a:xfrm flipH="1">
                <a:off x="1645953" y="206832"/>
                <a:ext cx="44485" cy="43592"/>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5" name="Google Shape;7025;p13"/>
              <p:cNvSpPr/>
              <p:nvPr/>
            </p:nvSpPr>
            <p:spPr>
              <a:xfrm flipH="1">
                <a:off x="1703845" y="222048"/>
                <a:ext cx="44807" cy="38537"/>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6" name="Google Shape;7026;p13"/>
              <p:cNvSpPr/>
              <p:nvPr/>
            </p:nvSpPr>
            <p:spPr>
              <a:xfrm flipH="1">
                <a:off x="1664565" y="227252"/>
                <a:ext cx="9368" cy="7460"/>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7" name="Google Shape;7027;p13"/>
              <p:cNvSpPr/>
              <p:nvPr/>
            </p:nvSpPr>
            <p:spPr>
              <a:xfrm flipH="1">
                <a:off x="1717079" y="235703"/>
                <a:ext cx="9293" cy="7435"/>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8" name="Google Shape;7028;p13"/>
              <p:cNvSpPr/>
              <p:nvPr/>
            </p:nvSpPr>
            <p:spPr>
              <a:xfrm>
                <a:off x="1831007" y="193895"/>
                <a:ext cx="292904" cy="99873"/>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9" name="Google Shape;7029;p13"/>
              <p:cNvSpPr/>
              <p:nvPr/>
            </p:nvSpPr>
            <p:spPr>
              <a:xfrm>
                <a:off x="2059031" y="241924"/>
                <a:ext cx="13730" cy="1028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0" name="Google Shape;7030;p13"/>
              <p:cNvSpPr/>
              <p:nvPr/>
            </p:nvSpPr>
            <p:spPr>
              <a:xfrm>
                <a:off x="1880498" y="231044"/>
                <a:ext cx="13705" cy="1021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1" name="Google Shape;7031;p13"/>
              <p:cNvSpPr/>
              <p:nvPr/>
            </p:nvSpPr>
            <p:spPr>
              <a:xfrm>
                <a:off x="1986220" y="206832"/>
                <a:ext cx="44485" cy="43592"/>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2" name="Google Shape;7032;p13"/>
              <p:cNvSpPr/>
              <p:nvPr/>
            </p:nvSpPr>
            <p:spPr>
              <a:xfrm>
                <a:off x="1928006" y="222048"/>
                <a:ext cx="44807" cy="38537"/>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3" name="Google Shape;7033;p13"/>
              <p:cNvSpPr/>
              <p:nvPr/>
            </p:nvSpPr>
            <p:spPr>
              <a:xfrm>
                <a:off x="2002725" y="227252"/>
                <a:ext cx="9368" cy="7460"/>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4" name="Google Shape;7034;p13"/>
              <p:cNvSpPr/>
              <p:nvPr/>
            </p:nvSpPr>
            <p:spPr>
              <a:xfrm>
                <a:off x="1950285" y="235703"/>
                <a:ext cx="9293" cy="7435"/>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5" name="Google Shape;7035;p13"/>
              <p:cNvSpPr/>
              <p:nvPr/>
            </p:nvSpPr>
            <p:spPr>
              <a:xfrm flipH="1">
                <a:off x="2098589" y="193895"/>
                <a:ext cx="292904" cy="99873"/>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6" name="Google Shape;7036;p13"/>
              <p:cNvSpPr/>
              <p:nvPr/>
            </p:nvSpPr>
            <p:spPr>
              <a:xfrm flipH="1">
                <a:off x="2149740" y="241924"/>
                <a:ext cx="13730" cy="1028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7" name="Google Shape;7037;p13"/>
              <p:cNvSpPr/>
              <p:nvPr/>
            </p:nvSpPr>
            <p:spPr>
              <a:xfrm flipH="1">
                <a:off x="2328298" y="231044"/>
                <a:ext cx="13705" cy="1021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8" name="Google Shape;7038;p13"/>
              <p:cNvSpPr/>
              <p:nvPr/>
            </p:nvSpPr>
            <p:spPr>
              <a:xfrm flipH="1">
                <a:off x="2191796" y="206832"/>
                <a:ext cx="44485" cy="43592"/>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9" name="Google Shape;7039;p13"/>
              <p:cNvSpPr/>
              <p:nvPr/>
            </p:nvSpPr>
            <p:spPr>
              <a:xfrm flipH="1">
                <a:off x="2249688" y="222048"/>
                <a:ext cx="44807" cy="38537"/>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0" name="Google Shape;7040;p13"/>
              <p:cNvSpPr/>
              <p:nvPr/>
            </p:nvSpPr>
            <p:spPr>
              <a:xfrm flipH="1">
                <a:off x="2210408" y="227252"/>
                <a:ext cx="9368" cy="7460"/>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1" name="Google Shape;7041;p13"/>
              <p:cNvSpPr/>
              <p:nvPr/>
            </p:nvSpPr>
            <p:spPr>
              <a:xfrm flipH="1">
                <a:off x="2262922" y="235703"/>
                <a:ext cx="9293" cy="7435"/>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2" name="Google Shape;7042;p13"/>
              <p:cNvSpPr/>
              <p:nvPr/>
            </p:nvSpPr>
            <p:spPr>
              <a:xfrm>
                <a:off x="2376850" y="193895"/>
                <a:ext cx="292904" cy="99873"/>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3" name="Google Shape;7043;p13"/>
              <p:cNvSpPr/>
              <p:nvPr/>
            </p:nvSpPr>
            <p:spPr>
              <a:xfrm>
                <a:off x="2604874" y="241924"/>
                <a:ext cx="13730" cy="1028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4" name="Google Shape;7044;p13"/>
              <p:cNvSpPr/>
              <p:nvPr/>
            </p:nvSpPr>
            <p:spPr>
              <a:xfrm>
                <a:off x="2426341" y="231044"/>
                <a:ext cx="13705" cy="1021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5" name="Google Shape;7045;p13"/>
              <p:cNvSpPr/>
              <p:nvPr/>
            </p:nvSpPr>
            <p:spPr>
              <a:xfrm>
                <a:off x="2532063" y="206832"/>
                <a:ext cx="44485" cy="43592"/>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6" name="Google Shape;7046;p13"/>
              <p:cNvSpPr/>
              <p:nvPr/>
            </p:nvSpPr>
            <p:spPr>
              <a:xfrm>
                <a:off x="2473849" y="222048"/>
                <a:ext cx="44807" cy="38537"/>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7" name="Google Shape;7047;p13"/>
              <p:cNvSpPr/>
              <p:nvPr/>
            </p:nvSpPr>
            <p:spPr>
              <a:xfrm>
                <a:off x="2548568" y="227252"/>
                <a:ext cx="9368" cy="7460"/>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8" name="Google Shape;7048;p13"/>
              <p:cNvSpPr/>
              <p:nvPr/>
            </p:nvSpPr>
            <p:spPr>
              <a:xfrm>
                <a:off x="2496128" y="235703"/>
                <a:ext cx="9293" cy="7435"/>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9" name="Google Shape;7049;p13"/>
              <p:cNvSpPr/>
              <p:nvPr/>
            </p:nvSpPr>
            <p:spPr>
              <a:xfrm flipH="1">
                <a:off x="2644433" y="193895"/>
                <a:ext cx="292904" cy="99873"/>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0" name="Google Shape;7050;p13"/>
              <p:cNvSpPr/>
              <p:nvPr/>
            </p:nvSpPr>
            <p:spPr>
              <a:xfrm flipH="1">
                <a:off x="2695584" y="241924"/>
                <a:ext cx="13730" cy="1028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1" name="Google Shape;7051;p13"/>
              <p:cNvSpPr/>
              <p:nvPr/>
            </p:nvSpPr>
            <p:spPr>
              <a:xfrm flipH="1">
                <a:off x="2874142" y="231044"/>
                <a:ext cx="13705" cy="1021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2" name="Google Shape;7052;p13"/>
              <p:cNvSpPr/>
              <p:nvPr/>
            </p:nvSpPr>
            <p:spPr>
              <a:xfrm flipH="1">
                <a:off x="2737640" y="206832"/>
                <a:ext cx="44485" cy="43592"/>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3" name="Google Shape;7053;p13"/>
              <p:cNvSpPr/>
              <p:nvPr/>
            </p:nvSpPr>
            <p:spPr>
              <a:xfrm flipH="1">
                <a:off x="2795531" y="222048"/>
                <a:ext cx="44807" cy="38537"/>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4" name="Google Shape;7054;p13"/>
              <p:cNvSpPr/>
              <p:nvPr/>
            </p:nvSpPr>
            <p:spPr>
              <a:xfrm flipH="1">
                <a:off x="2756251" y="227252"/>
                <a:ext cx="9368" cy="7460"/>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5" name="Google Shape;7055;p13"/>
              <p:cNvSpPr/>
              <p:nvPr/>
            </p:nvSpPr>
            <p:spPr>
              <a:xfrm flipH="1">
                <a:off x="2808765" y="235703"/>
                <a:ext cx="9293" cy="7435"/>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6" name="Google Shape;7056;p13"/>
              <p:cNvSpPr/>
              <p:nvPr/>
            </p:nvSpPr>
            <p:spPr>
              <a:xfrm>
                <a:off x="2922693" y="193895"/>
                <a:ext cx="292904" cy="99873"/>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7" name="Google Shape;7057;p13"/>
              <p:cNvSpPr/>
              <p:nvPr/>
            </p:nvSpPr>
            <p:spPr>
              <a:xfrm>
                <a:off x="3150717" y="241924"/>
                <a:ext cx="13730" cy="1028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8" name="Google Shape;7058;p13"/>
              <p:cNvSpPr/>
              <p:nvPr/>
            </p:nvSpPr>
            <p:spPr>
              <a:xfrm>
                <a:off x="2972184" y="231044"/>
                <a:ext cx="13705" cy="1021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9" name="Google Shape;7059;p13"/>
              <p:cNvSpPr/>
              <p:nvPr/>
            </p:nvSpPr>
            <p:spPr>
              <a:xfrm>
                <a:off x="3077906" y="206832"/>
                <a:ext cx="44485" cy="43592"/>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0" name="Google Shape;7060;p13"/>
              <p:cNvSpPr/>
              <p:nvPr/>
            </p:nvSpPr>
            <p:spPr>
              <a:xfrm>
                <a:off x="3019692" y="222048"/>
                <a:ext cx="44807" cy="38537"/>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1" name="Google Shape;7061;p13"/>
              <p:cNvSpPr/>
              <p:nvPr/>
            </p:nvSpPr>
            <p:spPr>
              <a:xfrm>
                <a:off x="3094411" y="227252"/>
                <a:ext cx="9368" cy="7460"/>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2" name="Google Shape;7062;p13"/>
              <p:cNvSpPr/>
              <p:nvPr/>
            </p:nvSpPr>
            <p:spPr>
              <a:xfrm>
                <a:off x="3041972" y="235703"/>
                <a:ext cx="9293" cy="7435"/>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3" name="Google Shape;7063;p13"/>
              <p:cNvSpPr/>
              <p:nvPr/>
            </p:nvSpPr>
            <p:spPr>
              <a:xfrm flipH="1">
                <a:off x="3190276" y="193895"/>
                <a:ext cx="292904" cy="99873"/>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4" name="Google Shape;7064;p13"/>
              <p:cNvSpPr/>
              <p:nvPr/>
            </p:nvSpPr>
            <p:spPr>
              <a:xfrm flipH="1">
                <a:off x="3241427" y="241924"/>
                <a:ext cx="13730" cy="1028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5" name="Google Shape;7065;p13"/>
              <p:cNvSpPr/>
              <p:nvPr/>
            </p:nvSpPr>
            <p:spPr>
              <a:xfrm flipH="1">
                <a:off x="3419985" y="231044"/>
                <a:ext cx="13705" cy="1021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6" name="Google Shape;7066;p13"/>
              <p:cNvSpPr/>
              <p:nvPr/>
            </p:nvSpPr>
            <p:spPr>
              <a:xfrm flipH="1">
                <a:off x="3283483" y="206832"/>
                <a:ext cx="44485" cy="43592"/>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7" name="Google Shape;7067;p13"/>
              <p:cNvSpPr/>
              <p:nvPr/>
            </p:nvSpPr>
            <p:spPr>
              <a:xfrm flipH="1">
                <a:off x="3341375" y="222048"/>
                <a:ext cx="44807" cy="38537"/>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8" name="Google Shape;7068;p13"/>
              <p:cNvSpPr/>
              <p:nvPr/>
            </p:nvSpPr>
            <p:spPr>
              <a:xfrm flipH="1">
                <a:off x="3302094" y="227252"/>
                <a:ext cx="9368" cy="7460"/>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9" name="Google Shape;7069;p13"/>
              <p:cNvSpPr/>
              <p:nvPr/>
            </p:nvSpPr>
            <p:spPr>
              <a:xfrm flipH="1">
                <a:off x="3354609" y="235703"/>
                <a:ext cx="9293" cy="7435"/>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0" name="Google Shape;7070;p13"/>
              <p:cNvSpPr/>
              <p:nvPr/>
            </p:nvSpPr>
            <p:spPr>
              <a:xfrm>
                <a:off x="3468537" y="193895"/>
                <a:ext cx="292904" cy="99873"/>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1" name="Google Shape;7071;p13"/>
              <p:cNvSpPr/>
              <p:nvPr/>
            </p:nvSpPr>
            <p:spPr>
              <a:xfrm>
                <a:off x="3696560" y="241924"/>
                <a:ext cx="13730" cy="1028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2" name="Google Shape;7072;p13"/>
              <p:cNvSpPr/>
              <p:nvPr/>
            </p:nvSpPr>
            <p:spPr>
              <a:xfrm>
                <a:off x="3518027" y="231044"/>
                <a:ext cx="13705" cy="1021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3" name="Google Shape;7073;p13"/>
              <p:cNvSpPr/>
              <p:nvPr/>
            </p:nvSpPr>
            <p:spPr>
              <a:xfrm>
                <a:off x="3623749" y="206832"/>
                <a:ext cx="44485" cy="43592"/>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4" name="Google Shape;7074;p13"/>
              <p:cNvSpPr/>
              <p:nvPr/>
            </p:nvSpPr>
            <p:spPr>
              <a:xfrm>
                <a:off x="3565535" y="222048"/>
                <a:ext cx="44807" cy="38537"/>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5" name="Google Shape;7075;p13"/>
              <p:cNvSpPr/>
              <p:nvPr/>
            </p:nvSpPr>
            <p:spPr>
              <a:xfrm>
                <a:off x="3640255" y="227252"/>
                <a:ext cx="9368" cy="7460"/>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6" name="Google Shape;7076;p13"/>
              <p:cNvSpPr/>
              <p:nvPr/>
            </p:nvSpPr>
            <p:spPr>
              <a:xfrm>
                <a:off x="3587815" y="235703"/>
                <a:ext cx="9293" cy="7435"/>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7" name="Google Shape;7077;p13"/>
              <p:cNvSpPr/>
              <p:nvPr/>
            </p:nvSpPr>
            <p:spPr>
              <a:xfrm flipH="1">
                <a:off x="3736119" y="193895"/>
                <a:ext cx="292904" cy="99873"/>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8" name="Google Shape;7078;p13"/>
              <p:cNvSpPr/>
              <p:nvPr/>
            </p:nvSpPr>
            <p:spPr>
              <a:xfrm flipH="1">
                <a:off x="3787270" y="241924"/>
                <a:ext cx="13730" cy="1028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9" name="Google Shape;7079;p13"/>
              <p:cNvSpPr/>
              <p:nvPr/>
            </p:nvSpPr>
            <p:spPr>
              <a:xfrm flipH="1">
                <a:off x="3965828" y="231044"/>
                <a:ext cx="13705" cy="1021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0" name="Google Shape;7080;p13"/>
              <p:cNvSpPr/>
              <p:nvPr/>
            </p:nvSpPr>
            <p:spPr>
              <a:xfrm flipH="1">
                <a:off x="3829326" y="206832"/>
                <a:ext cx="44485" cy="43592"/>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1" name="Google Shape;7081;p13"/>
              <p:cNvSpPr/>
              <p:nvPr/>
            </p:nvSpPr>
            <p:spPr>
              <a:xfrm flipH="1">
                <a:off x="3887218" y="222048"/>
                <a:ext cx="44807" cy="38537"/>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2" name="Google Shape;7082;p13"/>
              <p:cNvSpPr/>
              <p:nvPr/>
            </p:nvSpPr>
            <p:spPr>
              <a:xfrm flipH="1">
                <a:off x="3847938" y="227252"/>
                <a:ext cx="9368" cy="7460"/>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3" name="Google Shape;7083;p13"/>
              <p:cNvSpPr/>
              <p:nvPr/>
            </p:nvSpPr>
            <p:spPr>
              <a:xfrm flipH="1">
                <a:off x="3900452" y="235703"/>
                <a:ext cx="9293" cy="7435"/>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4" name="Google Shape;7084;p13"/>
              <p:cNvSpPr/>
              <p:nvPr/>
            </p:nvSpPr>
            <p:spPr>
              <a:xfrm>
                <a:off x="4014380" y="193895"/>
                <a:ext cx="292904" cy="99873"/>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5" name="Google Shape;7085;p13"/>
              <p:cNvSpPr/>
              <p:nvPr/>
            </p:nvSpPr>
            <p:spPr>
              <a:xfrm>
                <a:off x="4242404" y="241924"/>
                <a:ext cx="13730" cy="1028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6" name="Google Shape;7086;p13"/>
              <p:cNvSpPr/>
              <p:nvPr/>
            </p:nvSpPr>
            <p:spPr>
              <a:xfrm>
                <a:off x="4063870" y="231044"/>
                <a:ext cx="13705" cy="1021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7" name="Google Shape;7087;p13"/>
              <p:cNvSpPr/>
              <p:nvPr/>
            </p:nvSpPr>
            <p:spPr>
              <a:xfrm>
                <a:off x="4169593" y="206832"/>
                <a:ext cx="44485" cy="43592"/>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8" name="Google Shape;7088;p13"/>
              <p:cNvSpPr/>
              <p:nvPr/>
            </p:nvSpPr>
            <p:spPr>
              <a:xfrm>
                <a:off x="4111378" y="222048"/>
                <a:ext cx="44807" cy="38537"/>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9" name="Google Shape;7089;p13"/>
              <p:cNvSpPr/>
              <p:nvPr/>
            </p:nvSpPr>
            <p:spPr>
              <a:xfrm>
                <a:off x="4186098" y="227252"/>
                <a:ext cx="9368" cy="7460"/>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0" name="Google Shape;7090;p13"/>
              <p:cNvSpPr/>
              <p:nvPr/>
            </p:nvSpPr>
            <p:spPr>
              <a:xfrm>
                <a:off x="4133658" y="235703"/>
                <a:ext cx="9293" cy="7435"/>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1" name="Google Shape;7091;p13"/>
              <p:cNvSpPr/>
              <p:nvPr/>
            </p:nvSpPr>
            <p:spPr>
              <a:xfrm flipH="1">
                <a:off x="4281962" y="193895"/>
                <a:ext cx="292904" cy="99873"/>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2" name="Google Shape;7092;p13"/>
              <p:cNvSpPr/>
              <p:nvPr/>
            </p:nvSpPr>
            <p:spPr>
              <a:xfrm flipH="1">
                <a:off x="4333113" y="241924"/>
                <a:ext cx="13730" cy="1028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3" name="Google Shape;7093;p13"/>
              <p:cNvSpPr/>
              <p:nvPr/>
            </p:nvSpPr>
            <p:spPr>
              <a:xfrm flipH="1">
                <a:off x="4511671" y="231044"/>
                <a:ext cx="13705" cy="1021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4" name="Google Shape;7094;p13"/>
              <p:cNvSpPr/>
              <p:nvPr/>
            </p:nvSpPr>
            <p:spPr>
              <a:xfrm flipH="1">
                <a:off x="4375169" y="206832"/>
                <a:ext cx="44485" cy="43592"/>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5" name="Google Shape;7095;p13"/>
              <p:cNvSpPr/>
              <p:nvPr/>
            </p:nvSpPr>
            <p:spPr>
              <a:xfrm flipH="1">
                <a:off x="4433061" y="222048"/>
                <a:ext cx="44807" cy="38537"/>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6" name="Google Shape;7096;p13"/>
              <p:cNvSpPr/>
              <p:nvPr/>
            </p:nvSpPr>
            <p:spPr>
              <a:xfrm flipH="1">
                <a:off x="4393781" y="227252"/>
                <a:ext cx="9368" cy="7460"/>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7" name="Google Shape;7097;p13"/>
              <p:cNvSpPr/>
              <p:nvPr/>
            </p:nvSpPr>
            <p:spPr>
              <a:xfrm flipH="1">
                <a:off x="4446295" y="235703"/>
                <a:ext cx="9293" cy="7435"/>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8" name="Google Shape;7098;p13"/>
              <p:cNvSpPr/>
              <p:nvPr/>
            </p:nvSpPr>
            <p:spPr>
              <a:xfrm>
                <a:off x="4560223" y="193895"/>
                <a:ext cx="292904" cy="99873"/>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9" name="Google Shape;7099;p13"/>
              <p:cNvSpPr/>
              <p:nvPr/>
            </p:nvSpPr>
            <p:spPr>
              <a:xfrm>
                <a:off x="4788247" y="241924"/>
                <a:ext cx="13730" cy="1028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0" name="Google Shape;7100;p13"/>
              <p:cNvSpPr/>
              <p:nvPr/>
            </p:nvSpPr>
            <p:spPr>
              <a:xfrm>
                <a:off x="4609714" y="231044"/>
                <a:ext cx="13705" cy="1021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1" name="Google Shape;7101;p13"/>
              <p:cNvSpPr/>
              <p:nvPr/>
            </p:nvSpPr>
            <p:spPr>
              <a:xfrm>
                <a:off x="4715436" y="206832"/>
                <a:ext cx="44485" cy="43592"/>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2" name="Google Shape;7102;p13"/>
              <p:cNvSpPr/>
              <p:nvPr/>
            </p:nvSpPr>
            <p:spPr>
              <a:xfrm>
                <a:off x="4657222" y="222048"/>
                <a:ext cx="44807" cy="38537"/>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3" name="Google Shape;7103;p13"/>
              <p:cNvSpPr/>
              <p:nvPr/>
            </p:nvSpPr>
            <p:spPr>
              <a:xfrm>
                <a:off x="4731941" y="227252"/>
                <a:ext cx="9368" cy="7460"/>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4" name="Google Shape;7104;p13"/>
              <p:cNvSpPr/>
              <p:nvPr/>
            </p:nvSpPr>
            <p:spPr>
              <a:xfrm>
                <a:off x="4679501" y="235703"/>
                <a:ext cx="9293" cy="7435"/>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5" name="Google Shape;7105;p13"/>
              <p:cNvSpPr/>
              <p:nvPr/>
            </p:nvSpPr>
            <p:spPr>
              <a:xfrm flipH="1">
                <a:off x="4827805" y="193895"/>
                <a:ext cx="292904" cy="99873"/>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6" name="Google Shape;7106;p13"/>
              <p:cNvSpPr/>
              <p:nvPr/>
            </p:nvSpPr>
            <p:spPr>
              <a:xfrm flipH="1">
                <a:off x="4878956" y="241924"/>
                <a:ext cx="13730" cy="1028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7" name="Google Shape;7107;p13"/>
              <p:cNvSpPr/>
              <p:nvPr/>
            </p:nvSpPr>
            <p:spPr>
              <a:xfrm flipH="1">
                <a:off x="5057514" y="231044"/>
                <a:ext cx="13705" cy="1021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8" name="Google Shape;7108;p13"/>
              <p:cNvSpPr/>
              <p:nvPr/>
            </p:nvSpPr>
            <p:spPr>
              <a:xfrm flipH="1">
                <a:off x="4921012" y="206832"/>
                <a:ext cx="44485" cy="43592"/>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9" name="Google Shape;7109;p13"/>
              <p:cNvSpPr/>
              <p:nvPr/>
            </p:nvSpPr>
            <p:spPr>
              <a:xfrm flipH="1">
                <a:off x="4978904" y="222048"/>
                <a:ext cx="44807" cy="38537"/>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0" name="Google Shape;7110;p13"/>
              <p:cNvSpPr/>
              <p:nvPr/>
            </p:nvSpPr>
            <p:spPr>
              <a:xfrm flipH="1">
                <a:off x="4939624" y="227252"/>
                <a:ext cx="9368" cy="7460"/>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1" name="Google Shape;7111;p13"/>
              <p:cNvSpPr/>
              <p:nvPr/>
            </p:nvSpPr>
            <p:spPr>
              <a:xfrm flipH="1">
                <a:off x="4992138" y="235703"/>
                <a:ext cx="9293" cy="7435"/>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2" name="Google Shape;7112;p13"/>
              <p:cNvSpPr/>
              <p:nvPr/>
            </p:nvSpPr>
            <p:spPr>
              <a:xfrm>
                <a:off x="5107256" y="193895"/>
                <a:ext cx="292904" cy="99873"/>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3" name="Google Shape;7113;p13"/>
              <p:cNvSpPr/>
              <p:nvPr/>
            </p:nvSpPr>
            <p:spPr>
              <a:xfrm>
                <a:off x="5335279" y="241924"/>
                <a:ext cx="13730" cy="1028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4" name="Google Shape;7114;p13"/>
              <p:cNvSpPr/>
              <p:nvPr/>
            </p:nvSpPr>
            <p:spPr>
              <a:xfrm>
                <a:off x="5156746" y="231044"/>
                <a:ext cx="13705" cy="1021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5" name="Google Shape;7115;p13"/>
              <p:cNvSpPr/>
              <p:nvPr/>
            </p:nvSpPr>
            <p:spPr>
              <a:xfrm>
                <a:off x="5262468" y="206832"/>
                <a:ext cx="44485" cy="43592"/>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6" name="Google Shape;7116;p13"/>
              <p:cNvSpPr/>
              <p:nvPr/>
            </p:nvSpPr>
            <p:spPr>
              <a:xfrm>
                <a:off x="5204254" y="222048"/>
                <a:ext cx="44807" cy="38537"/>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7" name="Google Shape;7117;p13"/>
              <p:cNvSpPr/>
              <p:nvPr/>
            </p:nvSpPr>
            <p:spPr>
              <a:xfrm>
                <a:off x="5278974" y="227252"/>
                <a:ext cx="9368" cy="7460"/>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8" name="Google Shape;7118;p13"/>
              <p:cNvSpPr/>
              <p:nvPr/>
            </p:nvSpPr>
            <p:spPr>
              <a:xfrm>
                <a:off x="5226534" y="235703"/>
                <a:ext cx="9293" cy="7435"/>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9" name="Google Shape;7119;p13"/>
              <p:cNvSpPr/>
              <p:nvPr/>
            </p:nvSpPr>
            <p:spPr>
              <a:xfrm flipH="1">
                <a:off x="5374838" y="193895"/>
                <a:ext cx="292904" cy="99873"/>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0" name="Google Shape;7120;p13"/>
              <p:cNvSpPr/>
              <p:nvPr/>
            </p:nvSpPr>
            <p:spPr>
              <a:xfrm flipH="1">
                <a:off x="5425989" y="241924"/>
                <a:ext cx="13730" cy="1028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1" name="Google Shape;7121;p13"/>
              <p:cNvSpPr/>
              <p:nvPr/>
            </p:nvSpPr>
            <p:spPr>
              <a:xfrm flipH="1">
                <a:off x="5604547" y="231044"/>
                <a:ext cx="13705" cy="1021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2" name="Google Shape;7122;p13"/>
              <p:cNvSpPr/>
              <p:nvPr/>
            </p:nvSpPr>
            <p:spPr>
              <a:xfrm flipH="1">
                <a:off x="5468045" y="206832"/>
                <a:ext cx="44485" cy="43592"/>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3" name="Google Shape;7123;p13"/>
              <p:cNvSpPr/>
              <p:nvPr/>
            </p:nvSpPr>
            <p:spPr>
              <a:xfrm flipH="1">
                <a:off x="5525937" y="222048"/>
                <a:ext cx="44807" cy="38537"/>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4" name="Google Shape;7124;p13"/>
              <p:cNvSpPr/>
              <p:nvPr/>
            </p:nvSpPr>
            <p:spPr>
              <a:xfrm flipH="1">
                <a:off x="5486657" y="227252"/>
                <a:ext cx="9368" cy="7460"/>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5" name="Google Shape;7125;p13"/>
              <p:cNvSpPr/>
              <p:nvPr/>
            </p:nvSpPr>
            <p:spPr>
              <a:xfrm flipH="1">
                <a:off x="5539171" y="235703"/>
                <a:ext cx="9293" cy="7435"/>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6" name="Google Shape;7126;p13"/>
              <p:cNvSpPr/>
              <p:nvPr/>
            </p:nvSpPr>
            <p:spPr>
              <a:xfrm>
                <a:off x="5654288" y="193895"/>
                <a:ext cx="292904" cy="99873"/>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7" name="Google Shape;7127;p13"/>
              <p:cNvSpPr/>
              <p:nvPr/>
            </p:nvSpPr>
            <p:spPr>
              <a:xfrm>
                <a:off x="5882312" y="241924"/>
                <a:ext cx="13730" cy="1028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8" name="Google Shape;7128;p13"/>
              <p:cNvSpPr/>
              <p:nvPr/>
            </p:nvSpPr>
            <p:spPr>
              <a:xfrm>
                <a:off x="5703779" y="231044"/>
                <a:ext cx="13705" cy="1021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9" name="Google Shape;7129;p13"/>
              <p:cNvSpPr/>
              <p:nvPr/>
            </p:nvSpPr>
            <p:spPr>
              <a:xfrm>
                <a:off x="5809501" y="206832"/>
                <a:ext cx="44485" cy="43592"/>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0" name="Google Shape;7130;p13"/>
              <p:cNvSpPr/>
              <p:nvPr/>
            </p:nvSpPr>
            <p:spPr>
              <a:xfrm>
                <a:off x="5751287" y="222048"/>
                <a:ext cx="44807" cy="38537"/>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1" name="Google Shape;7131;p13"/>
              <p:cNvSpPr/>
              <p:nvPr/>
            </p:nvSpPr>
            <p:spPr>
              <a:xfrm>
                <a:off x="5826006" y="227252"/>
                <a:ext cx="9368" cy="7460"/>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2" name="Google Shape;7132;p13"/>
              <p:cNvSpPr/>
              <p:nvPr/>
            </p:nvSpPr>
            <p:spPr>
              <a:xfrm>
                <a:off x="5773567" y="235703"/>
                <a:ext cx="9293" cy="7435"/>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3" name="Google Shape;7133;p13"/>
              <p:cNvSpPr/>
              <p:nvPr/>
            </p:nvSpPr>
            <p:spPr>
              <a:xfrm flipH="1">
                <a:off x="5921871" y="193895"/>
                <a:ext cx="292904" cy="99873"/>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4" name="Google Shape;7134;p13"/>
              <p:cNvSpPr/>
              <p:nvPr/>
            </p:nvSpPr>
            <p:spPr>
              <a:xfrm flipH="1">
                <a:off x="5973022" y="241924"/>
                <a:ext cx="13730" cy="1028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5" name="Google Shape;7135;p13"/>
              <p:cNvSpPr/>
              <p:nvPr/>
            </p:nvSpPr>
            <p:spPr>
              <a:xfrm flipH="1">
                <a:off x="6151580" y="231044"/>
                <a:ext cx="13705" cy="1021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6" name="Google Shape;7136;p13"/>
              <p:cNvSpPr/>
              <p:nvPr/>
            </p:nvSpPr>
            <p:spPr>
              <a:xfrm flipH="1">
                <a:off x="6015078" y="206832"/>
                <a:ext cx="44485" cy="43592"/>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7" name="Google Shape;7137;p13"/>
              <p:cNvSpPr/>
              <p:nvPr/>
            </p:nvSpPr>
            <p:spPr>
              <a:xfrm flipH="1">
                <a:off x="6072970" y="222048"/>
                <a:ext cx="44807" cy="38537"/>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8" name="Google Shape;7138;p13"/>
              <p:cNvSpPr/>
              <p:nvPr/>
            </p:nvSpPr>
            <p:spPr>
              <a:xfrm flipH="1">
                <a:off x="6033689" y="227252"/>
                <a:ext cx="9368" cy="7460"/>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9" name="Google Shape;7139;p13"/>
              <p:cNvSpPr/>
              <p:nvPr/>
            </p:nvSpPr>
            <p:spPr>
              <a:xfrm flipH="1">
                <a:off x="6086203" y="235703"/>
                <a:ext cx="9293" cy="7435"/>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0" name="Google Shape;7140;p13"/>
              <p:cNvSpPr/>
              <p:nvPr/>
            </p:nvSpPr>
            <p:spPr>
              <a:xfrm>
                <a:off x="6201321" y="193895"/>
                <a:ext cx="292904" cy="99873"/>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1" name="Google Shape;7141;p13"/>
              <p:cNvSpPr/>
              <p:nvPr/>
            </p:nvSpPr>
            <p:spPr>
              <a:xfrm>
                <a:off x="6429345" y="241924"/>
                <a:ext cx="13730" cy="1028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2" name="Google Shape;7142;p13"/>
              <p:cNvSpPr/>
              <p:nvPr/>
            </p:nvSpPr>
            <p:spPr>
              <a:xfrm>
                <a:off x="6250812" y="231044"/>
                <a:ext cx="13705" cy="1021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3" name="Google Shape;7143;p13"/>
              <p:cNvSpPr/>
              <p:nvPr/>
            </p:nvSpPr>
            <p:spPr>
              <a:xfrm>
                <a:off x="6356534" y="206832"/>
                <a:ext cx="44485" cy="43592"/>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4" name="Google Shape;7144;p13"/>
              <p:cNvSpPr/>
              <p:nvPr/>
            </p:nvSpPr>
            <p:spPr>
              <a:xfrm>
                <a:off x="6298320" y="222048"/>
                <a:ext cx="44807" cy="38537"/>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5" name="Google Shape;7145;p13"/>
              <p:cNvSpPr/>
              <p:nvPr/>
            </p:nvSpPr>
            <p:spPr>
              <a:xfrm>
                <a:off x="6373039" y="227252"/>
                <a:ext cx="9368" cy="7460"/>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6" name="Google Shape;7146;p13"/>
              <p:cNvSpPr/>
              <p:nvPr/>
            </p:nvSpPr>
            <p:spPr>
              <a:xfrm>
                <a:off x="6320599" y="235703"/>
                <a:ext cx="9293" cy="7435"/>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7" name="Google Shape;7147;p13"/>
              <p:cNvSpPr/>
              <p:nvPr/>
            </p:nvSpPr>
            <p:spPr>
              <a:xfrm flipH="1">
                <a:off x="6468903" y="193895"/>
                <a:ext cx="292904" cy="99873"/>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8" name="Google Shape;7148;p13"/>
              <p:cNvSpPr/>
              <p:nvPr/>
            </p:nvSpPr>
            <p:spPr>
              <a:xfrm flipH="1">
                <a:off x="6520054" y="241924"/>
                <a:ext cx="13730" cy="1028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9" name="Google Shape;7149;p13"/>
              <p:cNvSpPr/>
              <p:nvPr/>
            </p:nvSpPr>
            <p:spPr>
              <a:xfrm flipH="1">
                <a:off x="6698612" y="231044"/>
                <a:ext cx="13705" cy="1021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0" name="Google Shape;7150;p13"/>
              <p:cNvSpPr/>
              <p:nvPr/>
            </p:nvSpPr>
            <p:spPr>
              <a:xfrm flipH="1">
                <a:off x="6562110" y="206832"/>
                <a:ext cx="44485" cy="43592"/>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1" name="Google Shape;7151;p13"/>
              <p:cNvSpPr/>
              <p:nvPr/>
            </p:nvSpPr>
            <p:spPr>
              <a:xfrm flipH="1">
                <a:off x="6620002" y="222048"/>
                <a:ext cx="44807" cy="38537"/>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2" name="Google Shape;7152;p13"/>
              <p:cNvSpPr/>
              <p:nvPr/>
            </p:nvSpPr>
            <p:spPr>
              <a:xfrm flipH="1">
                <a:off x="6580722" y="227252"/>
                <a:ext cx="9368" cy="7460"/>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3" name="Google Shape;7153;p13"/>
              <p:cNvSpPr/>
              <p:nvPr/>
            </p:nvSpPr>
            <p:spPr>
              <a:xfrm flipH="1">
                <a:off x="6633236" y="235703"/>
                <a:ext cx="9293" cy="7435"/>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4" name="Google Shape;7154;p13"/>
              <p:cNvSpPr/>
              <p:nvPr/>
            </p:nvSpPr>
            <p:spPr>
              <a:xfrm>
                <a:off x="6748354" y="193895"/>
                <a:ext cx="292904" cy="99873"/>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5" name="Google Shape;7155;p13"/>
              <p:cNvSpPr/>
              <p:nvPr/>
            </p:nvSpPr>
            <p:spPr>
              <a:xfrm>
                <a:off x="6976378" y="241924"/>
                <a:ext cx="13730" cy="1028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6" name="Google Shape;7156;p13"/>
              <p:cNvSpPr/>
              <p:nvPr/>
            </p:nvSpPr>
            <p:spPr>
              <a:xfrm>
                <a:off x="6797844" y="231044"/>
                <a:ext cx="13705" cy="1021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7" name="Google Shape;7157;p13"/>
              <p:cNvSpPr/>
              <p:nvPr/>
            </p:nvSpPr>
            <p:spPr>
              <a:xfrm>
                <a:off x="6903567" y="206832"/>
                <a:ext cx="44485" cy="43592"/>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8" name="Google Shape;7158;p13"/>
              <p:cNvSpPr/>
              <p:nvPr/>
            </p:nvSpPr>
            <p:spPr>
              <a:xfrm>
                <a:off x="6845352" y="222048"/>
                <a:ext cx="44807" cy="38537"/>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9" name="Google Shape;7159;p13"/>
              <p:cNvSpPr/>
              <p:nvPr/>
            </p:nvSpPr>
            <p:spPr>
              <a:xfrm>
                <a:off x="6920072" y="227252"/>
                <a:ext cx="9368" cy="7460"/>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0" name="Google Shape;7160;p13"/>
              <p:cNvSpPr/>
              <p:nvPr/>
            </p:nvSpPr>
            <p:spPr>
              <a:xfrm>
                <a:off x="6867632" y="235703"/>
                <a:ext cx="9293" cy="7435"/>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1" name="Google Shape;7161;p13"/>
              <p:cNvSpPr/>
              <p:nvPr/>
            </p:nvSpPr>
            <p:spPr>
              <a:xfrm flipH="1">
                <a:off x="7015936" y="193895"/>
                <a:ext cx="292904" cy="99873"/>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2" name="Google Shape;7162;p13"/>
              <p:cNvSpPr/>
              <p:nvPr/>
            </p:nvSpPr>
            <p:spPr>
              <a:xfrm flipH="1">
                <a:off x="7067087" y="241924"/>
                <a:ext cx="13730" cy="1028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3" name="Google Shape;7163;p13"/>
              <p:cNvSpPr/>
              <p:nvPr/>
            </p:nvSpPr>
            <p:spPr>
              <a:xfrm flipH="1">
                <a:off x="7245645" y="231044"/>
                <a:ext cx="13705" cy="1021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4" name="Google Shape;7164;p13"/>
              <p:cNvSpPr/>
              <p:nvPr/>
            </p:nvSpPr>
            <p:spPr>
              <a:xfrm flipH="1">
                <a:off x="7109143" y="206832"/>
                <a:ext cx="44485" cy="43592"/>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5" name="Google Shape;7165;p13"/>
              <p:cNvSpPr/>
              <p:nvPr/>
            </p:nvSpPr>
            <p:spPr>
              <a:xfrm flipH="1">
                <a:off x="7167035" y="222048"/>
                <a:ext cx="44807" cy="38537"/>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6" name="Google Shape;7166;p13"/>
              <p:cNvSpPr/>
              <p:nvPr/>
            </p:nvSpPr>
            <p:spPr>
              <a:xfrm flipH="1">
                <a:off x="7127755" y="227252"/>
                <a:ext cx="9368" cy="7460"/>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7" name="Google Shape;7167;p13"/>
              <p:cNvSpPr/>
              <p:nvPr/>
            </p:nvSpPr>
            <p:spPr>
              <a:xfrm flipH="1">
                <a:off x="7180269" y="235703"/>
                <a:ext cx="9293" cy="7435"/>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8" name="Google Shape;7168;p13"/>
              <p:cNvSpPr/>
              <p:nvPr/>
            </p:nvSpPr>
            <p:spPr>
              <a:xfrm>
                <a:off x="7295386" y="193895"/>
                <a:ext cx="292904" cy="99873"/>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9" name="Google Shape;7169;p13"/>
              <p:cNvSpPr/>
              <p:nvPr/>
            </p:nvSpPr>
            <p:spPr>
              <a:xfrm>
                <a:off x="7523410" y="241924"/>
                <a:ext cx="13730" cy="1028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0" name="Google Shape;7170;p13"/>
              <p:cNvSpPr/>
              <p:nvPr/>
            </p:nvSpPr>
            <p:spPr>
              <a:xfrm>
                <a:off x="7344877" y="231044"/>
                <a:ext cx="13705" cy="1021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1" name="Google Shape;7171;p13"/>
              <p:cNvSpPr/>
              <p:nvPr/>
            </p:nvSpPr>
            <p:spPr>
              <a:xfrm>
                <a:off x="7450599" y="206832"/>
                <a:ext cx="44485" cy="43592"/>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2" name="Google Shape;7172;p13"/>
              <p:cNvSpPr/>
              <p:nvPr/>
            </p:nvSpPr>
            <p:spPr>
              <a:xfrm>
                <a:off x="7392385" y="222048"/>
                <a:ext cx="44807" cy="38537"/>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3" name="Google Shape;7173;p13"/>
              <p:cNvSpPr/>
              <p:nvPr/>
            </p:nvSpPr>
            <p:spPr>
              <a:xfrm>
                <a:off x="7467104" y="227252"/>
                <a:ext cx="9368" cy="7460"/>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4" name="Google Shape;7174;p13"/>
              <p:cNvSpPr/>
              <p:nvPr/>
            </p:nvSpPr>
            <p:spPr>
              <a:xfrm>
                <a:off x="7414665" y="235703"/>
                <a:ext cx="9293" cy="7435"/>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5" name="Google Shape;7175;p13"/>
              <p:cNvSpPr/>
              <p:nvPr/>
            </p:nvSpPr>
            <p:spPr>
              <a:xfrm flipH="1">
                <a:off x="7562969" y="193895"/>
                <a:ext cx="292904" cy="99873"/>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6" name="Google Shape;7176;p13"/>
              <p:cNvSpPr/>
              <p:nvPr/>
            </p:nvSpPr>
            <p:spPr>
              <a:xfrm flipH="1">
                <a:off x="7614120" y="241924"/>
                <a:ext cx="13730" cy="1028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7" name="Google Shape;7177;p13"/>
              <p:cNvSpPr/>
              <p:nvPr/>
            </p:nvSpPr>
            <p:spPr>
              <a:xfrm flipH="1">
                <a:off x="7792678" y="231044"/>
                <a:ext cx="13705" cy="1021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8" name="Google Shape;7178;p13"/>
              <p:cNvSpPr/>
              <p:nvPr/>
            </p:nvSpPr>
            <p:spPr>
              <a:xfrm flipH="1">
                <a:off x="7656176" y="206832"/>
                <a:ext cx="44485" cy="43592"/>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9" name="Google Shape;7179;p13"/>
              <p:cNvSpPr/>
              <p:nvPr/>
            </p:nvSpPr>
            <p:spPr>
              <a:xfrm flipH="1">
                <a:off x="7714068" y="222048"/>
                <a:ext cx="44807" cy="38537"/>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0" name="Google Shape;7180;p13"/>
              <p:cNvSpPr/>
              <p:nvPr/>
            </p:nvSpPr>
            <p:spPr>
              <a:xfrm flipH="1">
                <a:off x="7674787" y="227252"/>
                <a:ext cx="9368" cy="7460"/>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1" name="Google Shape;7181;p13"/>
              <p:cNvSpPr/>
              <p:nvPr/>
            </p:nvSpPr>
            <p:spPr>
              <a:xfrm flipH="1">
                <a:off x="7727302" y="235703"/>
                <a:ext cx="9293" cy="7435"/>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2" name="Google Shape;7182;p13"/>
              <p:cNvSpPr/>
              <p:nvPr/>
            </p:nvSpPr>
            <p:spPr>
              <a:xfrm>
                <a:off x="7842419" y="193895"/>
                <a:ext cx="292904" cy="99873"/>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3" name="Google Shape;7183;p13"/>
              <p:cNvSpPr/>
              <p:nvPr/>
            </p:nvSpPr>
            <p:spPr>
              <a:xfrm>
                <a:off x="8070443" y="241924"/>
                <a:ext cx="13730" cy="1028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4" name="Google Shape;7184;p13"/>
              <p:cNvSpPr/>
              <p:nvPr/>
            </p:nvSpPr>
            <p:spPr>
              <a:xfrm>
                <a:off x="7891910" y="231044"/>
                <a:ext cx="13705" cy="1021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5" name="Google Shape;7185;p13"/>
              <p:cNvSpPr/>
              <p:nvPr/>
            </p:nvSpPr>
            <p:spPr>
              <a:xfrm>
                <a:off x="7997632" y="206832"/>
                <a:ext cx="44485" cy="43592"/>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6" name="Google Shape;7186;p13"/>
              <p:cNvSpPr/>
              <p:nvPr/>
            </p:nvSpPr>
            <p:spPr>
              <a:xfrm>
                <a:off x="7939418" y="222048"/>
                <a:ext cx="44807" cy="38537"/>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7" name="Google Shape;7187;p13"/>
              <p:cNvSpPr/>
              <p:nvPr/>
            </p:nvSpPr>
            <p:spPr>
              <a:xfrm>
                <a:off x="8014137" y="227252"/>
                <a:ext cx="9368" cy="7460"/>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8" name="Google Shape;7188;p13"/>
              <p:cNvSpPr/>
              <p:nvPr/>
            </p:nvSpPr>
            <p:spPr>
              <a:xfrm>
                <a:off x="7961697" y="235703"/>
                <a:ext cx="9293" cy="7435"/>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9" name="Google Shape;7189;p13"/>
              <p:cNvSpPr/>
              <p:nvPr/>
            </p:nvSpPr>
            <p:spPr>
              <a:xfrm flipH="1">
                <a:off x="8110001" y="193895"/>
                <a:ext cx="292904" cy="99873"/>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0" name="Google Shape;7190;p13"/>
              <p:cNvSpPr/>
              <p:nvPr/>
            </p:nvSpPr>
            <p:spPr>
              <a:xfrm flipH="1">
                <a:off x="8161153" y="241924"/>
                <a:ext cx="13730" cy="1028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1" name="Google Shape;7191;p13"/>
              <p:cNvSpPr/>
              <p:nvPr/>
            </p:nvSpPr>
            <p:spPr>
              <a:xfrm flipH="1">
                <a:off x="8339710" y="231044"/>
                <a:ext cx="13705" cy="1021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2" name="Google Shape;7192;p13"/>
              <p:cNvSpPr/>
              <p:nvPr/>
            </p:nvSpPr>
            <p:spPr>
              <a:xfrm flipH="1">
                <a:off x="8203208" y="206832"/>
                <a:ext cx="44485" cy="43592"/>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3" name="Google Shape;7193;p13"/>
              <p:cNvSpPr/>
              <p:nvPr/>
            </p:nvSpPr>
            <p:spPr>
              <a:xfrm flipH="1">
                <a:off x="8261100" y="222048"/>
                <a:ext cx="44807" cy="38537"/>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4" name="Google Shape;7194;p13"/>
              <p:cNvSpPr/>
              <p:nvPr/>
            </p:nvSpPr>
            <p:spPr>
              <a:xfrm flipH="1">
                <a:off x="8221820" y="227252"/>
                <a:ext cx="9368" cy="7460"/>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5" name="Google Shape;7195;p13"/>
              <p:cNvSpPr/>
              <p:nvPr/>
            </p:nvSpPr>
            <p:spPr>
              <a:xfrm flipH="1">
                <a:off x="8274334" y="235703"/>
                <a:ext cx="9293" cy="7435"/>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6" name="Google Shape;7196;p13"/>
              <p:cNvSpPr/>
              <p:nvPr/>
            </p:nvSpPr>
            <p:spPr>
              <a:xfrm>
                <a:off x="8389452" y="193895"/>
                <a:ext cx="292904" cy="99873"/>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7" name="Google Shape;7197;p13"/>
              <p:cNvSpPr/>
              <p:nvPr/>
            </p:nvSpPr>
            <p:spPr>
              <a:xfrm>
                <a:off x="8617476" y="241924"/>
                <a:ext cx="13730" cy="1028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8" name="Google Shape;7198;p13"/>
              <p:cNvSpPr/>
              <p:nvPr/>
            </p:nvSpPr>
            <p:spPr>
              <a:xfrm>
                <a:off x="8438942" y="231044"/>
                <a:ext cx="13705" cy="1021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9" name="Google Shape;7199;p13"/>
              <p:cNvSpPr/>
              <p:nvPr/>
            </p:nvSpPr>
            <p:spPr>
              <a:xfrm>
                <a:off x="8544665" y="206832"/>
                <a:ext cx="44485" cy="43592"/>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0" name="Google Shape;7200;p13"/>
              <p:cNvSpPr/>
              <p:nvPr/>
            </p:nvSpPr>
            <p:spPr>
              <a:xfrm>
                <a:off x="8486451" y="222048"/>
                <a:ext cx="44807" cy="38537"/>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1" name="Google Shape;7201;p13"/>
              <p:cNvSpPr/>
              <p:nvPr/>
            </p:nvSpPr>
            <p:spPr>
              <a:xfrm>
                <a:off x="8561170" y="227252"/>
                <a:ext cx="9368" cy="7460"/>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2" name="Google Shape;7202;p13"/>
              <p:cNvSpPr/>
              <p:nvPr/>
            </p:nvSpPr>
            <p:spPr>
              <a:xfrm>
                <a:off x="8508730" y="235703"/>
                <a:ext cx="9293" cy="7435"/>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3" name="Google Shape;7203;p13"/>
              <p:cNvSpPr/>
              <p:nvPr/>
            </p:nvSpPr>
            <p:spPr>
              <a:xfrm flipH="1">
                <a:off x="8657034" y="193895"/>
                <a:ext cx="292904" cy="99873"/>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4" name="Google Shape;7204;p13"/>
              <p:cNvSpPr/>
              <p:nvPr/>
            </p:nvSpPr>
            <p:spPr>
              <a:xfrm flipH="1">
                <a:off x="8708185" y="241924"/>
                <a:ext cx="13730" cy="1028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5" name="Google Shape;7205;p13"/>
              <p:cNvSpPr/>
              <p:nvPr/>
            </p:nvSpPr>
            <p:spPr>
              <a:xfrm flipH="1">
                <a:off x="8886743" y="231044"/>
                <a:ext cx="13705" cy="1021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6" name="Google Shape;7206;p13"/>
              <p:cNvSpPr/>
              <p:nvPr/>
            </p:nvSpPr>
            <p:spPr>
              <a:xfrm flipH="1">
                <a:off x="8750241" y="206832"/>
                <a:ext cx="44485" cy="43592"/>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7" name="Google Shape;7207;p13"/>
              <p:cNvSpPr/>
              <p:nvPr/>
            </p:nvSpPr>
            <p:spPr>
              <a:xfrm flipH="1">
                <a:off x="8808133" y="222048"/>
                <a:ext cx="44807" cy="38537"/>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8" name="Google Shape;7208;p13"/>
              <p:cNvSpPr/>
              <p:nvPr/>
            </p:nvSpPr>
            <p:spPr>
              <a:xfrm flipH="1">
                <a:off x="8768853" y="227252"/>
                <a:ext cx="9368" cy="7460"/>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9" name="Google Shape;7209;p13"/>
              <p:cNvSpPr/>
              <p:nvPr/>
            </p:nvSpPr>
            <p:spPr>
              <a:xfrm flipH="1">
                <a:off x="8821367" y="235703"/>
                <a:ext cx="9293" cy="7435"/>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10" name="Google Shape;7210;p13"/>
            <p:cNvGrpSpPr/>
            <p:nvPr/>
          </p:nvGrpSpPr>
          <p:grpSpPr>
            <a:xfrm>
              <a:off x="194061" y="4849720"/>
              <a:ext cx="8755877" cy="99873"/>
              <a:chOff x="194061" y="4849720"/>
              <a:chExt cx="8755877" cy="99873"/>
            </a:xfrm>
          </p:grpSpPr>
          <p:grpSp>
            <p:nvGrpSpPr>
              <p:cNvPr id="7211" name="Google Shape;7211;p13"/>
              <p:cNvGrpSpPr/>
              <p:nvPr/>
            </p:nvGrpSpPr>
            <p:grpSpPr>
              <a:xfrm>
                <a:off x="194061" y="4849720"/>
                <a:ext cx="292904" cy="99873"/>
                <a:chOff x="8903450" y="3383150"/>
                <a:chExt cx="295475" cy="100750"/>
              </a:xfrm>
            </p:grpSpPr>
            <p:sp>
              <p:nvSpPr>
                <p:cNvPr id="7212" name="Google Shape;7212;p13"/>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3" name="Google Shape;7213;p13"/>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4" name="Google Shape;7214;p13"/>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5" name="Google Shape;7215;p13"/>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6" name="Google Shape;7216;p13"/>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7" name="Google Shape;7217;p13"/>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8" name="Google Shape;7218;p13"/>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19" name="Google Shape;7219;p13"/>
              <p:cNvGrpSpPr/>
              <p:nvPr/>
            </p:nvGrpSpPr>
            <p:grpSpPr>
              <a:xfrm flipH="1">
                <a:off x="461644" y="4849720"/>
                <a:ext cx="292904" cy="99873"/>
                <a:chOff x="8903450" y="3383150"/>
                <a:chExt cx="295475" cy="100750"/>
              </a:xfrm>
            </p:grpSpPr>
            <p:sp>
              <p:nvSpPr>
                <p:cNvPr id="7220" name="Google Shape;7220;p13"/>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1" name="Google Shape;7221;p13"/>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2" name="Google Shape;7222;p13"/>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3" name="Google Shape;7223;p13"/>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4" name="Google Shape;7224;p13"/>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5" name="Google Shape;7225;p13"/>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6" name="Google Shape;7226;p13"/>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27" name="Google Shape;7227;p13"/>
              <p:cNvGrpSpPr/>
              <p:nvPr/>
            </p:nvGrpSpPr>
            <p:grpSpPr>
              <a:xfrm>
                <a:off x="739321" y="4849720"/>
                <a:ext cx="292904" cy="99873"/>
                <a:chOff x="8903450" y="3383150"/>
                <a:chExt cx="295475" cy="100750"/>
              </a:xfrm>
            </p:grpSpPr>
            <p:sp>
              <p:nvSpPr>
                <p:cNvPr id="7228" name="Google Shape;7228;p13"/>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9" name="Google Shape;7229;p13"/>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0" name="Google Shape;7230;p13"/>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1" name="Google Shape;7231;p13"/>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2" name="Google Shape;7232;p13"/>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3" name="Google Shape;7233;p13"/>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4" name="Google Shape;7234;p13"/>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35" name="Google Shape;7235;p13"/>
              <p:cNvGrpSpPr/>
              <p:nvPr/>
            </p:nvGrpSpPr>
            <p:grpSpPr>
              <a:xfrm flipH="1">
                <a:off x="1006903" y="4849720"/>
                <a:ext cx="292904" cy="99873"/>
                <a:chOff x="8903450" y="3383150"/>
                <a:chExt cx="295475" cy="100750"/>
              </a:xfrm>
            </p:grpSpPr>
            <p:sp>
              <p:nvSpPr>
                <p:cNvPr id="7236" name="Google Shape;7236;p13"/>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7" name="Google Shape;7237;p13"/>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8" name="Google Shape;7238;p13"/>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9" name="Google Shape;7239;p13"/>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0" name="Google Shape;7240;p13"/>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1" name="Google Shape;7241;p13"/>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2" name="Google Shape;7242;p13"/>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43" name="Google Shape;7243;p13"/>
              <p:cNvGrpSpPr/>
              <p:nvPr/>
            </p:nvGrpSpPr>
            <p:grpSpPr>
              <a:xfrm>
                <a:off x="1285164" y="4849720"/>
                <a:ext cx="292904" cy="99873"/>
                <a:chOff x="8903450" y="3383150"/>
                <a:chExt cx="295475" cy="100750"/>
              </a:xfrm>
            </p:grpSpPr>
            <p:sp>
              <p:nvSpPr>
                <p:cNvPr id="7244" name="Google Shape;7244;p13"/>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5" name="Google Shape;7245;p13"/>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6" name="Google Shape;7246;p13"/>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7" name="Google Shape;7247;p13"/>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8" name="Google Shape;7248;p13"/>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9" name="Google Shape;7249;p13"/>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0" name="Google Shape;7250;p13"/>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51" name="Google Shape;7251;p13"/>
              <p:cNvGrpSpPr/>
              <p:nvPr/>
            </p:nvGrpSpPr>
            <p:grpSpPr>
              <a:xfrm flipH="1">
                <a:off x="1552746" y="4849720"/>
                <a:ext cx="292904" cy="99873"/>
                <a:chOff x="8903450" y="3383150"/>
                <a:chExt cx="295475" cy="100750"/>
              </a:xfrm>
            </p:grpSpPr>
            <p:sp>
              <p:nvSpPr>
                <p:cNvPr id="7252" name="Google Shape;7252;p13"/>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3" name="Google Shape;7253;p13"/>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4" name="Google Shape;7254;p13"/>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5" name="Google Shape;7255;p13"/>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6" name="Google Shape;7256;p13"/>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7" name="Google Shape;7257;p13"/>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8" name="Google Shape;7258;p13"/>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59" name="Google Shape;7259;p13"/>
              <p:cNvGrpSpPr/>
              <p:nvPr/>
            </p:nvGrpSpPr>
            <p:grpSpPr>
              <a:xfrm>
                <a:off x="1831007" y="4849720"/>
                <a:ext cx="292904" cy="99873"/>
                <a:chOff x="8903450" y="3383150"/>
                <a:chExt cx="295475" cy="100750"/>
              </a:xfrm>
            </p:grpSpPr>
            <p:sp>
              <p:nvSpPr>
                <p:cNvPr id="7260" name="Google Shape;7260;p13"/>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1" name="Google Shape;7261;p13"/>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2" name="Google Shape;7262;p13"/>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3" name="Google Shape;7263;p13"/>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4" name="Google Shape;7264;p13"/>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5" name="Google Shape;7265;p13"/>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6" name="Google Shape;7266;p13"/>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67" name="Google Shape;7267;p13"/>
              <p:cNvGrpSpPr/>
              <p:nvPr/>
            </p:nvGrpSpPr>
            <p:grpSpPr>
              <a:xfrm flipH="1">
                <a:off x="2098589" y="4849720"/>
                <a:ext cx="292904" cy="99873"/>
                <a:chOff x="8903450" y="3383150"/>
                <a:chExt cx="295475" cy="100750"/>
              </a:xfrm>
            </p:grpSpPr>
            <p:sp>
              <p:nvSpPr>
                <p:cNvPr id="7268" name="Google Shape;7268;p13"/>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9" name="Google Shape;7269;p13"/>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0" name="Google Shape;7270;p13"/>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1" name="Google Shape;7271;p13"/>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2" name="Google Shape;7272;p13"/>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3" name="Google Shape;7273;p13"/>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4" name="Google Shape;7274;p13"/>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75" name="Google Shape;7275;p13"/>
              <p:cNvGrpSpPr/>
              <p:nvPr/>
            </p:nvGrpSpPr>
            <p:grpSpPr>
              <a:xfrm>
                <a:off x="2376850" y="4849720"/>
                <a:ext cx="292904" cy="99873"/>
                <a:chOff x="8903450" y="3383150"/>
                <a:chExt cx="295475" cy="100750"/>
              </a:xfrm>
            </p:grpSpPr>
            <p:sp>
              <p:nvSpPr>
                <p:cNvPr id="7276" name="Google Shape;7276;p13"/>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7" name="Google Shape;7277;p13"/>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8" name="Google Shape;7278;p13"/>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9" name="Google Shape;7279;p13"/>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0" name="Google Shape;7280;p13"/>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1" name="Google Shape;7281;p13"/>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2" name="Google Shape;7282;p13"/>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83" name="Google Shape;7283;p13"/>
              <p:cNvGrpSpPr/>
              <p:nvPr/>
            </p:nvGrpSpPr>
            <p:grpSpPr>
              <a:xfrm flipH="1">
                <a:off x="2644433" y="4849720"/>
                <a:ext cx="292904" cy="99873"/>
                <a:chOff x="8903450" y="3383150"/>
                <a:chExt cx="295475" cy="100750"/>
              </a:xfrm>
            </p:grpSpPr>
            <p:sp>
              <p:nvSpPr>
                <p:cNvPr id="7284" name="Google Shape;7284;p13"/>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5" name="Google Shape;7285;p13"/>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6" name="Google Shape;7286;p13"/>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7" name="Google Shape;7287;p13"/>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8" name="Google Shape;7288;p13"/>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9" name="Google Shape;7289;p13"/>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0" name="Google Shape;7290;p13"/>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91" name="Google Shape;7291;p13"/>
              <p:cNvGrpSpPr/>
              <p:nvPr/>
            </p:nvGrpSpPr>
            <p:grpSpPr>
              <a:xfrm>
                <a:off x="2922693" y="4849720"/>
                <a:ext cx="292904" cy="99873"/>
                <a:chOff x="8903450" y="3383150"/>
                <a:chExt cx="295475" cy="100750"/>
              </a:xfrm>
            </p:grpSpPr>
            <p:sp>
              <p:nvSpPr>
                <p:cNvPr id="7292" name="Google Shape;7292;p13"/>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3" name="Google Shape;7293;p13"/>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4" name="Google Shape;7294;p13"/>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5" name="Google Shape;7295;p13"/>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6" name="Google Shape;7296;p13"/>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7" name="Google Shape;7297;p13"/>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8" name="Google Shape;7298;p13"/>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99" name="Google Shape;7299;p13"/>
              <p:cNvGrpSpPr/>
              <p:nvPr/>
            </p:nvGrpSpPr>
            <p:grpSpPr>
              <a:xfrm flipH="1">
                <a:off x="3190276" y="4849720"/>
                <a:ext cx="292904" cy="99873"/>
                <a:chOff x="8903450" y="3383150"/>
                <a:chExt cx="295475" cy="100750"/>
              </a:xfrm>
            </p:grpSpPr>
            <p:sp>
              <p:nvSpPr>
                <p:cNvPr id="7300" name="Google Shape;7300;p13"/>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1" name="Google Shape;7301;p13"/>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2" name="Google Shape;7302;p13"/>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3" name="Google Shape;7303;p13"/>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4" name="Google Shape;7304;p13"/>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5" name="Google Shape;7305;p13"/>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6" name="Google Shape;7306;p13"/>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07" name="Google Shape;7307;p13"/>
              <p:cNvGrpSpPr/>
              <p:nvPr/>
            </p:nvGrpSpPr>
            <p:grpSpPr>
              <a:xfrm>
                <a:off x="3468537" y="4849720"/>
                <a:ext cx="292904" cy="99873"/>
                <a:chOff x="8903450" y="3383150"/>
                <a:chExt cx="295475" cy="100750"/>
              </a:xfrm>
            </p:grpSpPr>
            <p:sp>
              <p:nvSpPr>
                <p:cNvPr id="7308" name="Google Shape;7308;p13"/>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9" name="Google Shape;7309;p13"/>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0" name="Google Shape;7310;p13"/>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1" name="Google Shape;7311;p13"/>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2" name="Google Shape;7312;p13"/>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3" name="Google Shape;7313;p13"/>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4" name="Google Shape;7314;p13"/>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15" name="Google Shape;7315;p13"/>
              <p:cNvGrpSpPr/>
              <p:nvPr/>
            </p:nvGrpSpPr>
            <p:grpSpPr>
              <a:xfrm flipH="1">
                <a:off x="3736119" y="4849720"/>
                <a:ext cx="292904" cy="99873"/>
                <a:chOff x="8903450" y="3383150"/>
                <a:chExt cx="295475" cy="100750"/>
              </a:xfrm>
            </p:grpSpPr>
            <p:sp>
              <p:nvSpPr>
                <p:cNvPr id="7316" name="Google Shape;7316;p13"/>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7" name="Google Shape;7317;p13"/>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8" name="Google Shape;7318;p13"/>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9" name="Google Shape;7319;p13"/>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0" name="Google Shape;7320;p13"/>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1" name="Google Shape;7321;p13"/>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2" name="Google Shape;7322;p13"/>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23" name="Google Shape;7323;p13"/>
              <p:cNvGrpSpPr/>
              <p:nvPr/>
            </p:nvGrpSpPr>
            <p:grpSpPr>
              <a:xfrm>
                <a:off x="4014380" y="4849720"/>
                <a:ext cx="292904" cy="99873"/>
                <a:chOff x="8903450" y="3383150"/>
                <a:chExt cx="295475" cy="100750"/>
              </a:xfrm>
            </p:grpSpPr>
            <p:sp>
              <p:nvSpPr>
                <p:cNvPr id="7324" name="Google Shape;7324;p13"/>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5" name="Google Shape;7325;p13"/>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6" name="Google Shape;7326;p13"/>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7" name="Google Shape;7327;p13"/>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8" name="Google Shape;7328;p13"/>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9" name="Google Shape;7329;p13"/>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0" name="Google Shape;7330;p13"/>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31" name="Google Shape;7331;p13"/>
              <p:cNvGrpSpPr/>
              <p:nvPr/>
            </p:nvGrpSpPr>
            <p:grpSpPr>
              <a:xfrm flipH="1">
                <a:off x="4281962" y="4849720"/>
                <a:ext cx="292904" cy="99873"/>
                <a:chOff x="8903450" y="3383150"/>
                <a:chExt cx="295475" cy="100750"/>
              </a:xfrm>
            </p:grpSpPr>
            <p:sp>
              <p:nvSpPr>
                <p:cNvPr id="7332" name="Google Shape;7332;p13"/>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3" name="Google Shape;7333;p13"/>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4" name="Google Shape;7334;p13"/>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5" name="Google Shape;7335;p13"/>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6" name="Google Shape;7336;p13"/>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7" name="Google Shape;7337;p13"/>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8" name="Google Shape;7338;p13"/>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39" name="Google Shape;7339;p13"/>
              <p:cNvGrpSpPr/>
              <p:nvPr/>
            </p:nvGrpSpPr>
            <p:grpSpPr>
              <a:xfrm>
                <a:off x="4560223" y="4849720"/>
                <a:ext cx="292904" cy="99873"/>
                <a:chOff x="8903450" y="3383150"/>
                <a:chExt cx="295475" cy="100750"/>
              </a:xfrm>
            </p:grpSpPr>
            <p:sp>
              <p:nvSpPr>
                <p:cNvPr id="7340" name="Google Shape;7340;p13"/>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1" name="Google Shape;7341;p13"/>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2" name="Google Shape;7342;p13"/>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3" name="Google Shape;7343;p13"/>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4" name="Google Shape;7344;p13"/>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5" name="Google Shape;7345;p13"/>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6" name="Google Shape;7346;p13"/>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47" name="Google Shape;7347;p13"/>
              <p:cNvGrpSpPr/>
              <p:nvPr/>
            </p:nvGrpSpPr>
            <p:grpSpPr>
              <a:xfrm flipH="1">
                <a:off x="4827805" y="4849720"/>
                <a:ext cx="292904" cy="99873"/>
                <a:chOff x="8903450" y="3383150"/>
                <a:chExt cx="295475" cy="100750"/>
              </a:xfrm>
            </p:grpSpPr>
            <p:sp>
              <p:nvSpPr>
                <p:cNvPr id="7348" name="Google Shape;7348;p13"/>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9" name="Google Shape;7349;p13"/>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0" name="Google Shape;7350;p13"/>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1" name="Google Shape;7351;p13"/>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2" name="Google Shape;7352;p13"/>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3" name="Google Shape;7353;p13"/>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4" name="Google Shape;7354;p13"/>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55" name="Google Shape;7355;p13"/>
              <p:cNvGrpSpPr/>
              <p:nvPr/>
            </p:nvGrpSpPr>
            <p:grpSpPr>
              <a:xfrm>
                <a:off x="5107256" y="4849720"/>
                <a:ext cx="292904" cy="99873"/>
                <a:chOff x="8903450" y="3383150"/>
                <a:chExt cx="295475" cy="100750"/>
              </a:xfrm>
            </p:grpSpPr>
            <p:sp>
              <p:nvSpPr>
                <p:cNvPr id="7356" name="Google Shape;7356;p13"/>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7" name="Google Shape;7357;p13"/>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8" name="Google Shape;7358;p13"/>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9" name="Google Shape;7359;p13"/>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0" name="Google Shape;7360;p13"/>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1" name="Google Shape;7361;p13"/>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2" name="Google Shape;7362;p13"/>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63" name="Google Shape;7363;p13"/>
              <p:cNvGrpSpPr/>
              <p:nvPr/>
            </p:nvGrpSpPr>
            <p:grpSpPr>
              <a:xfrm flipH="1">
                <a:off x="5374838" y="4849720"/>
                <a:ext cx="292904" cy="99873"/>
                <a:chOff x="8903450" y="3383150"/>
                <a:chExt cx="295475" cy="100750"/>
              </a:xfrm>
            </p:grpSpPr>
            <p:sp>
              <p:nvSpPr>
                <p:cNvPr id="7364" name="Google Shape;7364;p13"/>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5" name="Google Shape;7365;p13"/>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6" name="Google Shape;7366;p13"/>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7" name="Google Shape;7367;p13"/>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8" name="Google Shape;7368;p13"/>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9" name="Google Shape;7369;p13"/>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0" name="Google Shape;7370;p13"/>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71" name="Google Shape;7371;p13"/>
              <p:cNvGrpSpPr/>
              <p:nvPr/>
            </p:nvGrpSpPr>
            <p:grpSpPr>
              <a:xfrm>
                <a:off x="5654288" y="4849720"/>
                <a:ext cx="292904" cy="99873"/>
                <a:chOff x="8903450" y="3383150"/>
                <a:chExt cx="295475" cy="100750"/>
              </a:xfrm>
            </p:grpSpPr>
            <p:sp>
              <p:nvSpPr>
                <p:cNvPr id="7372" name="Google Shape;7372;p13"/>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3" name="Google Shape;7373;p13"/>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4" name="Google Shape;7374;p13"/>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5" name="Google Shape;7375;p13"/>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6" name="Google Shape;7376;p13"/>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7" name="Google Shape;7377;p13"/>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8" name="Google Shape;7378;p13"/>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79" name="Google Shape;7379;p13"/>
              <p:cNvGrpSpPr/>
              <p:nvPr/>
            </p:nvGrpSpPr>
            <p:grpSpPr>
              <a:xfrm flipH="1">
                <a:off x="5921871" y="4849720"/>
                <a:ext cx="292904" cy="99873"/>
                <a:chOff x="8903450" y="3383150"/>
                <a:chExt cx="295475" cy="100750"/>
              </a:xfrm>
            </p:grpSpPr>
            <p:sp>
              <p:nvSpPr>
                <p:cNvPr id="7380" name="Google Shape;7380;p13"/>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1" name="Google Shape;7381;p13"/>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2" name="Google Shape;7382;p13"/>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3" name="Google Shape;7383;p13"/>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4" name="Google Shape;7384;p13"/>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5" name="Google Shape;7385;p13"/>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6" name="Google Shape;7386;p13"/>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87" name="Google Shape;7387;p13"/>
              <p:cNvGrpSpPr/>
              <p:nvPr/>
            </p:nvGrpSpPr>
            <p:grpSpPr>
              <a:xfrm>
                <a:off x="6201321" y="4849720"/>
                <a:ext cx="292904" cy="99873"/>
                <a:chOff x="8903450" y="3383150"/>
                <a:chExt cx="295475" cy="100750"/>
              </a:xfrm>
            </p:grpSpPr>
            <p:sp>
              <p:nvSpPr>
                <p:cNvPr id="7388" name="Google Shape;7388;p13"/>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9" name="Google Shape;7389;p13"/>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0" name="Google Shape;7390;p13"/>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1" name="Google Shape;7391;p13"/>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2" name="Google Shape;7392;p13"/>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3" name="Google Shape;7393;p13"/>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4" name="Google Shape;7394;p13"/>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95" name="Google Shape;7395;p13"/>
              <p:cNvGrpSpPr/>
              <p:nvPr/>
            </p:nvGrpSpPr>
            <p:grpSpPr>
              <a:xfrm flipH="1">
                <a:off x="6468903" y="4849720"/>
                <a:ext cx="292904" cy="99873"/>
                <a:chOff x="8903450" y="3383150"/>
                <a:chExt cx="295475" cy="100750"/>
              </a:xfrm>
            </p:grpSpPr>
            <p:sp>
              <p:nvSpPr>
                <p:cNvPr id="7396" name="Google Shape;7396;p13"/>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7" name="Google Shape;7397;p13"/>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8" name="Google Shape;7398;p13"/>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9" name="Google Shape;7399;p13"/>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0" name="Google Shape;7400;p13"/>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1" name="Google Shape;7401;p13"/>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2" name="Google Shape;7402;p13"/>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03" name="Google Shape;7403;p13"/>
              <p:cNvGrpSpPr/>
              <p:nvPr/>
            </p:nvGrpSpPr>
            <p:grpSpPr>
              <a:xfrm>
                <a:off x="6748354" y="4849720"/>
                <a:ext cx="292904" cy="99873"/>
                <a:chOff x="8903450" y="3383150"/>
                <a:chExt cx="295475" cy="100750"/>
              </a:xfrm>
            </p:grpSpPr>
            <p:sp>
              <p:nvSpPr>
                <p:cNvPr id="7404" name="Google Shape;7404;p13"/>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5" name="Google Shape;7405;p13"/>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6" name="Google Shape;7406;p13"/>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7" name="Google Shape;7407;p13"/>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8" name="Google Shape;7408;p13"/>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9" name="Google Shape;7409;p13"/>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0" name="Google Shape;7410;p13"/>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11" name="Google Shape;7411;p13"/>
              <p:cNvGrpSpPr/>
              <p:nvPr/>
            </p:nvGrpSpPr>
            <p:grpSpPr>
              <a:xfrm flipH="1">
                <a:off x="7015936" y="4849720"/>
                <a:ext cx="292904" cy="99873"/>
                <a:chOff x="8903450" y="3383150"/>
                <a:chExt cx="295475" cy="100750"/>
              </a:xfrm>
            </p:grpSpPr>
            <p:sp>
              <p:nvSpPr>
                <p:cNvPr id="7412" name="Google Shape;7412;p13"/>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3" name="Google Shape;7413;p13"/>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4" name="Google Shape;7414;p13"/>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5" name="Google Shape;7415;p13"/>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6" name="Google Shape;7416;p13"/>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7" name="Google Shape;7417;p13"/>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8" name="Google Shape;7418;p13"/>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19" name="Google Shape;7419;p13"/>
              <p:cNvGrpSpPr/>
              <p:nvPr/>
            </p:nvGrpSpPr>
            <p:grpSpPr>
              <a:xfrm>
                <a:off x="7295386" y="4849720"/>
                <a:ext cx="292904" cy="99873"/>
                <a:chOff x="8903450" y="3383150"/>
                <a:chExt cx="295475" cy="100750"/>
              </a:xfrm>
            </p:grpSpPr>
            <p:sp>
              <p:nvSpPr>
                <p:cNvPr id="7420" name="Google Shape;7420;p13"/>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1" name="Google Shape;7421;p13"/>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2" name="Google Shape;7422;p13"/>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3" name="Google Shape;7423;p13"/>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4" name="Google Shape;7424;p13"/>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5" name="Google Shape;7425;p13"/>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6" name="Google Shape;7426;p13"/>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27" name="Google Shape;7427;p13"/>
              <p:cNvGrpSpPr/>
              <p:nvPr/>
            </p:nvGrpSpPr>
            <p:grpSpPr>
              <a:xfrm flipH="1">
                <a:off x="7562969" y="4849720"/>
                <a:ext cx="292904" cy="99873"/>
                <a:chOff x="8903450" y="3383150"/>
                <a:chExt cx="295475" cy="100750"/>
              </a:xfrm>
            </p:grpSpPr>
            <p:sp>
              <p:nvSpPr>
                <p:cNvPr id="7428" name="Google Shape;7428;p13"/>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9" name="Google Shape;7429;p13"/>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0" name="Google Shape;7430;p13"/>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1" name="Google Shape;7431;p13"/>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2" name="Google Shape;7432;p13"/>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3" name="Google Shape;7433;p13"/>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4" name="Google Shape;7434;p13"/>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35" name="Google Shape;7435;p13"/>
              <p:cNvGrpSpPr/>
              <p:nvPr/>
            </p:nvGrpSpPr>
            <p:grpSpPr>
              <a:xfrm>
                <a:off x="7842419" y="4849720"/>
                <a:ext cx="292904" cy="99873"/>
                <a:chOff x="8903450" y="3383150"/>
                <a:chExt cx="295475" cy="100750"/>
              </a:xfrm>
            </p:grpSpPr>
            <p:sp>
              <p:nvSpPr>
                <p:cNvPr id="7436" name="Google Shape;7436;p13"/>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7" name="Google Shape;7437;p13"/>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8" name="Google Shape;7438;p13"/>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9" name="Google Shape;7439;p13"/>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0" name="Google Shape;7440;p13"/>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1" name="Google Shape;7441;p13"/>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2" name="Google Shape;7442;p13"/>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43" name="Google Shape;7443;p13"/>
              <p:cNvGrpSpPr/>
              <p:nvPr/>
            </p:nvGrpSpPr>
            <p:grpSpPr>
              <a:xfrm flipH="1">
                <a:off x="8110001" y="4849720"/>
                <a:ext cx="292904" cy="99873"/>
                <a:chOff x="8903450" y="3383150"/>
                <a:chExt cx="295475" cy="100750"/>
              </a:xfrm>
            </p:grpSpPr>
            <p:sp>
              <p:nvSpPr>
                <p:cNvPr id="7444" name="Google Shape;7444;p13"/>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5" name="Google Shape;7445;p13"/>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6" name="Google Shape;7446;p13"/>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7" name="Google Shape;7447;p13"/>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8" name="Google Shape;7448;p13"/>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9" name="Google Shape;7449;p13"/>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0" name="Google Shape;7450;p13"/>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51" name="Google Shape;7451;p13"/>
              <p:cNvGrpSpPr/>
              <p:nvPr/>
            </p:nvGrpSpPr>
            <p:grpSpPr>
              <a:xfrm>
                <a:off x="8389452" y="4849720"/>
                <a:ext cx="292904" cy="99873"/>
                <a:chOff x="8903450" y="3383150"/>
                <a:chExt cx="295475" cy="100750"/>
              </a:xfrm>
            </p:grpSpPr>
            <p:sp>
              <p:nvSpPr>
                <p:cNvPr id="7452" name="Google Shape;7452;p13"/>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3" name="Google Shape;7453;p13"/>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4" name="Google Shape;7454;p13"/>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5" name="Google Shape;7455;p13"/>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6" name="Google Shape;7456;p13"/>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7" name="Google Shape;7457;p13"/>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8" name="Google Shape;7458;p13"/>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59" name="Google Shape;7459;p13"/>
              <p:cNvGrpSpPr/>
              <p:nvPr/>
            </p:nvGrpSpPr>
            <p:grpSpPr>
              <a:xfrm flipH="1">
                <a:off x="8657034" y="4849720"/>
                <a:ext cx="292904" cy="99873"/>
                <a:chOff x="8903450" y="3383150"/>
                <a:chExt cx="295475" cy="100750"/>
              </a:xfrm>
            </p:grpSpPr>
            <p:sp>
              <p:nvSpPr>
                <p:cNvPr id="7460" name="Google Shape;7460;p13"/>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1" name="Google Shape;7461;p13"/>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2" name="Google Shape;7462;p13"/>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3" name="Google Shape;7463;p13"/>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4" name="Google Shape;7464;p13"/>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5" name="Google Shape;7465;p13"/>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6" name="Google Shape;7466;p13"/>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467" name="Google Shape;7467;p13"/>
            <p:cNvGrpSpPr/>
            <p:nvPr/>
          </p:nvGrpSpPr>
          <p:grpSpPr>
            <a:xfrm>
              <a:off x="194050" y="336190"/>
              <a:ext cx="99873" cy="4471307"/>
              <a:chOff x="194052" y="426142"/>
              <a:chExt cx="99873" cy="4364379"/>
            </a:xfrm>
          </p:grpSpPr>
          <p:grpSp>
            <p:nvGrpSpPr>
              <p:cNvPr id="7468" name="Google Shape;7468;p13"/>
              <p:cNvGrpSpPr/>
              <p:nvPr/>
            </p:nvGrpSpPr>
            <p:grpSpPr>
              <a:xfrm rot="5400000">
                <a:off x="97536" y="522658"/>
                <a:ext cx="292904" cy="99873"/>
                <a:chOff x="8903450" y="3383150"/>
                <a:chExt cx="295475" cy="100750"/>
              </a:xfrm>
            </p:grpSpPr>
            <p:sp>
              <p:nvSpPr>
                <p:cNvPr id="7469" name="Google Shape;7469;p13"/>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0" name="Google Shape;7470;p13"/>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1" name="Google Shape;7471;p13"/>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2" name="Google Shape;7472;p13"/>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3" name="Google Shape;7473;p13"/>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4" name="Google Shape;7474;p13"/>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5" name="Google Shape;7475;p13"/>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76" name="Google Shape;7476;p13"/>
              <p:cNvGrpSpPr/>
              <p:nvPr/>
            </p:nvGrpSpPr>
            <p:grpSpPr>
              <a:xfrm rot="5400000" flipH="1">
                <a:off x="97536" y="791383"/>
                <a:ext cx="292904" cy="99873"/>
                <a:chOff x="8903450" y="3383150"/>
                <a:chExt cx="295475" cy="100750"/>
              </a:xfrm>
            </p:grpSpPr>
            <p:sp>
              <p:nvSpPr>
                <p:cNvPr id="7477" name="Google Shape;7477;p13"/>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8" name="Google Shape;7478;p13"/>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9" name="Google Shape;7479;p13"/>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0" name="Google Shape;7480;p13"/>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1" name="Google Shape;7481;p13"/>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2" name="Google Shape;7482;p13"/>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3" name="Google Shape;7483;p13"/>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84" name="Google Shape;7484;p13"/>
              <p:cNvGrpSpPr/>
              <p:nvPr/>
            </p:nvGrpSpPr>
            <p:grpSpPr>
              <a:xfrm rot="5400000">
                <a:off x="97536" y="1065908"/>
                <a:ext cx="292904" cy="99873"/>
                <a:chOff x="8903450" y="3383150"/>
                <a:chExt cx="295475" cy="100750"/>
              </a:xfrm>
            </p:grpSpPr>
            <p:sp>
              <p:nvSpPr>
                <p:cNvPr id="7485" name="Google Shape;7485;p13"/>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6" name="Google Shape;7486;p13"/>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7" name="Google Shape;7487;p13"/>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8" name="Google Shape;7488;p13"/>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9" name="Google Shape;7489;p13"/>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0" name="Google Shape;7490;p13"/>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1" name="Google Shape;7491;p13"/>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92" name="Google Shape;7492;p13"/>
              <p:cNvGrpSpPr/>
              <p:nvPr/>
            </p:nvGrpSpPr>
            <p:grpSpPr>
              <a:xfrm rot="5400000" flipH="1">
                <a:off x="97536" y="1334633"/>
                <a:ext cx="292904" cy="99873"/>
                <a:chOff x="8903450" y="3383150"/>
                <a:chExt cx="295475" cy="100750"/>
              </a:xfrm>
            </p:grpSpPr>
            <p:sp>
              <p:nvSpPr>
                <p:cNvPr id="7493" name="Google Shape;7493;p13"/>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4" name="Google Shape;7494;p13"/>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5" name="Google Shape;7495;p13"/>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6" name="Google Shape;7496;p13"/>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7" name="Google Shape;7497;p13"/>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8" name="Google Shape;7498;p13"/>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9" name="Google Shape;7499;p13"/>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00" name="Google Shape;7500;p13"/>
              <p:cNvGrpSpPr/>
              <p:nvPr/>
            </p:nvGrpSpPr>
            <p:grpSpPr>
              <a:xfrm rot="5400000">
                <a:off x="97536" y="1609158"/>
                <a:ext cx="292904" cy="99873"/>
                <a:chOff x="8903450" y="3383150"/>
                <a:chExt cx="295475" cy="100750"/>
              </a:xfrm>
            </p:grpSpPr>
            <p:sp>
              <p:nvSpPr>
                <p:cNvPr id="7501" name="Google Shape;7501;p13"/>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2" name="Google Shape;7502;p13"/>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3" name="Google Shape;7503;p13"/>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4" name="Google Shape;7504;p13"/>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5" name="Google Shape;7505;p13"/>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6" name="Google Shape;7506;p13"/>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7" name="Google Shape;7507;p13"/>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08" name="Google Shape;7508;p13"/>
              <p:cNvGrpSpPr/>
              <p:nvPr/>
            </p:nvGrpSpPr>
            <p:grpSpPr>
              <a:xfrm rot="5400000" flipH="1">
                <a:off x="97536" y="1877883"/>
                <a:ext cx="292904" cy="99873"/>
                <a:chOff x="8903450" y="3383150"/>
                <a:chExt cx="295475" cy="100750"/>
              </a:xfrm>
            </p:grpSpPr>
            <p:sp>
              <p:nvSpPr>
                <p:cNvPr id="7509" name="Google Shape;7509;p13"/>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0" name="Google Shape;7510;p13"/>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1" name="Google Shape;7511;p13"/>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2" name="Google Shape;7512;p13"/>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3" name="Google Shape;7513;p13"/>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4" name="Google Shape;7514;p13"/>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5" name="Google Shape;7515;p13"/>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16" name="Google Shape;7516;p13"/>
              <p:cNvGrpSpPr/>
              <p:nvPr/>
            </p:nvGrpSpPr>
            <p:grpSpPr>
              <a:xfrm rot="5400000">
                <a:off x="97536" y="2152408"/>
                <a:ext cx="292904" cy="99873"/>
                <a:chOff x="8903450" y="3383150"/>
                <a:chExt cx="295475" cy="100750"/>
              </a:xfrm>
            </p:grpSpPr>
            <p:sp>
              <p:nvSpPr>
                <p:cNvPr id="7517" name="Google Shape;7517;p13"/>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8" name="Google Shape;7518;p13"/>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9" name="Google Shape;7519;p13"/>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0" name="Google Shape;7520;p13"/>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1" name="Google Shape;7521;p13"/>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2" name="Google Shape;7522;p13"/>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3" name="Google Shape;7523;p13"/>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24" name="Google Shape;7524;p13"/>
              <p:cNvGrpSpPr/>
              <p:nvPr/>
            </p:nvGrpSpPr>
            <p:grpSpPr>
              <a:xfrm rot="5400000" flipH="1">
                <a:off x="97536" y="2421133"/>
                <a:ext cx="292904" cy="99873"/>
                <a:chOff x="8903450" y="3383150"/>
                <a:chExt cx="295475" cy="100750"/>
              </a:xfrm>
            </p:grpSpPr>
            <p:sp>
              <p:nvSpPr>
                <p:cNvPr id="7525" name="Google Shape;7525;p13"/>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6" name="Google Shape;7526;p13"/>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7" name="Google Shape;7527;p13"/>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8" name="Google Shape;7528;p13"/>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9" name="Google Shape;7529;p13"/>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0" name="Google Shape;7530;p13"/>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1" name="Google Shape;7531;p13"/>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32" name="Google Shape;7532;p13"/>
              <p:cNvGrpSpPr/>
              <p:nvPr/>
            </p:nvGrpSpPr>
            <p:grpSpPr>
              <a:xfrm rot="5400000">
                <a:off x="97536" y="2695658"/>
                <a:ext cx="292904" cy="99873"/>
                <a:chOff x="8903450" y="3383150"/>
                <a:chExt cx="295475" cy="100750"/>
              </a:xfrm>
            </p:grpSpPr>
            <p:sp>
              <p:nvSpPr>
                <p:cNvPr id="7533" name="Google Shape;7533;p13"/>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4" name="Google Shape;7534;p13"/>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5" name="Google Shape;7535;p13"/>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6" name="Google Shape;7536;p13"/>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7" name="Google Shape;7537;p13"/>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8" name="Google Shape;7538;p13"/>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9" name="Google Shape;7539;p13"/>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40" name="Google Shape;7540;p13"/>
              <p:cNvGrpSpPr/>
              <p:nvPr/>
            </p:nvGrpSpPr>
            <p:grpSpPr>
              <a:xfrm rot="5400000" flipH="1">
                <a:off x="97536" y="2964383"/>
                <a:ext cx="292904" cy="99873"/>
                <a:chOff x="8903450" y="3383150"/>
                <a:chExt cx="295475" cy="100750"/>
              </a:xfrm>
            </p:grpSpPr>
            <p:sp>
              <p:nvSpPr>
                <p:cNvPr id="7541" name="Google Shape;7541;p13"/>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2" name="Google Shape;7542;p13"/>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3" name="Google Shape;7543;p13"/>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4" name="Google Shape;7544;p13"/>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5" name="Google Shape;7545;p13"/>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6" name="Google Shape;7546;p13"/>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7" name="Google Shape;7547;p13"/>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48" name="Google Shape;7548;p13"/>
              <p:cNvGrpSpPr/>
              <p:nvPr/>
            </p:nvGrpSpPr>
            <p:grpSpPr>
              <a:xfrm rot="5400000">
                <a:off x="97536" y="3238908"/>
                <a:ext cx="292904" cy="99873"/>
                <a:chOff x="8903450" y="3383150"/>
                <a:chExt cx="295475" cy="100750"/>
              </a:xfrm>
            </p:grpSpPr>
            <p:sp>
              <p:nvSpPr>
                <p:cNvPr id="7549" name="Google Shape;7549;p13"/>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0" name="Google Shape;7550;p13"/>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1" name="Google Shape;7551;p13"/>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2" name="Google Shape;7552;p13"/>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3" name="Google Shape;7553;p13"/>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4" name="Google Shape;7554;p13"/>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5" name="Google Shape;7555;p13"/>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56" name="Google Shape;7556;p13"/>
              <p:cNvGrpSpPr/>
              <p:nvPr/>
            </p:nvGrpSpPr>
            <p:grpSpPr>
              <a:xfrm rot="5400000" flipH="1">
                <a:off x="97536" y="3507633"/>
                <a:ext cx="292904" cy="99873"/>
                <a:chOff x="8903450" y="3383150"/>
                <a:chExt cx="295475" cy="100750"/>
              </a:xfrm>
            </p:grpSpPr>
            <p:sp>
              <p:nvSpPr>
                <p:cNvPr id="7557" name="Google Shape;7557;p13"/>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8" name="Google Shape;7558;p13"/>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9" name="Google Shape;7559;p13"/>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0" name="Google Shape;7560;p13"/>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1" name="Google Shape;7561;p13"/>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2" name="Google Shape;7562;p13"/>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3" name="Google Shape;7563;p13"/>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64" name="Google Shape;7564;p13"/>
              <p:cNvGrpSpPr/>
              <p:nvPr/>
            </p:nvGrpSpPr>
            <p:grpSpPr>
              <a:xfrm rot="5400000">
                <a:off x="97536" y="3782158"/>
                <a:ext cx="292904" cy="99873"/>
                <a:chOff x="8903450" y="3383150"/>
                <a:chExt cx="295475" cy="100750"/>
              </a:xfrm>
            </p:grpSpPr>
            <p:sp>
              <p:nvSpPr>
                <p:cNvPr id="7565" name="Google Shape;7565;p13"/>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6" name="Google Shape;7566;p13"/>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7" name="Google Shape;7567;p13"/>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8" name="Google Shape;7568;p13"/>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9" name="Google Shape;7569;p13"/>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0" name="Google Shape;7570;p13"/>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1" name="Google Shape;7571;p13"/>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72" name="Google Shape;7572;p13"/>
              <p:cNvGrpSpPr/>
              <p:nvPr/>
            </p:nvGrpSpPr>
            <p:grpSpPr>
              <a:xfrm rot="5400000" flipH="1">
                <a:off x="97536" y="4050883"/>
                <a:ext cx="292904" cy="99873"/>
                <a:chOff x="8903450" y="3383150"/>
                <a:chExt cx="295475" cy="100750"/>
              </a:xfrm>
            </p:grpSpPr>
            <p:sp>
              <p:nvSpPr>
                <p:cNvPr id="7573" name="Google Shape;7573;p13"/>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4" name="Google Shape;7574;p13"/>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5" name="Google Shape;7575;p13"/>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6" name="Google Shape;7576;p13"/>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7" name="Google Shape;7577;p13"/>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8" name="Google Shape;7578;p13"/>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9" name="Google Shape;7579;p13"/>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80" name="Google Shape;7580;p13"/>
              <p:cNvGrpSpPr/>
              <p:nvPr/>
            </p:nvGrpSpPr>
            <p:grpSpPr>
              <a:xfrm rot="5400000">
                <a:off x="97536" y="4325408"/>
                <a:ext cx="292904" cy="99873"/>
                <a:chOff x="8903450" y="3383150"/>
                <a:chExt cx="295475" cy="100750"/>
              </a:xfrm>
            </p:grpSpPr>
            <p:sp>
              <p:nvSpPr>
                <p:cNvPr id="7581" name="Google Shape;7581;p13"/>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2" name="Google Shape;7582;p13"/>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3" name="Google Shape;7583;p13"/>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4" name="Google Shape;7584;p13"/>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5" name="Google Shape;7585;p13"/>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6" name="Google Shape;7586;p13"/>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7" name="Google Shape;7587;p13"/>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88" name="Google Shape;7588;p13"/>
              <p:cNvGrpSpPr/>
              <p:nvPr/>
            </p:nvGrpSpPr>
            <p:grpSpPr>
              <a:xfrm rot="5400000" flipH="1">
                <a:off x="97536" y="4594133"/>
                <a:ext cx="292904" cy="99873"/>
                <a:chOff x="8903450" y="3383150"/>
                <a:chExt cx="295475" cy="100750"/>
              </a:xfrm>
            </p:grpSpPr>
            <p:sp>
              <p:nvSpPr>
                <p:cNvPr id="7589" name="Google Shape;7589;p13"/>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0" name="Google Shape;7590;p13"/>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1" name="Google Shape;7591;p13"/>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2" name="Google Shape;7592;p13"/>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3" name="Google Shape;7593;p13"/>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4" name="Google Shape;7594;p13"/>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5" name="Google Shape;7595;p13"/>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596" name="Google Shape;7596;p13"/>
            <p:cNvGrpSpPr/>
            <p:nvPr/>
          </p:nvGrpSpPr>
          <p:grpSpPr>
            <a:xfrm>
              <a:off x="8849976" y="336190"/>
              <a:ext cx="99873" cy="4471307"/>
              <a:chOff x="194052" y="426142"/>
              <a:chExt cx="99873" cy="4364379"/>
            </a:xfrm>
          </p:grpSpPr>
          <p:grpSp>
            <p:nvGrpSpPr>
              <p:cNvPr id="7597" name="Google Shape;7597;p13"/>
              <p:cNvGrpSpPr/>
              <p:nvPr/>
            </p:nvGrpSpPr>
            <p:grpSpPr>
              <a:xfrm rot="5400000">
                <a:off x="97536" y="522658"/>
                <a:ext cx="292904" cy="99873"/>
                <a:chOff x="8903450" y="3383150"/>
                <a:chExt cx="295475" cy="100750"/>
              </a:xfrm>
            </p:grpSpPr>
            <p:sp>
              <p:nvSpPr>
                <p:cNvPr id="7598" name="Google Shape;7598;p13"/>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9" name="Google Shape;7599;p13"/>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0" name="Google Shape;7600;p13"/>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1" name="Google Shape;7601;p13"/>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2" name="Google Shape;7602;p13"/>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3" name="Google Shape;7603;p13"/>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4" name="Google Shape;7604;p13"/>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05" name="Google Shape;7605;p13"/>
              <p:cNvGrpSpPr/>
              <p:nvPr/>
            </p:nvGrpSpPr>
            <p:grpSpPr>
              <a:xfrm rot="5400000" flipH="1">
                <a:off x="97536" y="791383"/>
                <a:ext cx="292904" cy="99873"/>
                <a:chOff x="8903450" y="3383150"/>
                <a:chExt cx="295475" cy="100750"/>
              </a:xfrm>
            </p:grpSpPr>
            <p:sp>
              <p:nvSpPr>
                <p:cNvPr id="7606" name="Google Shape;7606;p13"/>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7" name="Google Shape;7607;p13"/>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8" name="Google Shape;7608;p13"/>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9" name="Google Shape;7609;p13"/>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0" name="Google Shape;7610;p13"/>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1" name="Google Shape;7611;p13"/>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2" name="Google Shape;7612;p13"/>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13" name="Google Shape;7613;p13"/>
              <p:cNvGrpSpPr/>
              <p:nvPr/>
            </p:nvGrpSpPr>
            <p:grpSpPr>
              <a:xfrm rot="5400000">
                <a:off x="97536" y="1065908"/>
                <a:ext cx="292904" cy="99873"/>
                <a:chOff x="8903450" y="3383150"/>
                <a:chExt cx="295475" cy="100750"/>
              </a:xfrm>
            </p:grpSpPr>
            <p:sp>
              <p:nvSpPr>
                <p:cNvPr id="7614" name="Google Shape;7614;p13"/>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5" name="Google Shape;7615;p13"/>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6" name="Google Shape;7616;p13"/>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7" name="Google Shape;7617;p13"/>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8" name="Google Shape;7618;p13"/>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9" name="Google Shape;7619;p13"/>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0" name="Google Shape;7620;p13"/>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21" name="Google Shape;7621;p13"/>
              <p:cNvGrpSpPr/>
              <p:nvPr/>
            </p:nvGrpSpPr>
            <p:grpSpPr>
              <a:xfrm rot="5400000" flipH="1">
                <a:off x="97536" y="1334633"/>
                <a:ext cx="292904" cy="99873"/>
                <a:chOff x="8903450" y="3383150"/>
                <a:chExt cx="295475" cy="100750"/>
              </a:xfrm>
            </p:grpSpPr>
            <p:sp>
              <p:nvSpPr>
                <p:cNvPr id="7622" name="Google Shape;7622;p13"/>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3" name="Google Shape;7623;p13"/>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4" name="Google Shape;7624;p13"/>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5" name="Google Shape;7625;p13"/>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6" name="Google Shape;7626;p13"/>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7" name="Google Shape;7627;p13"/>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8" name="Google Shape;7628;p13"/>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29" name="Google Shape;7629;p13"/>
              <p:cNvGrpSpPr/>
              <p:nvPr/>
            </p:nvGrpSpPr>
            <p:grpSpPr>
              <a:xfrm rot="5400000">
                <a:off x="97536" y="1609158"/>
                <a:ext cx="292904" cy="99873"/>
                <a:chOff x="8903450" y="3383150"/>
                <a:chExt cx="295475" cy="100750"/>
              </a:xfrm>
            </p:grpSpPr>
            <p:sp>
              <p:nvSpPr>
                <p:cNvPr id="7630" name="Google Shape;7630;p13"/>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1" name="Google Shape;7631;p13"/>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2" name="Google Shape;7632;p13"/>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3" name="Google Shape;7633;p13"/>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4" name="Google Shape;7634;p13"/>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5" name="Google Shape;7635;p13"/>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6" name="Google Shape;7636;p13"/>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37" name="Google Shape;7637;p13"/>
              <p:cNvGrpSpPr/>
              <p:nvPr/>
            </p:nvGrpSpPr>
            <p:grpSpPr>
              <a:xfrm rot="5400000" flipH="1">
                <a:off x="97536" y="1877883"/>
                <a:ext cx="292904" cy="99873"/>
                <a:chOff x="8903450" y="3383150"/>
                <a:chExt cx="295475" cy="100750"/>
              </a:xfrm>
            </p:grpSpPr>
            <p:sp>
              <p:nvSpPr>
                <p:cNvPr id="7638" name="Google Shape;7638;p13"/>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9" name="Google Shape;7639;p13"/>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0" name="Google Shape;7640;p13"/>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1" name="Google Shape;7641;p13"/>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2" name="Google Shape;7642;p13"/>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3" name="Google Shape;7643;p13"/>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4" name="Google Shape;7644;p13"/>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45" name="Google Shape;7645;p13"/>
              <p:cNvGrpSpPr/>
              <p:nvPr/>
            </p:nvGrpSpPr>
            <p:grpSpPr>
              <a:xfrm rot="5400000">
                <a:off x="97536" y="2152408"/>
                <a:ext cx="292904" cy="99873"/>
                <a:chOff x="8903450" y="3383150"/>
                <a:chExt cx="295475" cy="100750"/>
              </a:xfrm>
            </p:grpSpPr>
            <p:sp>
              <p:nvSpPr>
                <p:cNvPr id="7646" name="Google Shape;7646;p13"/>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7" name="Google Shape;7647;p13"/>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8" name="Google Shape;7648;p13"/>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9" name="Google Shape;7649;p13"/>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0" name="Google Shape;7650;p13"/>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1" name="Google Shape;7651;p13"/>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2" name="Google Shape;7652;p13"/>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53" name="Google Shape;7653;p13"/>
              <p:cNvGrpSpPr/>
              <p:nvPr/>
            </p:nvGrpSpPr>
            <p:grpSpPr>
              <a:xfrm rot="5400000" flipH="1">
                <a:off x="97536" y="2421133"/>
                <a:ext cx="292904" cy="99873"/>
                <a:chOff x="8903450" y="3383150"/>
                <a:chExt cx="295475" cy="100750"/>
              </a:xfrm>
            </p:grpSpPr>
            <p:sp>
              <p:nvSpPr>
                <p:cNvPr id="7654" name="Google Shape;7654;p13"/>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5" name="Google Shape;7655;p13"/>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6" name="Google Shape;7656;p13"/>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7" name="Google Shape;7657;p13"/>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8" name="Google Shape;7658;p13"/>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9" name="Google Shape;7659;p13"/>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0" name="Google Shape;7660;p13"/>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61" name="Google Shape;7661;p13"/>
              <p:cNvGrpSpPr/>
              <p:nvPr/>
            </p:nvGrpSpPr>
            <p:grpSpPr>
              <a:xfrm rot="5400000">
                <a:off x="97536" y="2695658"/>
                <a:ext cx="292904" cy="99873"/>
                <a:chOff x="8903450" y="3383150"/>
                <a:chExt cx="295475" cy="100750"/>
              </a:xfrm>
            </p:grpSpPr>
            <p:sp>
              <p:nvSpPr>
                <p:cNvPr id="7662" name="Google Shape;7662;p13"/>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3" name="Google Shape;7663;p13"/>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4" name="Google Shape;7664;p13"/>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5" name="Google Shape;7665;p13"/>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6" name="Google Shape;7666;p13"/>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7" name="Google Shape;7667;p13"/>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8" name="Google Shape;7668;p13"/>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69" name="Google Shape;7669;p13"/>
              <p:cNvGrpSpPr/>
              <p:nvPr/>
            </p:nvGrpSpPr>
            <p:grpSpPr>
              <a:xfrm rot="5400000" flipH="1">
                <a:off x="97536" y="2964383"/>
                <a:ext cx="292904" cy="99873"/>
                <a:chOff x="8903450" y="3383150"/>
                <a:chExt cx="295475" cy="100750"/>
              </a:xfrm>
            </p:grpSpPr>
            <p:sp>
              <p:nvSpPr>
                <p:cNvPr id="7670" name="Google Shape;7670;p13"/>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1" name="Google Shape;7671;p13"/>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2" name="Google Shape;7672;p13"/>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3" name="Google Shape;7673;p13"/>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4" name="Google Shape;7674;p13"/>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5" name="Google Shape;7675;p13"/>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6" name="Google Shape;7676;p13"/>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77" name="Google Shape;7677;p13"/>
              <p:cNvGrpSpPr/>
              <p:nvPr/>
            </p:nvGrpSpPr>
            <p:grpSpPr>
              <a:xfrm rot="5400000">
                <a:off x="97536" y="3238908"/>
                <a:ext cx="292904" cy="99873"/>
                <a:chOff x="8903450" y="3383150"/>
                <a:chExt cx="295475" cy="100750"/>
              </a:xfrm>
            </p:grpSpPr>
            <p:sp>
              <p:nvSpPr>
                <p:cNvPr id="7678" name="Google Shape;7678;p13"/>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9" name="Google Shape;7679;p13"/>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0" name="Google Shape;7680;p13"/>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1" name="Google Shape;7681;p13"/>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2" name="Google Shape;7682;p13"/>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3" name="Google Shape;7683;p13"/>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4" name="Google Shape;7684;p13"/>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85" name="Google Shape;7685;p13"/>
              <p:cNvGrpSpPr/>
              <p:nvPr/>
            </p:nvGrpSpPr>
            <p:grpSpPr>
              <a:xfrm rot="5400000" flipH="1">
                <a:off x="97536" y="3507633"/>
                <a:ext cx="292904" cy="99873"/>
                <a:chOff x="8903450" y="3383150"/>
                <a:chExt cx="295475" cy="100750"/>
              </a:xfrm>
            </p:grpSpPr>
            <p:sp>
              <p:nvSpPr>
                <p:cNvPr id="7686" name="Google Shape;7686;p13"/>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7" name="Google Shape;7687;p13"/>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8" name="Google Shape;7688;p13"/>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9" name="Google Shape;7689;p13"/>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0" name="Google Shape;7690;p13"/>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1" name="Google Shape;7691;p13"/>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2" name="Google Shape;7692;p13"/>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93" name="Google Shape;7693;p13"/>
              <p:cNvGrpSpPr/>
              <p:nvPr/>
            </p:nvGrpSpPr>
            <p:grpSpPr>
              <a:xfrm rot="5400000">
                <a:off x="97536" y="3782158"/>
                <a:ext cx="292904" cy="99873"/>
                <a:chOff x="8903450" y="3383150"/>
                <a:chExt cx="295475" cy="100750"/>
              </a:xfrm>
            </p:grpSpPr>
            <p:sp>
              <p:nvSpPr>
                <p:cNvPr id="7694" name="Google Shape;7694;p13"/>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5" name="Google Shape;7695;p13"/>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6" name="Google Shape;7696;p13"/>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7" name="Google Shape;7697;p13"/>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8" name="Google Shape;7698;p13"/>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9" name="Google Shape;7699;p13"/>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0" name="Google Shape;7700;p13"/>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01" name="Google Shape;7701;p13"/>
              <p:cNvGrpSpPr/>
              <p:nvPr/>
            </p:nvGrpSpPr>
            <p:grpSpPr>
              <a:xfrm rot="5400000" flipH="1">
                <a:off x="97536" y="4050883"/>
                <a:ext cx="292904" cy="99873"/>
                <a:chOff x="8903450" y="3383150"/>
                <a:chExt cx="295475" cy="100750"/>
              </a:xfrm>
            </p:grpSpPr>
            <p:sp>
              <p:nvSpPr>
                <p:cNvPr id="7702" name="Google Shape;7702;p13"/>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3" name="Google Shape;7703;p13"/>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4" name="Google Shape;7704;p13"/>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5" name="Google Shape;7705;p13"/>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6" name="Google Shape;7706;p13"/>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7" name="Google Shape;7707;p13"/>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8" name="Google Shape;7708;p13"/>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09" name="Google Shape;7709;p13"/>
              <p:cNvGrpSpPr/>
              <p:nvPr/>
            </p:nvGrpSpPr>
            <p:grpSpPr>
              <a:xfrm rot="5400000">
                <a:off x="97536" y="4325408"/>
                <a:ext cx="292904" cy="99873"/>
                <a:chOff x="8903450" y="3383150"/>
                <a:chExt cx="295475" cy="100750"/>
              </a:xfrm>
            </p:grpSpPr>
            <p:sp>
              <p:nvSpPr>
                <p:cNvPr id="7710" name="Google Shape;7710;p13"/>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1" name="Google Shape;7711;p13"/>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2" name="Google Shape;7712;p13"/>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3" name="Google Shape;7713;p13"/>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4" name="Google Shape;7714;p13"/>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5" name="Google Shape;7715;p13"/>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6" name="Google Shape;7716;p13"/>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17" name="Google Shape;7717;p13"/>
              <p:cNvGrpSpPr/>
              <p:nvPr/>
            </p:nvGrpSpPr>
            <p:grpSpPr>
              <a:xfrm rot="5400000" flipH="1">
                <a:off x="97536" y="4594133"/>
                <a:ext cx="292904" cy="99873"/>
                <a:chOff x="8903450" y="3383150"/>
                <a:chExt cx="295475" cy="100750"/>
              </a:xfrm>
            </p:grpSpPr>
            <p:sp>
              <p:nvSpPr>
                <p:cNvPr id="7718" name="Google Shape;7718;p13"/>
                <p:cNvSpPr/>
                <p:nvPr/>
              </p:nvSpPr>
              <p:spPr>
                <a:xfrm>
                  <a:off x="8903450" y="3383150"/>
                  <a:ext cx="295475" cy="100750"/>
                </a:xfrm>
                <a:custGeom>
                  <a:avLst/>
                  <a:gdLst/>
                  <a:ahLst/>
                  <a:cxnLst/>
                  <a:rect l="l" t="t" r="r" b="b"/>
                  <a:pathLst>
                    <a:path w="11819" h="4030" extrusionOk="0">
                      <a:moveTo>
                        <a:pt x="9731" y="1"/>
                      </a:moveTo>
                      <a:cubicBezTo>
                        <a:pt x="9348" y="1"/>
                        <a:pt x="8966" y="170"/>
                        <a:pt x="8727" y="472"/>
                      </a:cubicBezTo>
                      <a:cubicBezTo>
                        <a:pt x="8355" y="908"/>
                        <a:pt x="8309" y="1628"/>
                        <a:pt x="8742" y="2036"/>
                      </a:cubicBezTo>
                      <a:cubicBezTo>
                        <a:pt x="8929" y="2221"/>
                        <a:pt x="9191" y="2327"/>
                        <a:pt x="9452" y="2327"/>
                      </a:cubicBezTo>
                      <a:cubicBezTo>
                        <a:pt x="9473" y="2327"/>
                        <a:pt x="9494" y="2326"/>
                        <a:pt x="9515" y="2325"/>
                      </a:cubicBezTo>
                      <a:cubicBezTo>
                        <a:pt x="9530" y="2325"/>
                        <a:pt x="9539" y="2312"/>
                        <a:pt x="9539" y="2300"/>
                      </a:cubicBezTo>
                      <a:cubicBezTo>
                        <a:pt x="9539" y="2285"/>
                        <a:pt x="9527" y="2276"/>
                        <a:pt x="9512" y="2276"/>
                      </a:cubicBezTo>
                      <a:cubicBezTo>
                        <a:pt x="9501" y="2276"/>
                        <a:pt x="9491" y="2276"/>
                        <a:pt x="9480" y="2276"/>
                      </a:cubicBezTo>
                      <a:cubicBezTo>
                        <a:pt x="9224" y="2276"/>
                        <a:pt x="8968" y="2170"/>
                        <a:pt x="8791" y="1984"/>
                      </a:cubicBezTo>
                      <a:cubicBezTo>
                        <a:pt x="8401" y="1601"/>
                        <a:pt x="8460" y="932"/>
                        <a:pt x="8806" y="543"/>
                      </a:cubicBezTo>
                      <a:cubicBezTo>
                        <a:pt x="9041" y="258"/>
                        <a:pt x="9379" y="131"/>
                        <a:pt x="9725" y="131"/>
                      </a:cubicBezTo>
                      <a:cubicBezTo>
                        <a:pt x="10163" y="131"/>
                        <a:pt x="10614" y="335"/>
                        <a:pt x="10883" y="681"/>
                      </a:cubicBezTo>
                      <a:cubicBezTo>
                        <a:pt x="11625" y="1585"/>
                        <a:pt x="10916" y="2861"/>
                        <a:pt x="9895" y="3159"/>
                      </a:cubicBezTo>
                      <a:cubicBezTo>
                        <a:pt x="9678" y="3228"/>
                        <a:pt x="9461" y="3259"/>
                        <a:pt x="9246" y="3259"/>
                      </a:cubicBezTo>
                      <a:cubicBezTo>
                        <a:pt x="8407" y="3259"/>
                        <a:pt x="7600" y="2788"/>
                        <a:pt x="6948" y="2263"/>
                      </a:cubicBezTo>
                      <a:cubicBezTo>
                        <a:pt x="6092" y="1579"/>
                        <a:pt x="5298" y="748"/>
                        <a:pt x="4239" y="356"/>
                      </a:cubicBezTo>
                      <a:cubicBezTo>
                        <a:pt x="3762" y="171"/>
                        <a:pt x="3250" y="86"/>
                        <a:pt x="2738" y="86"/>
                      </a:cubicBezTo>
                      <a:cubicBezTo>
                        <a:pt x="2688" y="86"/>
                        <a:pt x="2637" y="87"/>
                        <a:pt x="2586" y="89"/>
                      </a:cubicBezTo>
                      <a:cubicBezTo>
                        <a:pt x="2307" y="92"/>
                        <a:pt x="2016" y="138"/>
                        <a:pt x="1749" y="224"/>
                      </a:cubicBezTo>
                      <a:cubicBezTo>
                        <a:pt x="1206" y="402"/>
                        <a:pt x="725" y="788"/>
                        <a:pt x="467" y="1303"/>
                      </a:cubicBezTo>
                      <a:cubicBezTo>
                        <a:pt x="65" y="2079"/>
                        <a:pt x="185" y="3088"/>
                        <a:pt x="893" y="3647"/>
                      </a:cubicBezTo>
                      <a:cubicBezTo>
                        <a:pt x="1203" y="3897"/>
                        <a:pt x="1589" y="4030"/>
                        <a:pt x="1967" y="4030"/>
                      </a:cubicBezTo>
                      <a:cubicBezTo>
                        <a:pt x="2432" y="4030"/>
                        <a:pt x="2884" y="3828"/>
                        <a:pt x="3163" y="3395"/>
                      </a:cubicBezTo>
                      <a:cubicBezTo>
                        <a:pt x="3681" y="2607"/>
                        <a:pt x="3261" y="1536"/>
                        <a:pt x="2267" y="1521"/>
                      </a:cubicBezTo>
                      <a:cubicBezTo>
                        <a:pt x="2252" y="1521"/>
                        <a:pt x="2243" y="1533"/>
                        <a:pt x="2243" y="1546"/>
                      </a:cubicBezTo>
                      <a:cubicBezTo>
                        <a:pt x="2243" y="1561"/>
                        <a:pt x="2252" y="1570"/>
                        <a:pt x="2267" y="1570"/>
                      </a:cubicBezTo>
                      <a:cubicBezTo>
                        <a:pt x="3194" y="1607"/>
                        <a:pt x="3574" y="2607"/>
                        <a:pt x="3077" y="3337"/>
                      </a:cubicBezTo>
                      <a:cubicBezTo>
                        <a:pt x="2830" y="3706"/>
                        <a:pt x="2414" y="3905"/>
                        <a:pt x="1984" y="3905"/>
                      </a:cubicBezTo>
                      <a:cubicBezTo>
                        <a:pt x="1885" y="3905"/>
                        <a:pt x="1786" y="3895"/>
                        <a:pt x="1688" y="3873"/>
                      </a:cubicBezTo>
                      <a:cubicBezTo>
                        <a:pt x="182" y="3536"/>
                        <a:pt x="1" y="1677"/>
                        <a:pt x="1114" y="770"/>
                      </a:cubicBezTo>
                      <a:cubicBezTo>
                        <a:pt x="1560" y="392"/>
                        <a:pt x="2134" y="264"/>
                        <a:pt x="2708" y="264"/>
                      </a:cubicBezTo>
                      <a:cubicBezTo>
                        <a:pt x="2940" y="264"/>
                        <a:pt x="3173" y="285"/>
                        <a:pt x="3396" y="319"/>
                      </a:cubicBezTo>
                      <a:cubicBezTo>
                        <a:pt x="4203" y="445"/>
                        <a:pt x="4926" y="849"/>
                        <a:pt x="5558" y="1358"/>
                      </a:cubicBezTo>
                      <a:cubicBezTo>
                        <a:pt x="6614" y="2210"/>
                        <a:pt x="7801" y="3439"/>
                        <a:pt x="9218" y="3439"/>
                      </a:cubicBezTo>
                      <a:cubicBezTo>
                        <a:pt x="9455" y="3439"/>
                        <a:pt x="9699" y="3404"/>
                        <a:pt x="9950" y="3328"/>
                      </a:cubicBezTo>
                      <a:cubicBezTo>
                        <a:pt x="11085" y="2987"/>
                        <a:pt x="11818" y="1582"/>
                        <a:pt x="10996" y="586"/>
                      </a:cubicBezTo>
                      <a:cubicBezTo>
                        <a:pt x="10720" y="254"/>
                        <a:pt x="10306" y="43"/>
                        <a:pt x="9877" y="9"/>
                      </a:cubicBezTo>
                      <a:cubicBezTo>
                        <a:pt x="9828" y="3"/>
                        <a:pt x="9780" y="1"/>
                        <a:pt x="9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9" name="Google Shape;7719;p13"/>
                <p:cNvSpPr/>
                <p:nvPr/>
              </p:nvSpPr>
              <p:spPr>
                <a:xfrm>
                  <a:off x="9133475" y="3431600"/>
                  <a:ext cx="13850" cy="10375"/>
                </a:xfrm>
                <a:custGeom>
                  <a:avLst/>
                  <a:gdLst/>
                  <a:ahLst/>
                  <a:cxnLst/>
                  <a:rect l="l" t="t" r="r" b="b"/>
                  <a:pathLst>
                    <a:path w="554" h="415" extrusionOk="0">
                      <a:moveTo>
                        <a:pt x="277" y="0"/>
                      </a:moveTo>
                      <a:cubicBezTo>
                        <a:pt x="124" y="0"/>
                        <a:pt x="1" y="92"/>
                        <a:pt x="1" y="206"/>
                      </a:cubicBezTo>
                      <a:cubicBezTo>
                        <a:pt x="1" y="319"/>
                        <a:pt x="124" y="414"/>
                        <a:pt x="277" y="414"/>
                      </a:cubicBezTo>
                      <a:cubicBezTo>
                        <a:pt x="430" y="414"/>
                        <a:pt x="553" y="322"/>
                        <a:pt x="553" y="206"/>
                      </a:cubicBezTo>
                      <a:cubicBezTo>
                        <a:pt x="553" y="92"/>
                        <a:pt x="430"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0" name="Google Shape;7720;p13"/>
                <p:cNvSpPr/>
                <p:nvPr/>
              </p:nvSpPr>
              <p:spPr>
                <a:xfrm>
                  <a:off x="8953375" y="3420625"/>
                  <a:ext cx="13825" cy="10300"/>
                </a:xfrm>
                <a:custGeom>
                  <a:avLst/>
                  <a:gdLst/>
                  <a:ahLst/>
                  <a:cxnLst/>
                  <a:rect l="l" t="t" r="r" b="b"/>
                  <a:pathLst>
                    <a:path w="553" h="412" extrusionOk="0">
                      <a:moveTo>
                        <a:pt x="276" y="1"/>
                      </a:moveTo>
                      <a:cubicBezTo>
                        <a:pt x="123" y="1"/>
                        <a:pt x="0" y="93"/>
                        <a:pt x="0" y="206"/>
                      </a:cubicBezTo>
                      <a:cubicBezTo>
                        <a:pt x="0" y="320"/>
                        <a:pt x="123" y="412"/>
                        <a:pt x="276" y="412"/>
                      </a:cubicBezTo>
                      <a:cubicBezTo>
                        <a:pt x="430" y="412"/>
                        <a:pt x="553" y="320"/>
                        <a:pt x="553" y="206"/>
                      </a:cubicBezTo>
                      <a:cubicBezTo>
                        <a:pt x="553" y="93"/>
                        <a:pt x="43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1" name="Google Shape;7721;p13"/>
                <p:cNvSpPr/>
                <p:nvPr/>
              </p:nvSpPr>
              <p:spPr>
                <a:xfrm>
                  <a:off x="9060025" y="3396200"/>
                  <a:ext cx="44875" cy="43975"/>
                </a:xfrm>
                <a:custGeom>
                  <a:avLst/>
                  <a:gdLst/>
                  <a:ahLst/>
                  <a:cxnLst/>
                  <a:rect l="l" t="t" r="r" b="b"/>
                  <a:pathLst>
                    <a:path w="1795" h="1759" extrusionOk="0">
                      <a:moveTo>
                        <a:pt x="964" y="1"/>
                      </a:moveTo>
                      <a:cubicBezTo>
                        <a:pt x="766" y="1"/>
                        <a:pt x="567" y="75"/>
                        <a:pt x="427" y="223"/>
                      </a:cubicBezTo>
                      <a:cubicBezTo>
                        <a:pt x="1" y="646"/>
                        <a:pt x="133" y="1386"/>
                        <a:pt x="571" y="1750"/>
                      </a:cubicBezTo>
                      <a:cubicBezTo>
                        <a:pt x="578" y="1756"/>
                        <a:pt x="584" y="1759"/>
                        <a:pt x="591" y="1759"/>
                      </a:cubicBezTo>
                      <a:cubicBezTo>
                        <a:pt x="617" y="1759"/>
                        <a:pt x="638" y="1723"/>
                        <a:pt x="614" y="1701"/>
                      </a:cubicBezTo>
                      <a:cubicBezTo>
                        <a:pt x="360" y="1459"/>
                        <a:pt x="209" y="1097"/>
                        <a:pt x="271" y="748"/>
                      </a:cubicBezTo>
                      <a:cubicBezTo>
                        <a:pt x="319" y="409"/>
                        <a:pt x="596" y="100"/>
                        <a:pt x="952" y="100"/>
                      </a:cubicBezTo>
                      <a:cubicBezTo>
                        <a:pt x="954" y="100"/>
                        <a:pt x="956" y="100"/>
                        <a:pt x="958" y="100"/>
                      </a:cubicBezTo>
                      <a:cubicBezTo>
                        <a:pt x="962" y="100"/>
                        <a:pt x="967" y="100"/>
                        <a:pt x="972" y="100"/>
                      </a:cubicBezTo>
                      <a:cubicBezTo>
                        <a:pt x="1216" y="100"/>
                        <a:pt x="1468" y="255"/>
                        <a:pt x="1556" y="490"/>
                      </a:cubicBezTo>
                      <a:cubicBezTo>
                        <a:pt x="1677" y="821"/>
                        <a:pt x="1423" y="1158"/>
                        <a:pt x="1132" y="1158"/>
                      </a:cubicBezTo>
                      <a:cubicBezTo>
                        <a:pt x="1032" y="1158"/>
                        <a:pt x="927" y="1118"/>
                        <a:pt x="832" y="1024"/>
                      </a:cubicBezTo>
                      <a:cubicBezTo>
                        <a:pt x="824" y="1016"/>
                        <a:pt x="816" y="1013"/>
                        <a:pt x="808" y="1013"/>
                      </a:cubicBezTo>
                      <a:cubicBezTo>
                        <a:pt x="783" y="1013"/>
                        <a:pt x="762" y="1043"/>
                        <a:pt x="783" y="1067"/>
                      </a:cubicBezTo>
                      <a:cubicBezTo>
                        <a:pt x="874" y="1174"/>
                        <a:pt x="1011" y="1234"/>
                        <a:pt x="1150" y="1234"/>
                      </a:cubicBezTo>
                      <a:cubicBezTo>
                        <a:pt x="1209" y="1234"/>
                        <a:pt x="1267" y="1223"/>
                        <a:pt x="1323" y="1201"/>
                      </a:cubicBezTo>
                      <a:cubicBezTo>
                        <a:pt x="1715" y="1048"/>
                        <a:pt x="1795" y="484"/>
                        <a:pt x="1485" y="211"/>
                      </a:cubicBezTo>
                      <a:cubicBezTo>
                        <a:pt x="1348" y="70"/>
                        <a:pt x="1156" y="1"/>
                        <a:pt x="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2" name="Google Shape;7722;p13"/>
                <p:cNvSpPr/>
                <p:nvPr/>
              </p:nvSpPr>
              <p:spPr>
                <a:xfrm>
                  <a:off x="9001300" y="3411550"/>
                  <a:ext cx="45200" cy="38875"/>
                </a:xfrm>
                <a:custGeom>
                  <a:avLst/>
                  <a:gdLst/>
                  <a:ahLst/>
                  <a:cxnLst/>
                  <a:rect l="l" t="t" r="r" b="b"/>
                  <a:pathLst>
                    <a:path w="1808" h="1555" extrusionOk="0">
                      <a:moveTo>
                        <a:pt x="1034" y="0"/>
                      </a:moveTo>
                      <a:cubicBezTo>
                        <a:pt x="732" y="0"/>
                        <a:pt x="426" y="125"/>
                        <a:pt x="246" y="373"/>
                      </a:cubicBezTo>
                      <a:cubicBezTo>
                        <a:pt x="0" y="692"/>
                        <a:pt x="74" y="1192"/>
                        <a:pt x="399" y="1425"/>
                      </a:cubicBezTo>
                      <a:cubicBezTo>
                        <a:pt x="505" y="1513"/>
                        <a:pt x="636" y="1554"/>
                        <a:pt x="768" y="1554"/>
                      </a:cubicBezTo>
                      <a:cubicBezTo>
                        <a:pt x="1032" y="1554"/>
                        <a:pt x="1298" y="1389"/>
                        <a:pt x="1359" y="1112"/>
                      </a:cubicBezTo>
                      <a:cubicBezTo>
                        <a:pt x="1402" y="916"/>
                        <a:pt x="1310" y="698"/>
                        <a:pt x="1141" y="597"/>
                      </a:cubicBezTo>
                      <a:cubicBezTo>
                        <a:pt x="1135" y="593"/>
                        <a:pt x="1129" y="592"/>
                        <a:pt x="1123" y="592"/>
                      </a:cubicBezTo>
                      <a:cubicBezTo>
                        <a:pt x="1094" y="592"/>
                        <a:pt x="1074" y="631"/>
                        <a:pt x="1105" y="652"/>
                      </a:cubicBezTo>
                      <a:cubicBezTo>
                        <a:pt x="1491" y="942"/>
                        <a:pt x="1201" y="1453"/>
                        <a:pt x="787" y="1453"/>
                      </a:cubicBezTo>
                      <a:cubicBezTo>
                        <a:pt x="755" y="1453"/>
                        <a:pt x="721" y="1450"/>
                        <a:pt x="687" y="1443"/>
                      </a:cubicBezTo>
                      <a:cubicBezTo>
                        <a:pt x="439" y="1394"/>
                        <a:pt x="249" y="1164"/>
                        <a:pt x="215" y="916"/>
                      </a:cubicBezTo>
                      <a:cubicBezTo>
                        <a:pt x="157" y="563"/>
                        <a:pt x="421" y="244"/>
                        <a:pt x="746" y="143"/>
                      </a:cubicBezTo>
                      <a:cubicBezTo>
                        <a:pt x="845" y="109"/>
                        <a:pt x="947" y="94"/>
                        <a:pt x="1050" y="94"/>
                      </a:cubicBezTo>
                      <a:cubicBezTo>
                        <a:pt x="1297" y="94"/>
                        <a:pt x="1544" y="184"/>
                        <a:pt x="1739" y="336"/>
                      </a:cubicBezTo>
                      <a:lnTo>
                        <a:pt x="1742" y="336"/>
                      </a:lnTo>
                      <a:cubicBezTo>
                        <a:pt x="1749" y="341"/>
                        <a:pt x="1755" y="343"/>
                        <a:pt x="1762" y="343"/>
                      </a:cubicBezTo>
                      <a:cubicBezTo>
                        <a:pt x="1788" y="343"/>
                        <a:pt x="1807" y="306"/>
                        <a:pt x="1782" y="284"/>
                      </a:cubicBezTo>
                      <a:cubicBezTo>
                        <a:pt x="1638" y="164"/>
                        <a:pt x="1466" y="75"/>
                        <a:pt x="1282" y="29"/>
                      </a:cubicBezTo>
                      <a:cubicBezTo>
                        <a:pt x="1202" y="10"/>
                        <a:pt x="1118"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3" name="Google Shape;7723;p13"/>
                <p:cNvSpPr/>
                <p:nvPr/>
              </p:nvSpPr>
              <p:spPr>
                <a:xfrm>
                  <a:off x="9076675" y="3416800"/>
                  <a:ext cx="9450" cy="7525"/>
                </a:xfrm>
                <a:custGeom>
                  <a:avLst/>
                  <a:gdLst/>
                  <a:ahLst/>
                  <a:cxnLst/>
                  <a:rect l="l" t="t" r="r" b="b"/>
                  <a:pathLst>
                    <a:path w="378" h="301" extrusionOk="0">
                      <a:moveTo>
                        <a:pt x="145" y="1"/>
                      </a:moveTo>
                      <a:cubicBezTo>
                        <a:pt x="103" y="1"/>
                        <a:pt x="65" y="16"/>
                        <a:pt x="43" y="46"/>
                      </a:cubicBezTo>
                      <a:cubicBezTo>
                        <a:pt x="0" y="108"/>
                        <a:pt x="31" y="203"/>
                        <a:pt x="111" y="258"/>
                      </a:cubicBezTo>
                      <a:cubicBezTo>
                        <a:pt x="150" y="286"/>
                        <a:pt x="193" y="300"/>
                        <a:pt x="233" y="300"/>
                      </a:cubicBezTo>
                      <a:cubicBezTo>
                        <a:pt x="275" y="300"/>
                        <a:pt x="313" y="285"/>
                        <a:pt x="335" y="255"/>
                      </a:cubicBezTo>
                      <a:cubicBezTo>
                        <a:pt x="378" y="193"/>
                        <a:pt x="347" y="98"/>
                        <a:pt x="267" y="43"/>
                      </a:cubicBezTo>
                      <a:cubicBezTo>
                        <a:pt x="228" y="15"/>
                        <a:pt x="184"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4" name="Google Shape;7724;p13"/>
                <p:cNvSpPr/>
                <p:nvPr/>
              </p:nvSpPr>
              <p:spPr>
                <a:xfrm>
                  <a:off x="9023775" y="3425325"/>
                  <a:ext cx="9375" cy="7500"/>
                </a:xfrm>
                <a:custGeom>
                  <a:avLst/>
                  <a:gdLst/>
                  <a:ahLst/>
                  <a:cxnLst/>
                  <a:rect l="l" t="t" r="r" b="b"/>
                  <a:pathLst>
                    <a:path w="375" h="300" extrusionOk="0">
                      <a:moveTo>
                        <a:pt x="143" y="0"/>
                      </a:moveTo>
                      <a:cubicBezTo>
                        <a:pt x="102" y="0"/>
                        <a:pt x="65" y="16"/>
                        <a:pt x="43" y="46"/>
                      </a:cubicBezTo>
                      <a:cubicBezTo>
                        <a:pt x="0" y="107"/>
                        <a:pt x="28" y="202"/>
                        <a:pt x="110" y="257"/>
                      </a:cubicBezTo>
                      <a:cubicBezTo>
                        <a:pt x="149" y="286"/>
                        <a:pt x="192" y="300"/>
                        <a:pt x="231" y="300"/>
                      </a:cubicBezTo>
                      <a:cubicBezTo>
                        <a:pt x="273" y="300"/>
                        <a:pt x="309" y="284"/>
                        <a:pt x="331" y="254"/>
                      </a:cubicBezTo>
                      <a:cubicBezTo>
                        <a:pt x="374" y="193"/>
                        <a:pt x="344" y="98"/>
                        <a:pt x="264" y="43"/>
                      </a:cubicBezTo>
                      <a:cubicBezTo>
                        <a:pt x="225" y="14"/>
                        <a:pt x="182"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
        <p:nvSpPr>
          <p:cNvPr id="7725" name="Google Shape;7725;p13"/>
          <p:cNvSpPr txBox="1">
            <a:spLocks noGrp="1"/>
          </p:cNvSpPr>
          <p:nvPr>
            <p:ph type="title"/>
          </p:nvPr>
        </p:nvSpPr>
        <p:spPr>
          <a:xfrm>
            <a:off x="712050" y="538975"/>
            <a:ext cx="7719900" cy="572700"/>
          </a:xfrm>
          <a:prstGeom prst="rect">
            <a:avLst/>
          </a:prstGeom>
        </p:spPr>
        <p:txBody>
          <a:bodyPr spcFirstLastPara="1" wrap="square" lIns="91425" tIns="91425" rIns="91425" bIns="91425" anchor="t" anchorCtr="0">
            <a:noAutofit/>
          </a:bodyPr>
          <a:lstStyle>
            <a:lvl1pPr lvl="0" algn="ctr">
              <a:spcBef>
                <a:spcPts val="0"/>
              </a:spcBef>
              <a:spcAft>
                <a:spcPts val="0"/>
              </a:spcAft>
              <a:buSzPts val="35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a:p>
        </p:txBody>
      </p:sp>
      <p:sp>
        <p:nvSpPr>
          <p:cNvPr id="7726" name="Google Shape;7726;p13"/>
          <p:cNvSpPr txBox="1">
            <a:spLocks noGrp="1"/>
          </p:cNvSpPr>
          <p:nvPr>
            <p:ph type="subTitle" idx="1"/>
          </p:nvPr>
        </p:nvSpPr>
        <p:spPr>
          <a:xfrm>
            <a:off x="997350" y="2824449"/>
            <a:ext cx="1878900" cy="879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7727" name="Google Shape;7727;p13"/>
          <p:cNvSpPr txBox="1">
            <a:spLocks noGrp="1"/>
          </p:cNvSpPr>
          <p:nvPr>
            <p:ph type="title" idx="2" hasCustomPrompt="1"/>
          </p:nvPr>
        </p:nvSpPr>
        <p:spPr>
          <a:xfrm>
            <a:off x="1492800" y="1938785"/>
            <a:ext cx="888000" cy="5397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SzPts val="3000"/>
              <a:buNone/>
              <a:defRPr sz="4000">
                <a:solidFill>
                  <a:schemeClr val="lt2"/>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7728" name="Google Shape;7728;p13"/>
          <p:cNvSpPr txBox="1">
            <a:spLocks noGrp="1"/>
          </p:cNvSpPr>
          <p:nvPr>
            <p:ph type="subTitle" idx="3"/>
          </p:nvPr>
        </p:nvSpPr>
        <p:spPr>
          <a:xfrm>
            <a:off x="997350" y="2551963"/>
            <a:ext cx="1878900" cy="3945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2400"/>
              <a:buFont typeface="Bebas Neue"/>
              <a:buNone/>
              <a:defRPr sz="2500">
                <a:latin typeface="Norican"/>
                <a:ea typeface="Norican"/>
                <a:cs typeface="Norican"/>
                <a:sym typeface="Norican"/>
              </a:defRPr>
            </a:lvl1pPr>
            <a:lvl2pPr lvl="1"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sp>
        <p:nvSpPr>
          <p:cNvPr id="7729" name="Google Shape;7729;p13"/>
          <p:cNvSpPr txBox="1">
            <a:spLocks noGrp="1"/>
          </p:cNvSpPr>
          <p:nvPr>
            <p:ph type="subTitle" idx="4"/>
          </p:nvPr>
        </p:nvSpPr>
        <p:spPr>
          <a:xfrm>
            <a:off x="3632556" y="2824449"/>
            <a:ext cx="1878900" cy="879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7730" name="Google Shape;7730;p13"/>
          <p:cNvSpPr txBox="1">
            <a:spLocks noGrp="1"/>
          </p:cNvSpPr>
          <p:nvPr>
            <p:ph type="title" idx="5" hasCustomPrompt="1"/>
          </p:nvPr>
        </p:nvSpPr>
        <p:spPr>
          <a:xfrm>
            <a:off x="4128006" y="1938786"/>
            <a:ext cx="888000" cy="5397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SzPts val="3000"/>
              <a:buNone/>
              <a:defRPr sz="4000">
                <a:solidFill>
                  <a:schemeClr val="lt2"/>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7731" name="Google Shape;7731;p13"/>
          <p:cNvSpPr txBox="1">
            <a:spLocks noGrp="1"/>
          </p:cNvSpPr>
          <p:nvPr>
            <p:ph type="subTitle" idx="6"/>
          </p:nvPr>
        </p:nvSpPr>
        <p:spPr>
          <a:xfrm>
            <a:off x="3632556" y="2551963"/>
            <a:ext cx="1878900" cy="3945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2400"/>
              <a:buFont typeface="Bebas Neue"/>
              <a:buNone/>
              <a:defRPr sz="2500">
                <a:latin typeface="Norican"/>
                <a:ea typeface="Norican"/>
                <a:cs typeface="Norican"/>
                <a:sym typeface="Norican"/>
              </a:defRPr>
            </a:lvl1pPr>
            <a:lvl2pPr lvl="1"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sp>
        <p:nvSpPr>
          <p:cNvPr id="7732" name="Google Shape;7732;p13"/>
          <p:cNvSpPr txBox="1">
            <a:spLocks noGrp="1"/>
          </p:cNvSpPr>
          <p:nvPr>
            <p:ph type="subTitle" idx="7"/>
          </p:nvPr>
        </p:nvSpPr>
        <p:spPr>
          <a:xfrm>
            <a:off x="6267833" y="2824449"/>
            <a:ext cx="1878900" cy="879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7733" name="Google Shape;7733;p13"/>
          <p:cNvSpPr txBox="1">
            <a:spLocks noGrp="1"/>
          </p:cNvSpPr>
          <p:nvPr>
            <p:ph type="title" idx="8" hasCustomPrompt="1"/>
          </p:nvPr>
        </p:nvSpPr>
        <p:spPr>
          <a:xfrm>
            <a:off x="6763283" y="1938785"/>
            <a:ext cx="888000" cy="5397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SzPts val="3000"/>
              <a:buNone/>
              <a:defRPr sz="4000">
                <a:solidFill>
                  <a:schemeClr val="lt2"/>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7734" name="Google Shape;7734;p13"/>
          <p:cNvSpPr txBox="1">
            <a:spLocks noGrp="1"/>
          </p:cNvSpPr>
          <p:nvPr>
            <p:ph type="subTitle" idx="9"/>
          </p:nvPr>
        </p:nvSpPr>
        <p:spPr>
          <a:xfrm>
            <a:off x="6267833" y="2551963"/>
            <a:ext cx="1878900" cy="3945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2400"/>
              <a:buFont typeface="Bebas Neue"/>
              <a:buNone/>
              <a:defRPr sz="2500">
                <a:latin typeface="Norican"/>
                <a:ea typeface="Norican"/>
                <a:cs typeface="Norican"/>
                <a:sym typeface="Norican"/>
              </a:defRPr>
            </a:lvl1pPr>
            <a:lvl2pPr lvl="1"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grpSp>
        <p:nvGrpSpPr>
          <p:cNvPr id="7735" name="Google Shape;7735;p13"/>
          <p:cNvGrpSpPr/>
          <p:nvPr/>
        </p:nvGrpSpPr>
        <p:grpSpPr>
          <a:xfrm flipH="1">
            <a:off x="375622" y="330420"/>
            <a:ext cx="740011" cy="636065"/>
            <a:chOff x="7615940" y="361497"/>
            <a:chExt cx="960305" cy="825415"/>
          </a:xfrm>
        </p:grpSpPr>
        <p:sp>
          <p:nvSpPr>
            <p:cNvPr id="7736" name="Google Shape;7736;p13"/>
            <p:cNvSpPr/>
            <p:nvPr/>
          </p:nvSpPr>
          <p:spPr>
            <a:xfrm rot="-9249779">
              <a:off x="7918451" y="727295"/>
              <a:ext cx="345988" cy="292382"/>
            </a:xfrm>
            <a:custGeom>
              <a:avLst/>
              <a:gdLst/>
              <a:ahLst/>
              <a:cxnLst/>
              <a:rect l="l" t="t" r="r" b="b"/>
              <a:pathLst>
                <a:path w="32497" h="27462" extrusionOk="0">
                  <a:moveTo>
                    <a:pt x="20749" y="4439"/>
                  </a:moveTo>
                  <a:cubicBezTo>
                    <a:pt x="20236" y="4682"/>
                    <a:pt x="20231" y="4727"/>
                    <a:pt x="20615" y="5173"/>
                  </a:cubicBezTo>
                  <a:cubicBezTo>
                    <a:pt x="20226" y="4727"/>
                    <a:pt x="20236" y="4682"/>
                    <a:pt x="20749" y="4439"/>
                  </a:cubicBezTo>
                  <a:close/>
                  <a:moveTo>
                    <a:pt x="18066" y="10297"/>
                  </a:moveTo>
                  <a:cubicBezTo>
                    <a:pt x="18049" y="10493"/>
                    <a:pt x="18043" y="10629"/>
                    <a:pt x="18032" y="10758"/>
                  </a:cubicBezTo>
                  <a:cubicBezTo>
                    <a:pt x="18043" y="10623"/>
                    <a:pt x="18049" y="10493"/>
                    <a:pt x="18066" y="10297"/>
                  </a:cubicBezTo>
                  <a:close/>
                  <a:moveTo>
                    <a:pt x="8728" y="17253"/>
                  </a:moveTo>
                  <a:cubicBezTo>
                    <a:pt x="8660" y="17456"/>
                    <a:pt x="8586" y="17660"/>
                    <a:pt x="8513" y="17863"/>
                  </a:cubicBezTo>
                  <a:cubicBezTo>
                    <a:pt x="8586" y="17660"/>
                    <a:pt x="8654" y="17456"/>
                    <a:pt x="8728" y="17253"/>
                  </a:cubicBezTo>
                  <a:close/>
                  <a:moveTo>
                    <a:pt x="16097" y="20979"/>
                  </a:moveTo>
                  <a:cubicBezTo>
                    <a:pt x="15555" y="21443"/>
                    <a:pt x="15013" y="21906"/>
                    <a:pt x="14465" y="22374"/>
                  </a:cubicBezTo>
                  <a:cubicBezTo>
                    <a:pt x="15007" y="21906"/>
                    <a:pt x="15555" y="21443"/>
                    <a:pt x="16097" y="20979"/>
                  </a:cubicBezTo>
                  <a:close/>
                  <a:moveTo>
                    <a:pt x="6676" y="23533"/>
                  </a:moveTo>
                  <a:cubicBezTo>
                    <a:pt x="6704" y="23533"/>
                    <a:pt x="6727" y="23544"/>
                    <a:pt x="6749" y="23556"/>
                  </a:cubicBezTo>
                  <a:cubicBezTo>
                    <a:pt x="6727" y="23544"/>
                    <a:pt x="6704" y="23539"/>
                    <a:pt x="6676" y="23533"/>
                  </a:cubicBezTo>
                  <a:close/>
                  <a:moveTo>
                    <a:pt x="6354" y="23929"/>
                  </a:moveTo>
                  <a:cubicBezTo>
                    <a:pt x="6405" y="24093"/>
                    <a:pt x="6438" y="24223"/>
                    <a:pt x="6461" y="24324"/>
                  </a:cubicBezTo>
                  <a:cubicBezTo>
                    <a:pt x="6438" y="24223"/>
                    <a:pt x="6405" y="24098"/>
                    <a:pt x="6354" y="23929"/>
                  </a:cubicBezTo>
                  <a:close/>
                  <a:moveTo>
                    <a:pt x="12730" y="26026"/>
                  </a:moveTo>
                  <a:cubicBezTo>
                    <a:pt x="12521" y="26144"/>
                    <a:pt x="12306" y="26263"/>
                    <a:pt x="12091" y="26376"/>
                  </a:cubicBezTo>
                  <a:cubicBezTo>
                    <a:pt x="12306" y="26263"/>
                    <a:pt x="12515" y="26144"/>
                    <a:pt x="12730" y="26026"/>
                  </a:cubicBezTo>
                  <a:close/>
                  <a:moveTo>
                    <a:pt x="19658" y="0"/>
                  </a:moveTo>
                  <a:cubicBezTo>
                    <a:pt x="19518" y="0"/>
                    <a:pt x="19360" y="45"/>
                    <a:pt x="19174" y="131"/>
                  </a:cubicBezTo>
                  <a:cubicBezTo>
                    <a:pt x="18518" y="437"/>
                    <a:pt x="17891" y="793"/>
                    <a:pt x="17258" y="1126"/>
                  </a:cubicBezTo>
                  <a:cubicBezTo>
                    <a:pt x="16540" y="1595"/>
                    <a:pt x="15827" y="2064"/>
                    <a:pt x="15115" y="2534"/>
                  </a:cubicBezTo>
                  <a:cubicBezTo>
                    <a:pt x="14833" y="2748"/>
                    <a:pt x="14556" y="2958"/>
                    <a:pt x="14273" y="3172"/>
                  </a:cubicBezTo>
                  <a:cubicBezTo>
                    <a:pt x="14132" y="3291"/>
                    <a:pt x="13996" y="3404"/>
                    <a:pt x="13855" y="3523"/>
                  </a:cubicBezTo>
                  <a:cubicBezTo>
                    <a:pt x="13713" y="3636"/>
                    <a:pt x="13572" y="3749"/>
                    <a:pt x="13431" y="3868"/>
                  </a:cubicBezTo>
                  <a:cubicBezTo>
                    <a:pt x="13193" y="4049"/>
                    <a:pt x="12956" y="4224"/>
                    <a:pt x="12719" y="4405"/>
                  </a:cubicBezTo>
                  <a:cubicBezTo>
                    <a:pt x="12295" y="4744"/>
                    <a:pt x="11865" y="5083"/>
                    <a:pt x="11441" y="5416"/>
                  </a:cubicBezTo>
                  <a:cubicBezTo>
                    <a:pt x="10486" y="3947"/>
                    <a:pt x="9186" y="2839"/>
                    <a:pt x="7750" y="1872"/>
                  </a:cubicBezTo>
                  <a:cubicBezTo>
                    <a:pt x="6110" y="776"/>
                    <a:pt x="4334" y="309"/>
                    <a:pt x="2462" y="309"/>
                  </a:cubicBezTo>
                  <a:cubicBezTo>
                    <a:pt x="1941" y="309"/>
                    <a:pt x="1412" y="345"/>
                    <a:pt x="876" y="414"/>
                  </a:cubicBezTo>
                  <a:cubicBezTo>
                    <a:pt x="712" y="437"/>
                    <a:pt x="543" y="470"/>
                    <a:pt x="390" y="544"/>
                  </a:cubicBezTo>
                  <a:cubicBezTo>
                    <a:pt x="51" y="714"/>
                    <a:pt x="0" y="1007"/>
                    <a:pt x="260" y="1301"/>
                  </a:cubicBezTo>
                  <a:cubicBezTo>
                    <a:pt x="396" y="1443"/>
                    <a:pt x="565" y="1550"/>
                    <a:pt x="712" y="1686"/>
                  </a:cubicBezTo>
                  <a:cubicBezTo>
                    <a:pt x="1752" y="2607"/>
                    <a:pt x="2510" y="3692"/>
                    <a:pt x="2730" y="5100"/>
                  </a:cubicBezTo>
                  <a:cubicBezTo>
                    <a:pt x="2968" y="6620"/>
                    <a:pt x="2979" y="8124"/>
                    <a:pt x="2617" y="9633"/>
                  </a:cubicBezTo>
                  <a:cubicBezTo>
                    <a:pt x="2267" y="11114"/>
                    <a:pt x="1928" y="12595"/>
                    <a:pt x="1622" y="14088"/>
                  </a:cubicBezTo>
                  <a:cubicBezTo>
                    <a:pt x="1046" y="16914"/>
                    <a:pt x="1374" y="19638"/>
                    <a:pt x="2646" y="22233"/>
                  </a:cubicBezTo>
                  <a:cubicBezTo>
                    <a:pt x="2877" y="22696"/>
                    <a:pt x="3239" y="23092"/>
                    <a:pt x="3539" y="23522"/>
                  </a:cubicBezTo>
                  <a:cubicBezTo>
                    <a:pt x="3680" y="23539"/>
                    <a:pt x="3816" y="23556"/>
                    <a:pt x="3957" y="23573"/>
                  </a:cubicBezTo>
                  <a:cubicBezTo>
                    <a:pt x="4059" y="23714"/>
                    <a:pt x="4160" y="23850"/>
                    <a:pt x="4375" y="24138"/>
                  </a:cubicBezTo>
                  <a:cubicBezTo>
                    <a:pt x="4081" y="24025"/>
                    <a:pt x="3968" y="23985"/>
                    <a:pt x="3850" y="23940"/>
                  </a:cubicBezTo>
                  <a:lnTo>
                    <a:pt x="3850" y="23940"/>
                  </a:lnTo>
                  <a:cubicBezTo>
                    <a:pt x="4449" y="24539"/>
                    <a:pt x="5048" y="25138"/>
                    <a:pt x="5641" y="25738"/>
                  </a:cubicBezTo>
                  <a:cubicBezTo>
                    <a:pt x="5901" y="25907"/>
                    <a:pt x="6161" y="26082"/>
                    <a:pt x="6416" y="26252"/>
                  </a:cubicBezTo>
                  <a:cubicBezTo>
                    <a:pt x="7433" y="26755"/>
                    <a:pt x="8490" y="27151"/>
                    <a:pt x="9627" y="27281"/>
                  </a:cubicBezTo>
                  <a:cubicBezTo>
                    <a:pt x="10140" y="27405"/>
                    <a:pt x="10639" y="27462"/>
                    <a:pt x="11124" y="27462"/>
                  </a:cubicBezTo>
                  <a:cubicBezTo>
                    <a:pt x="12741" y="27462"/>
                    <a:pt x="14210" y="26824"/>
                    <a:pt x="15601" y="25884"/>
                  </a:cubicBezTo>
                  <a:cubicBezTo>
                    <a:pt x="17732" y="24454"/>
                    <a:pt x="19332" y="22482"/>
                    <a:pt x="20971" y="20548"/>
                  </a:cubicBezTo>
                  <a:cubicBezTo>
                    <a:pt x="22062" y="19265"/>
                    <a:pt x="23193" y="18005"/>
                    <a:pt x="24397" y="16829"/>
                  </a:cubicBezTo>
                  <a:cubicBezTo>
                    <a:pt x="25759" y="15501"/>
                    <a:pt x="27359" y="14483"/>
                    <a:pt x="29224" y="13991"/>
                  </a:cubicBezTo>
                  <a:cubicBezTo>
                    <a:pt x="29976" y="13799"/>
                    <a:pt x="30767" y="13737"/>
                    <a:pt x="31547" y="13675"/>
                  </a:cubicBezTo>
                  <a:cubicBezTo>
                    <a:pt x="31566" y="13674"/>
                    <a:pt x="31584" y="13673"/>
                    <a:pt x="31603" y="13673"/>
                  </a:cubicBezTo>
                  <a:cubicBezTo>
                    <a:pt x="31709" y="13673"/>
                    <a:pt x="31818" y="13689"/>
                    <a:pt x="31921" y="13689"/>
                  </a:cubicBezTo>
                  <a:cubicBezTo>
                    <a:pt x="32069" y="13689"/>
                    <a:pt x="32205" y="13656"/>
                    <a:pt x="32305" y="13494"/>
                  </a:cubicBezTo>
                  <a:cubicBezTo>
                    <a:pt x="32497" y="13183"/>
                    <a:pt x="32373" y="12895"/>
                    <a:pt x="32146" y="12652"/>
                  </a:cubicBezTo>
                  <a:cubicBezTo>
                    <a:pt x="31779" y="12262"/>
                    <a:pt x="31423" y="11860"/>
                    <a:pt x="31022" y="11510"/>
                  </a:cubicBezTo>
                  <a:cubicBezTo>
                    <a:pt x="28963" y="9728"/>
                    <a:pt x="26641" y="8864"/>
                    <a:pt x="24073" y="8864"/>
                  </a:cubicBezTo>
                  <a:cubicBezTo>
                    <a:pt x="23448" y="8864"/>
                    <a:pt x="22807" y="8915"/>
                    <a:pt x="22153" y="9017"/>
                  </a:cubicBezTo>
                  <a:cubicBezTo>
                    <a:pt x="21717" y="8763"/>
                    <a:pt x="22085" y="8305"/>
                    <a:pt x="21893" y="7983"/>
                  </a:cubicBezTo>
                  <a:cubicBezTo>
                    <a:pt x="21881" y="7491"/>
                    <a:pt x="21870" y="7005"/>
                    <a:pt x="21859" y="6513"/>
                  </a:cubicBezTo>
                  <a:cubicBezTo>
                    <a:pt x="21751" y="5727"/>
                    <a:pt x="21650" y="4947"/>
                    <a:pt x="21548" y="4162"/>
                  </a:cubicBezTo>
                  <a:lnTo>
                    <a:pt x="21152" y="2635"/>
                  </a:lnTo>
                  <a:cubicBezTo>
                    <a:pt x="21050" y="2375"/>
                    <a:pt x="20954" y="2110"/>
                    <a:pt x="20858" y="1850"/>
                  </a:cubicBezTo>
                  <a:cubicBezTo>
                    <a:pt x="20672" y="1392"/>
                    <a:pt x="20530" y="906"/>
                    <a:pt x="20293" y="476"/>
                  </a:cubicBezTo>
                  <a:cubicBezTo>
                    <a:pt x="20107" y="151"/>
                    <a:pt x="19913" y="0"/>
                    <a:pt x="1965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737" name="Google Shape;7737;p13"/>
            <p:cNvGrpSpPr/>
            <p:nvPr/>
          </p:nvGrpSpPr>
          <p:grpSpPr>
            <a:xfrm rot="-9249779">
              <a:off x="7689258" y="512655"/>
              <a:ext cx="813669" cy="523098"/>
              <a:chOff x="1832825" y="-1358775"/>
              <a:chExt cx="1910600" cy="1228300"/>
            </a:xfrm>
          </p:grpSpPr>
          <p:sp>
            <p:nvSpPr>
              <p:cNvPr id="7738" name="Google Shape;7738;p13"/>
              <p:cNvSpPr/>
              <p:nvPr/>
            </p:nvSpPr>
            <p:spPr>
              <a:xfrm>
                <a:off x="2461825" y="-664650"/>
                <a:ext cx="53150" cy="92925"/>
              </a:xfrm>
              <a:custGeom>
                <a:avLst/>
                <a:gdLst/>
                <a:ahLst/>
                <a:cxnLst/>
                <a:rect l="l" t="t" r="r" b="b"/>
                <a:pathLst>
                  <a:path w="2126" h="3717" extrusionOk="0">
                    <a:moveTo>
                      <a:pt x="1351" y="1"/>
                    </a:moveTo>
                    <a:cubicBezTo>
                      <a:pt x="1289" y="187"/>
                      <a:pt x="1227" y="368"/>
                      <a:pt x="1148" y="549"/>
                    </a:cubicBezTo>
                    <a:cubicBezTo>
                      <a:pt x="769" y="1402"/>
                      <a:pt x="385" y="2256"/>
                      <a:pt x="0" y="3109"/>
                    </a:cubicBezTo>
                    <a:cubicBezTo>
                      <a:pt x="80" y="3251"/>
                      <a:pt x="136" y="3403"/>
                      <a:pt x="238" y="3522"/>
                    </a:cubicBezTo>
                    <a:cubicBezTo>
                      <a:pt x="326" y="3621"/>
                      <a:pt x="427" y="3717"/>
                      <a:pt x="541" y="3717"/>
                    </a:cubicBezTo>
                    <a:cubicBezTo>
                      <a:pt x="611" y="3717"/>
                      <a:pt x="685" y="3682"/>
                      <a:pt x="764" y="3590"/>
                    </a:cubicBezTo>
                    <a:cubicBezTo>
                      <a:pt x="792" y="3460"/>
                      <a:pt x="798" y="3313"/>
                      <a:pt x="854" y="3194"/>
                    </a:cubicBezTo>
                    <a:cubicBezTo>
                      <a:pt x="1272" y="2295"/>
                      <a:pt x="1702" y="1408"/>
                      <a:pt x="2126" y="515"/>
                    </a:cubicBezTo>
                    <a:cubicBezTo>
                      <a:pt x="1871" y="345"/>
                      <a:pt x="1611" y="176"/>
                      <a:pt x="135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9" name="Google Shape;7739;p13"/>
              <p:cNvSpPr/>
              <p:nvPr/>
            </p:nvSpPr>
            <p:spPr>
              <a:xfrm>
                <a:off x="1832825" y="-1358775"/>
                <a:ext cx="1910600" cy="1228300"/>
              </a:xfrm>
              <a:custGeom>
                <a:avLst/>
                <a:gdLst/>
                <a:ahLst/>
                <a:cxnLst/>
                <a:rect l="l" t="t" r="r" b="b"/>
                <a:pathLst>
                  <a:path w="76424" h="49132" extrusionOk="0">
                    <a:moveTo>
                      <a:pt x="16263" y="23656"/>
                    </a:moveTo>
                    <a:lnTo>
                      <a:pt x="16263" y="23656"/>
                    </a:lnTo>
                    <a:cubicBezTo>
                      <a:pt x="16297" y="23667"/>
                      <a:pt x="16337" y="23684"/>
                      <a:pt x="16376" y="23701"/>
                    </a:cubicBezTo>
                    <a:cubicBezTo>
                      <a:pt x="16337" y="23690"/>
                      <a:pt x="16297" y="23673"/>
                      <a:pt x="16263" y="23656"/>
                    </a:cubicBezTo>
                    <a:close/>
                    <a:moveTo>
                      <a:pt x="12900" y="26838"/>
                    </a:moveTo>
                    <a:cubicBezTo>
                      <a:pt x="12777" y="27041"/>
                      <a:pt x="12648" y="27125"/>
                      <a:pt x="12504" y="27125"/>
                    </a:cubicBezTo>
                    <a:cubicBezTo>
                      <a:pt x="12404" y="27125"/>
                      <a:pt x="12295" y="27084"/>
                      <a:pt x="12176" y="27014"/>
                    </a:cubicBezTo>
                    <a:cubicBezTo>
                      <a:pt x="12176" y="27014"/>
                      <a:pt x="12171" y="27008"/>
                      <a:pt x="12171" y="27008"/>
                    </a:cubicBezTo>
                    <a:lnTo>
                      <a:pt x="12171" y="27008"/>
                    </a:lnTo>
                    <a:cubicBezTo>
                      <a:pt x="12295" y="27079"/>
                      <a:pt x="12404" y="27119"/>
                      <a:pt x="12505" y="27119"/>
                    </a:cubicBezTo>
                    <a:cubicBezTo>
                      <a:pt x="12652" y="27119"/>
                      <a:pt x="12779" y="27033"/>
                      <a:pt x="12900" y="26838"/>
                    </a:cubicBezTo>
                    <a:close/>
                    <a:moveTo>
                      <a:pt x="2936" y="29580"/>
                    </a:moveTo>
                    <a:lnTo>
                      <a:pt x="2936" y="29580"/>
                    </a:lnTo>
                    <a:cubicBezTo>
                      <a:pt x="3631" y="29755"/>
                      <a:pt x="4184" y="29891"/>
                      <a:pt x="4732" y="30021"/>
                    </a:cubicBezTo>
                    <a:cubicBezTo>
                      <a:pt x="4732" y="30027"/>
                      <a:pt x="4732" y="30027"/>
                      <a:pt x="4732" y="30027"/>
                    </a:cubicBezTo>
                    <a:cubicBezTo>
                      <a:pt x="4179" y="29891"/>
                      <a:pt x="3631" y="29755"/>
                      <a:pt x="2936" y="29580"/>
                    </a:cubicBezTo>
                    <a:close/>
                    <a:moveTo>
                      <a:pt x="43561" y="30979"/>
                    </a:moveTo>
                    <a:lnTo>
                      <a:pt x="43561" y="30979"/>
                    </a:lnTo>
                    <a:cubicBezTo>
                      <a:pt x="43605" y="31057"/>
                      <a:pt x="43628" y="31130"/>
                      <a:pt x="43633" y="31191"/>
                    </a:cubicBezTo>
                    <a:cubicBezTo>
                      <a:pt x="43661" y="31163"/>
                      <a:pt x="43695" y="31140"/>
                      <a:pt x="43718" y="31117"/>
                    </a:cubicBezTo>
                    <a:cubicBezTo>
                      <a:pt x="43828" y="31233"/>
                      <a:pt x="43938" y="31353"/>
                      <a:pt x="44093" y="31518"/>
                    </a:cubicBezTo>
                    <a:lnTo>
                      <a:pt x="44093" y="31518"/>
                    </a:lnTo>
                    <a:cubicBezTo>
                      <a:pt x="43975" y="31394"/>
                      <a:pt x="43876" y="31306"/>
                      <a:pt x="43714" y="31306"/>
                    </a:cubicBezTo>
                    <a:cubicBezTo>
                      <a:pt x="43684" y="31306"/>
                      <a:pt x="43652" y="31309"/>
                      <a:pt x="43616" y="31315"/>
                    </a:cubicBezTo>
                    <a:cubicBezTo>
                      <a:pt x="43605" y="31349"/>
                      <a:pt x="43588" y="31372"/>
                      <a:pt x="43565" y="31389"/>
                    </a:cubicBezTo>
                    <a:cubicBezTo>
                      <a:pt x="43582" y="31366"/>
                      <a:pt x="43594" y="31344"/>
                      <a:pt x="43605" y="31315"/>
                    </a:cubicBezTo>
                    <a:lnTo>
                      <a:pt x="43616" y="31315"/>
                    </a:lnTo>
                    <a:cubicBezTo>
                      <a:pt x="43628" y="31281"/>
                      <a:pt x="43633" y="31242"/>
                      <a:pt x="43633" y="31191"/>
                    </a:cubicBezTo>
                    <a:lnTo>
                      <a:pt x="43633" y="31191"/>
                    </a:lnTo>
                    <a:cubicBezTo>
                      <a:pt x="43628" y="31191"/>
                      <a:pt x="43628" y="31197"/>
                      <a:pt x="43628" y="31197"/>
                    </a:cubicBezTo>
                    <a:cubicBezTo>
                      <a:pt x="43628" y="31130"/>
                      <a:pt x="43605" y="31057"/>
                      <a:pt x="43561" y="30979"/>
                    </a:cubicBezTo>
                    <a:close/>
                    <a:moveTo>
                      <a:pt x="56663" y="31870"/>
                    </a:moveTo>
                    <a:cubicBezTo>
                      <a:pt x="56781" y="32107"/>
                      <a:pt x="56906" y="32350"/>
                      <a:pt x="57013" y="32570"/>
                    </a:cubicBezTo>
                    <a:cubicBezTo>
                      <a:pt x="56900" y="32350"/>
                      <a:pt x="56781" y="32107"/>
                      <a:pt x="56663" y="31870"/>
                    </a:cubicBezTo>
                    <a:close/>
                    <a:moveTo>
                      <a:pt x="41932" y="31615"/>
                    </a:moveTo>
                    <a:cubicBezTo>
                      <a:pt x="41920" y="31694"/>
                      <a:pt x="41971" y="31756"/>
                      <a:pt x="42168" y="31812"/>
                    </a:cubicBezTo>
                    <a:lnTo>
                      <a:pt x="42168" y="31812"/>
                    </a:lnTo>
                    <a:cubicBezTo>
                      <a:pt x="42163" y="31844"/>
                      <a:pt x="42158" y="31871"/>
                      <a:pt x="42152" y="31898"/>
                    </a:cubicBezTo>
                    <a:cubicBezTo>
                      <a:pt x="42157" y="31881"/>
                      <a:pt x="42161" y="31865"/>
                      <a:pt x="42163" y="31851"/>
                    </a:cubicBezTo>
                    <a:lnTo>
                      <a:pt x="42163" y="31851"/>
                    </a:lnTo>
                    <a:cubicBezTo>
                      <a:pt x="42099" y="32275"/>
                      <a:pt x="42055" y="32627"/>
                      <a:pt x="42005" y="33028"/>
                    </a:cubicBezTo>
                    <a:cubicBezTo>
                      <a:pt x="42056" y="32615"/>
                      <a:pt x="42101" y="32254"/>
                      <a:pt x="42147" y="31898"/>
                    </a:cubicBezTo>
                    <a:cubicBezTo>
                      <a:pt x="41949" y="31801"/>
                      <a:pt x="41909" y="31711"/>
                      <a:pt x="41932" y="31615"/>
                    </a:cubicBezTo>
                    <a:close/>
                    <a:moveTo>
                      <a:pt x="2782" y="33373"/>
                    </a:moveTo>
                    <a:cubicBezTo>
                      <a:pt x="2720" y="33401"/>
                      <a:pt x="2663" y="33441"/>
                      <a:pt x="2607" y="33480"/>
                    </a:cubicBezTo>
                    <a:cubicBezTo>
                      <a:pt x="2663" y="33435"/>
                      <a:pt x="2720" y="33401"/>
                      <a:pt x="2782" y="33373"/>
                    </a:cubicBezTo>
                    <a:close/>
                    <a:moveTo>
                      <a:pt x="6264" y="7733"/>
                    </a:moveTo>
                    <a:cubicBezTo>
                      <a:pt x="7027" y="8897"/>
                      <a:pt x="7796" y="10056"/>
                      <a:pt x="8548" y="11226"/>
                    </a:cubicBezTo>
                    <a:cubicBezTo>
                      <a:pt x="8847" y="11695"/>
                      <a:pt x="9101" y="12193"/>
                      <a:pt x="9378" y="12673"/>
                    </a:cubicBezTo>
                    <a:cubicBezTo>
                      <a:pt x="9944" y="13911"/>
                      <a:pt x="10515" y="15149"/>
                      <a:pt x="11080" y="16387"/>
                    </a:cubicBezTo>
                    <a:cubicBezTo>
                      <a:pt x="11232" y="16754"/>
                      <a:pt x="11379" y="17127"/>
                      <a:pt x="11526" y="17495"/>
                    </a:cubicBezTo>
                    <a:cubicBezTo>
                      <a:pt x="12007" y="18902"/>
                      <a:pt x="12487" y="20310"/>
                      <a:pt x="12968" y="21712"/>
                    </a:cubicBezTo>
                    <a:cubicBezTo>
                      <a:pt x="13132" y="22288"/>
                      <a:pt x="13296" y="22865"/>
                      <a:pt x="13460" y="23441"/>
                    </a:cubicBezTo>
                    <a:cubicBezTo>
                      <a:pt x="13578" y="23910"/>
                      <a:pt x="13697" y="24380"/>
                      <a:pt x="13810" y="24849"/>
                    </a:cubicBezTo>
                    <a:cubicBezTo>
                      <a:pt x="14031" y="25736"/>
                      <a:pt x="14245" y="26629"/>
                      <a:pt x="14460" y="27517"/>
                    </a:cubicBezTo>
                    <a:cubicBezTo>
                      <a:pt x="14731" y="28970"/>
                      <a:pt x="14997" y="30422"/>
                      <a:pt x="15268" y="31869"/>
                    </a:cubicBezTo>
                    <a:lnTo>
                      <a:pt x="15314" y="32107"/>
                    </a:lnTo>
                    <a:cubicBezTo>
                      <a:pt x="15370" y="32418"/>
                      <a:pt x="15421" y="32728"/>
                      <a:pt x="15478" y="33034"/>
                    </a:cubicBezTo>
                    <a:cubicBezTo>
                      <a:pt x="15562" y="33672"/>
                      <a:pt x="15653" y="34311"/>
                      <a:pt x="15721" y="34950"/>
                    </a:cubicBezTo>
                    <a:cubicBezTo>
                      <a:pt x="15766" y="35391"/>
                      <a:pt x="15783" y="35837"/>
                      <a:pt x="15811" y="36278"/>
                    </a:cubicBezTo>
                    <a:cubicBezTo>
                      <a:pt x="15721" y="36295"/>
                      <a:pt x="15636" y="36312"/>
                      <a:pt x="15545" y="36329"/>
                    </a:cubicBezTo>
                    <a:cubicBezTo>
                      <a:pt x="15512" y="36301"/>
                      <a:pt x="15472" y="36267"/>
                      <a:pt x="15432" y="36239"/>
                    </a:cubicBezTo>
                    <a:lnTo>
                      <a:pt x="15427" y="36233"/>
                    </a:lnTo>
                    <a:cubicBezTo>
                      <a:pt x="15093" y="34645"/>
                      <a:pt x="14777" y="33051"/>
                      <a:pt x="14421" y="31468"/>
                    </a:cubicBezTo>
                    <a:cubicBezTo>
                      <a:pt x="14155" y="30292"/>
                      <a:pt x="13850" y="29128"/>
                      <a:pt x="13561" y="27958"/>
                    </a:cubicBezTo>
                    <a:cubicBezTo>
                      <a:pt x="13522" y="27845"/>
                      <a:pt x="13488" y="27737"/>
                      <a:pt x="13448" y="27624"/>
                    </a:cubicBezTo>
                    <a:cubicBezTo>
                      <a:pt x="13200" y="26646"/>
                      <a:pt x="12945" y="25674"/>
                      <a:pt x="12697" y="24696"/>
                    </a:cubicBezTo>
                    <a:cubicBezTo>
                      <a:pt x="12680" y="24628"/>
                      <a:pt x="12663" y="24555"/>
                      <a:pt x="12651" y="24481"/>
                    </a:cubicBezTo>
                    <a:cubicBezTo>
                      <a:pt x="12544" y="24131"/>
                      <a:pt x="12436" y="23780"/>
                      <a:pt x="12329" y="23424"/>
                    </a:cubicBezTo>
                    <a:cubicBezTo>
                      <a:pt x="12290" y="23277"/>
                      <a:pt x="12256" y="23125"/>
                      <a:pt x="12216" y="22972"/>
                    </a:cubicBezTo>
                    <a:cubicBezTo>
                      <a:pt x="12131" y="22712"/>
                      <a:pt x="12041" y="22446"/>
                      <a:pt x="11956" y="22186"/>
                    </a:cubicBezTo>
                    <a:cubicBezTo>
                      <a:pt x="11911" y="22028"/>
                      <a:pt x="11866" y="21876"/>
                      <a:pt x="11815" y="21717"/>
                    </a:cubicBezTo>
                    <a:cubicBezTo>
                      <a:pt x="11702" y="21378"/>
                      <a:pt x="11589" y="21033"/>
                      <a:pt x="11476" y="20688"/>
                    </a:cubicBezTo>
                    <a:cubicBezTo>
                      <a:pt x="11317" y="20197"/>
                      <a:pt x="11165" y="19699"/>
                      <a:pt x="10995" y="19207"/>
                    </a:cubicBezTo>
                    <a:cubicBezTo>
                      <a:pt x="10859" y="18829"/>
                      <a:pt x="10695" y="18456"/>
                      <a:pt x="10549" y="18083"/>
                    </a:cubicBezTo>
                    <a:cubicBezTo>
                      <a:pt x="10396" y="17698"/>
                      <a:pt x="10243" y="17320"/>
                      <a:pt x="10091" y="16935"/>
                    </a:cubicBezTo>
                    <a:cubicBezTo>
                      <a:pt x="9989" y="16675"/>
                      <a:pt x="9887" y="16415"/>
                      <a:pt x="9780" y="16155"/>
                    </a:cubicBezTo>
                    <a:cubicBezTo>
                      <a:pt x="9605" y="15709"/>
                      <a:pt x="9429" y="15262"/>
                      <a:pt x="9248" y="14821"/>
                    </a:cubicBezTo>
                    <a:cubicBezTo>
                      <a:pt x="8824" y="13832"/>
                      <a:pt x="8401" y="12848"/>
                      <a:pt x="7977" y="11865"/>
                    </a:cubicBezTo>
                    <a:cubicBezTo>
                      <a:pt x="7445" y="10779"/>
                      <a:pt x="6920" y="9694"/>
                      <a:pt x="6394" y="8609"/>
                    </a:cubicBezTo>
                    <a:cubicBezTo>
                      <a:pt x="6258" y="8332"/>
                      <a:pt x="6123" y="8055"/>
                      <a:pt x="5987" y="7778"/>
                    </a:cubicBezTo>
                    <a:cubicBezTo>
                      <a:pt x="6077" y="7761"/>
                      <a:pt x="6173" y="7744"/>
                      <a:pt x="6264" y="7733"/>
                    </a:cubicBezTo>
                    <a:close/>
                    <a:moveTo>
                      <a:pt x="51309" y="39534"/>
                    </a:moveTo>
                    <a:lnTo>
                      <a:pt x="51309" y="39534"/>
                    </a:lnTo>
                    <a:cubicBezTo>
                      <a:pt x="51321" y="39642"/>
                      <a:pt x="51389" y="39760"/>
                      <a:pt x="51468" y="39890"/>
                    </a:cubicBezTo>
                    <a:cubicBezTo>
                      <a:pt x="51479" y="39873"/>
                      <a:pt x="51490" y="39862"/>
                      <a:pt x="51502" y="39851"/>
                    </a:cubicBezTo>
                    <a:lnTo>
                      <a:pt x="51634" y="40077"/>
                    </a:lnTo>
                    <a:lnTo>
                      <a:pt x="51634" y="40077"/>
                    </a:lnTo>
                    <a:cubicBezTo>
                      <a:pt x="51587" y="40003"/>
                      <a:pt x="51534" y="39937"/>
                      <a:pt x="51468" y="39890"/>
                    </a:cubicBezTo>
                    <a:cubicBezTo>
                      <a:pt x="51451" y="39890"/>
                      <a:pt x="51439" y="39896"/>
                      <a:pt x="51422" y="39902"/>
                    </a:cubicBezTo>
                    <a:cubicBezTo>
                      <a:pt x="51377" y="39749"/>
                      <a:pt x="51315" y="39636"/>
                      <a:pt x="51309" y="39534"/>
                    </a:cubicBezTo>
                    <a:close/>
                    <a:moveTo>
                      <a:pt x="65462" y="29669"/>
                    </a:moveTo>
                    <a:cubicBezTo>
                      <a:pt x="65594" y="29669"/>
                      <a:pt x="65731" y="29708"/>
                      <a:pt x="65876" y="29783"/>
                    </a:cubicBezTo>
                    <a:cubicBezTo>
                      <a:pt x="64604" y="30405"/>
                      <a:pt x="63185" y="30394"/>
                      <a:pt x="61868" y="30784"/>
                    </a:cubicBezTo>
                    <a:cubicBezTo>
                      <a:pt x="60602" y="31044"/>
                      <a:pt x="59336" y="31310"/>
                      <a:pt x="58064" y="31570"/>
                    </a:cubicBezTo>
                    <a:cubicBezTo>
                      <a:pt x="58002" y="31581"/>
                      <a:pt x="57940" y="31598"/>
                      <a:pt x="57878" y="31615"/>
                    </a:cubicBezTo>
                    <a:cubicBezTo>
                      <a:pt x="57471" y="31700"/>
                      <a:pt x="57069" y="31784"/>
                      <a:pt x="56662" y="31869"/>
                    </a:cubicBezTo>
                    <a:cubicBezTo>
                      <a:pt x="55735" y="32084"/>
                      <a:pt x="54808" y="32305"/>
                      <a:pt x="53881" y="32519"/>
                    </a:cubicBezTo>
                    <a:cubicBezTo>
                      <a:pt x="53881" y="32519"/>
                      <a:pt x="53881" y="32519"/>
                      <a:pt x="53881" y="32519"/>
                    </a:cubicBezTo>
                    <a:lnTo>
                      <a:pt x="53881" y="32519"/>
                    </a:lnTo>
                    <a:cubicBezTo>
                      <a:pt x="53537" y="32610"/>
                      <a:pt x="53192" y="32700"/>
                      <a:pt x="52847" y="32791"/>
                    </a:cubicBezTo>
                    <a:cubicBezTo>
                      <a:pt x="52310" y="32932"/>
                      <a:pt x="51779" y="33073"/>
                      <a:pt x="51247" y="33215"/>
                    </a:cubicBezTo>
                    <a:cubicBezTo>
                      <a:pt x="51129" y="33254"/>
                      <a:pt x="51010" y="33294"/>
                      <a:pt x="50891" y="33339"/>
                    </a:cubicBezTo>
                    <a:cubicBezTo>
                      <a:pt x="50733" y="33373"/>
                      <a:pt x="50580" y="33412"/>
                      <a:pt x="50422" y="33452"/>
                    </a:cubicBezTo>
                    <a:cubicBezTo>
                      <a:pt x="49269" y="33774"/>
                      <a:pt x="48116" y="34102"/>
                      <a:pt x="46957" y="34424"/>
                    </a:cubicBezTo>
                    <a:cubicBezTo>
                      <a:pt x="46194" y="34656"/>
                      <a:pt x="45431" y="34882"/>
                      <a:pt x="44668" y="35108"/>
                    </a:cubicBezTo>
                    <a:cubicBezTo>
                      <a:pt x="43198" y="35583"/>
                      <a:pt x="41723" y="36041"/>
                      <a:pt x="40259" y="36527"/>
                    </a:cubicBezTo>
                    <a:cubicBezTo>
                      <a:pt x="38122" y="37239"/>
                      <a:pt x="35997" y="37963"/>
                      <a:pt x="33865" y="38692"/>
                    </a:cubicBezTo>
                    <a:cubicBezTo>
                      <a:pt x="32616" y="39122"/>
                      <a:pt x="31378" y="39585"/>
                      <a:pt x="30135" y="40026"/>
                    </a:cubicBezTo>
                    <a:cubicBezTo>
                      <a:pt x="29863" y="40122"/>
                      <a:pt x="29575" y="40179"/>
                      <a:pt x="29298" y="40252"/>
                    </a:cubicBezTo>
                    <a:cubicBezTo>
                      <a:pt x="29276" y="40190"/>
                      <a:pt x="29247" y="40122"/>
                      <a:pt x="29225" y="40060"/>
                    </a:cubicBezTo>
                    <a:cubicBezTo>
                      <a:pt x="29649" y="39811"/>
                      <a:pt x="30056" y="39529"/>
                      <a:pt x="30502" y="39314"/>
                    </a:cubicBezTo>
                    <a:cubicBezTo>
                      <a:pt x="33685" y="37748"/>
                      <a:pt x="36963" y="36414"/>
                      <a:pt x="40315" y="35250"/>
                    </a:cubicBezTo>
                    <a:cubicBezTo>
                      <a:pt x="41485" y="34843"/>
                      <a:pt x="42650" y="34419"/>
                      <a:pt x="43814" y="34000"/>
                    </a:cubicBezTo>
                    <a:cubicBezTo>
                      <a:pt x="43888" y="33978"/>
                      <a:pt x="43967" y="33961"/>
                      <a:pt x="44046" y="33938"/>
                    </a:cubicBezTo>
                    <a:cubicBezTo>
                      <a:pt x="45041" y="33650"/>
                      <a:pt x="46036" y="33362"/>
                      <a:pt x="47030" y="33073"/>
                    </a:cubicBezTo>
                    <a:cubicBezTo>
                      <a:pt x="47313" y="32994"/>
                      <a:pt x="47596" y="32915"/>
                      <a:pt x="47873" y="32830"/>
                    </a:cubicBezTo>
                    <a:cubicBezTo>
                      <a:pt x="48794" y="32621"/>
                      <a:pt x="49721" y="32412"/>
                      <a:pt x="50642" y="32203"/>
                    </a:cubicBezTo>
                    <a:lnTo>
                      <a:pt x="53231" y="31683"/>
                    </a:lnTo>
                    <a:cubicBezTo>
                      <a:pt x="54249" y="31485"/>
                      <a:pt x="55266" y="31281"/>
                      <a:pt x="56284" y="31078"/>
                    </a:cubicBezTo>
                    <a:cubicBezTo>
                      <a:pt x="56368" y="31067"/>
                      <a:pt x="56448" y="31055"/>
                      <a:pt x="56532" y="31038"/>
                    </a:cubicBezTo>
                    <a:cubicBezTo>
                      <a:pt x="56792" y="30631"/>
                      <a:pt x="56764" y="30168"/>
                      <a:pt x="56809" y="29727"/>
                    </a:cubicBezTo>
                    <a:lnTo>
                      <a:pt x="56809" y="29727"/>
                    </a:lnTo>
                    <a:cubicBezTo>
                      <a:pt x="56770" y="30168"/>
                      <a:pt x="56792" y="30631"/>
                      <a:pt x="56532" y="31038"/>
                    </a:cubicBezTo>
                    <a:lnTo>
                      <a:pt x="59924" y="30405"/>
                    </a:lnTo>
                    <a:cubicBezTo>
                      <a:pt x="60947" y="30247"/>
                      <a:pt x="61970" y="30083"/>
                      <a:pt x="62993" y="29942"/>
                    </a:cubicBezTo>
                    <a:cubicBezTo>
                      <a:pt x="63796" y="29834"/>
                      <a:pt x="64604" y="29755"/>
                      <a:pt x="65413" y="29670"/>
                    </a:cubicBezTo>
                    <a:cubicBezTo>
                      <a:pt x="65429" y="29669"/>
                      <a:pt x="65446" y="29669"/>
                      <a:pt x="65462" y="29669"/>
                    </a:cubicBezTo>
                    <a:close/>
                    <a:moveTo>
                      <a:pt x="37947" y="41089"/>
                    </a:moveTo>
                    <a:cubicBezTo>
                      <a:pt x="37947" y="41094"/>
                      <a:pt x="37947" y="41100"/>
                      <a:pt x="37947" y="41106"/>
                    </a:cubicBezTo>
                    <a:cubicBezTo>
                      <a:pt x="37958" y="41106"/>
                      <a:pt x="37975" y="41111"/>
                      <a:pt x="37986" y="41111"/>
                    </a:cubicBezTo>
                    <a:cubicBezTo>
                      <a:pt x="38020" y="41190"/>
                      <a:pt x="38054" y="41258"/>
                      <a:pt x="38094" y="41315"/>
                    </a:cubicBezTo>
                    <a:cubicBezTo>
                      <a:pt x="38037" y="41241"/>
                      <a:pt x="37986" y="41168"/>
                      <a:pt x="37930" y="41094"/>
                    </a:cubicBezTo>
                    <a:cubicBezTo>
                      <a:pt x="37935" y="41089"/>
                      <a:pt x="37941" y="41089"/>
                      <a:pt x="37947" y="41089"/>
                    </a:cubicBezTo>
                    <a:close/>
                    <a:moveTo>
                      <a:pt x="18306" y="42382"/>
                    </a:moveTo>
                    <a:cubicBezTo>
                      <a:pt x="18242" y="42470"/>
                      <a:pt x="18188" y="42566"/>
                      <a:pt x="18174" y="42694"/>
                    </a:cubicBezTo>
                    <a:cubicBezTo>
                      <a:pt x="18174" y="42700"/>
                      <a:pt x="18174" y="42705"/>
                      <a:pt x="18174" y="42717"/>
                    </a:cubicBezTo>
                    <a:cubicBezTo>
                      <a:pt x="17942" y="42615"/>
                      <a:pt x="17773" y="42536"/>
                      <a:pt x="17603" y="42462"/>
                    </a:cubicBezTo>
                    <a:lnTo>
                      <a:pt x="17603" y="42462"/>
                    </a:lnTo>
                    <a:cubicBezTo>
                      <a:pt x="17790" y="42541"/>
                      <a:pt x="17970" y="42626"/>
                      <a:pt x="18174" y="42694"/>
                    </a:cubicBezTo>
                    <a:lnTo>
                      <a:pt x="18129" y="42626"/>
                    </a:lnTo>
                    <a:cubicBezTo>
                      <a:pt x="18190" y="42542"/>
                      <a:pt x="18246" y="42462"/>
                      <a:pt x="18306" y="42382"/>
                    </a:cubicBezTo>
                    <a:close/>
                    <a:moveTo>
                      <a:pt x="1" y="0"/>
                    </a:moveTo>
                    <a:lnTo>
                      <a:pt x="1" y="0"/>
                    </a:lnTo>
                    <a:cubicBezTo>
                      <a:pt x="69" y="232"/>
                      <a:pt x="199" y="407"/>
                      <a:pt x="289" y="605"/>
                    </a:cubicBezTo>
                    <a:cubicBezTo>
                      <a:pt x="594" y="1300"/>
                      <a:pt x="1018" y="1973"/>
                      <a:pt x="1160" y="2702"/>
                    </a:cubicBezTo>
                    <a:cubicBezTo>
                      <a:pt x="1555" y="4748"/>
                      <a:pt x="1747" y="6817"/>
                      <a:pt x="1177" y="8880"/>
                    </a:cubicBezTo>
                    <a:cubicBezTo>
                      <a:pt x="1080" y="9231"/>
                      <a:pt x="984" y="9587"/>
                      <a:pt x="917" y="9943"/>
                    </a:cubicBezTo>
                    <a:cubicBezTo>
                      <a:pt x="640" y="11407"/>
                      <a:pt x="323" y="12865"/>
                      <a:pt x="125" y="14341"/>
                    </a:cubicBezTo>
                    <a:cubicBezTo>
                      <a:pt x="1" y="15285"/>
                      <a:pt x="86" y="16257"/>
                      <a:pt x="662" y="17093"/>
                    </a:cubicBezTo>
                    <a:cubicBezTo>
                      <a:pt x="1182" y="18060"/>
                      <a:pt x="1940" y="18772"/>
                      <a:pt x="2963" y="19185"/>
                    </a:cubicBezTo>
                    <a:lnTo>
                      <a:pt x="4913" y="20462"/>
                    </a:lnTo>
                    <a:cubicBezTo>
                      <a:pt x="5032" y="20598"/>
                      <a:pt x="5145" y="20739"/>
                      <a:pt x="5258" y="20875"/>
                    </a:cubicBezTo>
                    <a:cubicBezTo>
                      <a:pt x="5320" y="21107"/>
                      <a:pt x="5376" y="21339"/>
                      <a:pt x="5439" y="21570"/>
                    </a:cubicBezTo>
                    <a:cubicBezTo>
                      <a:pt x="5456" y="21853"/>
                      <a:pt x="5472" y="22141"/>
                      <a:pt x="5484" y="22429"/>
                    </a:cubicBezTo>
                    <a:cubicBezTo>
                      <a:pt x="5099" y="23323"/>
                      <a:pt x="4715" y="24221"/>
                      <a:pt x="4331" y="25114"/>
                    </a:cubicBezTo>
                    <a:cubicBezTo>
                      <a:pt x="4093" y="25572"/>
                      <a:pt x="3850" y="26030"/>
                      <a:pt x="3607" y="26488"/>
                    </a:cubicBezTo>
                    <a:lnTo>
                      <a:pt x="3455" y="26759"/>
                    </a:lnTo>
                    <a:cubicBezTo>
                      <a:pt x="3336" y="27025"/>
                      <a:pt x="3217" y="27291"/>
                      <a:pt x="3104" y="27556"/>
                    </a:cubicBezTo>
                    <a:cubicBezTo>
                      <a:pt x="3070" y="27596"/>
                      <a:pt x="3048" y="27647"/>
                      <a:pt x="3031" y="27698"/>
                    </a:cubicBezTo>
                    <a:cubicBezTo>
                      <a:pt x="2918" y="27963"/>
                      <a:pt x="2810" y="28229"/>
                      <a:pt x="2697" y="28495"/>
                    </a:cubicBezTo>
                    <a:cubicBezTo>
                      <a:pt x="2663" y="28540"/>
                      <a:pt x="2635" y="28585"/>
                      <a:pt x="2618" y="28642"/>
                    </a:cubicBezTo>
                    <a:cubicBezTo>
                      <a:pt x="1974" y="29880"/>
                      <a:pt x="1781" y="31208"/>
                      <a:pt x="1860" y="32587"/>
                    </a:cubicBezTo>
                    <a:cubicBezTo>
                      <a:pt x="1900" y="32615"/>
                      <a:pt x="1940" y="32649"/>
                      <a:pt x="1974" y="32678"/>
                    </a:cubicBezTo>
                    <a:cubicBezTo>
                      <a:pt x="1990" y="32881"/>
                      <a:pt x="2007" y="33079"/>
                      <a:pt x="2024" y="33282"/>
                    </a:cubicBezTo>
                    <a:cubicBezTo>
                      <a:pt x="2115" y="33429"/>
                      <a:pt x="2211" y="33582"/>
                      <a:pt x="2301" y="33729"/>
                    </a:cubicBezTo>
                    <a:cubicBezTo>
                      <a:pt x="2330" y="33797"/>
                      <a:pt x="2358" y="33870"/>
                      <a:pt x="2386" y="33938"/>
                    </a:cubicBezTo>
                    <a:cubicBezTo>
                      <a:pt x="2776" y="34684"/>
                      <a:pt x="3353" y="35250"/>
                      <a:pt x="4088" y="35657"/>
                    </a:cubicBezTo>
                    <a:cubicBezTo>
                      <a:pt x="4184" y="35724"/>
                      <a:pt x="4274" y="35787"/>
                      <a:pt x="4370" y="35849"/>
                    </a:cubicBezTo>
                    <a:cubicBezTo>
                      <a:pt x="4562" y="35967"/>
                      <a:pt x="4749" y="36086"/>
                      <a:pt x="4936" y="36205"/>
                    </a:cubicBezTo>
                    <a:cubicBezTo>
                      <a:pt x="4986" y="36239"/>
                      <a:pt x="5037" y="36273"/>
                      <a:pt x="5088" y="36307"/>
                    </a:cubicBezTo>
                    <a:cubicBezTo>
                      <a:pt x="5258" y="36408"/>
                      <a:pt x="5416" y="36521"/>
                      <a:pt x="5591" y="36612"/>
                    </a:cubicBezTo>
                    <a:cubicBezTo>
                      <a:pt x="7021" y="37358"/>
                      <a:pt x="8451" y="38098"/>
                      <a:pt x="9882" y="38845"/>
                    </a:cubicBezTo>
                    <a:cubicBezTo>
                      <a:pt x="10803" y="39523"/>
                      <a:pt x="11753" y="40167"/>
                      <a:pt x="12646" y="40885"/>
                    </a:cubicBezTo>
                    <a:cubicBezTo>
                      <a:pt x="14093" y="42055"/>
                      <a:pt x="14946" y="43593"/>
                      <a:pt x="15263" y="45430"/>
                    </a:cubicBezTo>
                    <a:lnTo>
                      <a:pt x="15263" y="45441"/>
                    </a:lnTo>
                    <a:cubicBezTo>
                      <a:pt x="15365" y="46323"/>
                      <a:pt x="15495" y="47205"/>
                      <a:pt x="15551" y="48092"/>
                    </a:cubicBezTo>
                    <a:cubicBezTo>
                      <a:pt x="15574" y="48488"/>
                      <a:pt x="15658" y="48827"/>
                      <a:pt x="15975" y="49036"/>
                    </a:cubicBezTo>
                    <a:cubicBezTo>
                      <a:pt x="16076" y="49104"/>
                      <a:pt x="16174" y="49131"/>
                      <a:pt x="16269" y="49131"/>
                    </a:cubicBezTo>
                    <a:cubicBezTo>
                      <a:pt x="16491" y="49131"/>
                      <a:pt x="16695" y="48979"/>
                      <a:pt x="16885" y="48833"/>
                    </a:cubicBezTo>
                    <a:cubicBezTo>
                      <a:pt x="16908" y="48816"/>
                      <a:pt x="16930" y="48793"/>
                      <a:pt x="16953" y="48782"/>
                    </a:cubicBezTo>
                    <a:cubicBezTo>
                      <a:pt x="18835" y="47572"/>
                      <a:pt x="20791" y="46504"/>
                      <a:pt x="22899" y="45729"/>
                    </a:cubicBezTo>
                    <a:cubicBezTo>
                      <a:pt x="23131" y="45645"/>
                      <a:pt x="23352" y="45515"/>
                      <a:pt x="23578" y="45407"/>
                    </a:cubicBezTo>
                    <a:cubicBezTo>
                      <a:pt x="24397" y="45255"/>
                      <a:pt x="25228" y="45119"/>
                      <a:pt x="26042" y="44938"/>
                    </a:cubicBezTo>
                    <a:cubicBezTo>
                      <a:pt x="27241" y="44678"/>
                      <a:pt x="28440" y="44489"/>
                      <a:pt x="29647" y="44489"/>
                    </a:cubicBezTo>
                    <a:cubicBezTo>
                      <a:pt x="30278" y="44489"/>
                      <a:pt x="30911" y="44541"/>
                      <a:pt x="31548" y="44661"/>
                    </a:cubicBezTo>
                    <a:cubicBezTo>
                      <a:pt x="32458" y="44831"/>
                      <a:pt x="33368" y="44989"/>
                      <a:pt x="34278" y="45153"/>
                    </a:cubicBezTo>
                    <a:cubicBezTo>
                      <a:pt x="35708" y="45571"/>
                      <a:pt x="37127" y="46012"/>
                      <a:pt x="38563" y="46402"/>
                    </a:cubicBezTo>
                    <a:cubicBezTo>
                      <a:pt x="39586" y="46685"/>
                      <a:pt x="40626" y="46905"/>
                      <a:pt x="41660" y="47154"/>
                    </a:cubicBezTo>
                    <a:lnTo>
                      <a:pt x="44283" y="47453"/>
                    </a:lnTo>
                    <a:cubicBezTo>
                      <a:pt x="44769" y="47436"/>
                      <a:pt x="45255" y="47420"/>
                      <a:pt x="45742" y="47408"/>
                    </a:cubicBezTo>
                    <a:cubicBezTo>
                      <a:pt x="46414" y="47301"/>
                      <a:pt x="47081" y="47205"/>
                      <a:pt x="47754" y="47097"/>
                    </a:cubicBezTo>
                    <a:cubicBezTo>
                      <a:pt x="47957" y="47018"/>
                      <a:pt x="48178" y="46956"/>
                      <a:pt x="48370" y="46849"/>
                    </a:cubicBezTo>
                    <a:cubicBezTo>
                      <a:pt x="49625" y="46148"/>
                      <a:pt x="50484" y="45192"/>
                      <a:pt x="50411" y="43644"/>
                    </a:cubicBezTo>
                    <a:cubicBezTo>
                      <a:pt x="50405" y="43474"/>
                      <a:pt x="50388" y="43304"/>
                      <a:pt x="50377" y="43141"/>
                    </a:cubicBezTo>
                    <a:cubicBezTo>
                      <a:pt x="50394" y="42892"/>
                      <a:pt x="50416" y="42637"/>
                      <a:pt x="50433" y="42389"/>
                    </a:cubicBezTo>
                    <a:cubicBezTo>
                      <a:pt x="50507" y="41965"/>
                      <a:pt x="50580" y="41535"/>
                      <a:pt x="50654" y="41106"/>
                    </a:cubicBezTo>
                    <a:cubicBezTo>
                      <a:pt x="51004" y="40800"/>
                      <a:pt x="51349" y="40489"/>
                      <a:pt x="51694" y="40179"/>
                    </a:cubicBezTo>
                    <a:cubicBezTo>
                      <a:pt x="51818" y="40184"/>
                      <a:pt x="51942" y="40190"/>
                      <a:pt x="52067" y="40196"/>
                    </a:cubicBezTo>
                    <a:cubicBezTo>
                      <a:pt x="52146" y="40184"/>
                      <a:pt x="52219" y="40173"/>
                      <a:pt x="52293" y="40162"/>
                    </a:cubicBezTo>
                    <a:cubicBezTo>
                      <a:pt x="52615" y="40111"/>
                      <a:pt x="52937" y="40066"/>
                      <a:pt x="53254" y="40020"/>
                    </a:cubicBezTo>
                    <a:cubicBezTo>
                      <a:pt x="54164" y="40071"/>
                      <a:pt x="55074" y="40122"/>
                      <a:pt x="55984" y="40173"/>
                    </a:cubicBezTo>
                    <a:cubicBezTo>
                      <a:pt x="56387" y="40180"/>
                      <a:pt x="56795" y="40220"/>
                      <a:pt x="57196" y="40220"/>
                    </a:cubicBezTo>
                    <a:cubicBezTo>
                      <a:pt x="57403" y="40220"/>
                      <a:pt x="57608" y="40209"/>
                      <a:pt x="57810" y="40179"/>
                    </a:cubicBezTo>
                    <a:cubicBezTo>
                      <a:pt x="59879" y="39879"/>
                      <a:pt x="61575" y="38850"/>
                      <a:pt x="63016" y="37369"/>
                    </a:cubicBezTo>
                    <a:cubicBezTo>
                      <a:pt x="63717" y="36651"/>
                      <a:pt x="64384" y="35905"/>
                      <a:pt x="65068" y="35170"/>
                    </a:cubicBezTo>
                    <a:lnTo>
                      <a:pt x="65068" y="35165"/>
                    </a:lnTo>
                    <a:cubicBezTo>
                      <a:pt x="65769" y="34136"/>
                      <a:pt x="66543" y="33175"/>
                      <a:pt x="67600" y="32485"/>
                    </a:cubicBezTo>
                    <a:cubicBezTo>
                      <a:pt x="68318" y="32005"/>
                      <a:pt x="69042" y="31519"/>
                      <a:pt x="69810" y="31129"/>
                    </a:cubicBezTo>
                    <a:cubicBezTo>
                      <a:pt x="70579" y="30744"/>
                      <a:pt x="71393" y="30411"/>
                      <a:pt x="72218" y="30174"/>
                    </a:cubicBezTo>
                    <a:cubicBezTo>
                      <a:pt x="73315" y="29851"/>
                      <a:pt x="74445" y="29637"/>
                      <a:pt x="75565" y="29382"/>
                    </a:cubicBezTo>
                    <a:cubicBezTo>
                      <a:pt x="75853" y="29348"/>
                      <a:pt x="76136" y="29314"/>
                      <a:pt x="76424" y="29280"/>
                    </a:cubicBezTo>
                    <a:cubicBezTo>
                      <a:pt x="76407" y="29196"/>
                      <a:pt x="76390" y="29111"/>
                      <a:pt x="76373" y="29026"/>
                    </a:cubicBezTo>
                    <a:cubicBezTo>
                      <a:pt x="76198" y="28975"/>
                      <a:pt x="76023" y="28919"/>
                      <a:pt x="75847" y="28868"/>
                    </a:cubicBezTo>
                    <a:cubicBezTo>
                      <a:pt x="75531" y="28749"/>
                      <a:pt x="75226" y="28591"/>
                      <a:pt x="74898" y="28523"/>
                    </a:cubicBezTo>
                    <a:cubicBezTo>
                      <a:pt x="73694" y="28246"/>
                      <a:pt x="72490" y="27929"/>
                      <a:pt x="71263" y="27766"/>
                    </a:cubicBezTo>
                    <a:cubicBezTo>
                      <a:pt x="69008" y="27460"/>
                      <a:pt x="66741" y="27200"/>
                      <a:pt x="64474" y="27019"/>
                    </a:cubicBezTo>
                    <a:cubicBezTo>
                      <a:pt x="63728" y="26961"/>
                      <a:pt x="62979" y="26948"/>
                      <a:pt x="62229" y="26948"/>
                    </a:cubicBezTo>
                    <a:cubicBezTo>
                      <a:pt x="61591" y="26948"/>
                      <a:pt x="60952" y="26958"/>
                      <a:pt x="60314" y="26958"/>
                    </a:cubicBezTo>
                    <a:cubicBezTo>
                      <a:pt x="60240" y="26958"/>
                      <a:pt x="60167" y="26957"/>
                      <a:pt x="60094" y="26957"/>
                    </a:cubicBezTo>
                    <a:cubicBezTo>
                      <a:pt x="59935" y="26957"/>
                      <a:pt x="59777" y="27048"/>
                      <a:pt x="59619" y="27093"/>
                    </a:cubicBezTo>
                    <a:cubicBezTo>
                      <a:pt x="58646" y="27161"/>
                      <a:pt x="57674" y="27229"/>
                      <a:pt x="56702" y="27296"/>
                    </a:cubicBezTo>
                    <a:cubicBezTo>
                      <a:pt x="56335" y="27336"/>
                      <a:pt x="55967" y="27375"/>
                      <a:pt x="55605" y="27415"/>
                    </a:cubicBezTo>
                    <a:cubicBezTo>
                      <a:pt x="54707" y="27539"/>
                      <a:pt x="53802" y="27658"/>
                      <a:pt x="52903" y="27777"/>
                    </a:cubicBezTo>
                    <a:cubicBezTo>
                      <a:pt x="52547" y="27833"/>
                      <a:pt x="52191" y="27896"/>
                      <a:pt x="51829" y="27952"/>
                    </a:cubicBezTo>
                    <a:cubicBezTo>
                      <a:pt x="50976" y="28127"/>
                      <a:pt x="50117" y="28302"/>
                      <a:pt x="49263" y="28478"/>
                    </a:cubicBezTo>
                    <a:lnTo>
                      <a:pt x="49258" y="28478"/>
                    </a:lnTo>
                    <a:cubicBezTo>
                      <a:pt x="48975" y="28557"/>
                      <a:pt x="48698" y="28630"/>
                      <a:pt x="48421" y="28704"/>
                    </a:cubicBezTo>
                    <a:cubicBezTo>
                      <a:pt x="47890" y="28834"/>
                      <a:pt x="47353" y="28964"/>
                      <a:pt x="46821" y="29088"/>
                    </a:cubicBezTo>
                    <a:lnTo>
                      <a:pt x="45549" y="29467"/>
                    </a:lnTo>
                    <a:cubicBezTo>
                      <a:pt x="44933" y="29665"/>
                      <a:pt x="44317" y="29868"/>
                      <a:pt x="43701" y="30066"/>
                    </a:cubicBezTo>
                    <a:cubicBezTo>
                      <a:pt x="43633" y="30089"/>
                      <a:pt x="43560" y="30111"/>
                      <a:pt x="43486" y="30134"/>
                    </a:cubicBezTo>
                    <a:cubicBezTo>
                      <a:pt x="42616" y="30450"/>
                      <a:pt x="41740" y="30767"/>
                      <a:pt x="40869" y="31078"/>
                    </a:cubicBezTo>
                    <a:cubicBezTo>
                      <a:pt x="39264" y="31768"/>
                      <a:pt x="37658" y="32457"/>
                      <a:pt x="36047" y="33147"/>
                    </a:cubicBezTo>
                    <a:cubicBezTo>
                      <a:pt x="35838" y="33271"/>
                      <a:pt x="35623" y="33395"/>
                      <a:pt x="35409" y="33520"/>
                    </a:cubicBezTo>
                    <a:cubicBezTo>
                      <a:pt x="35228" y="33582"/>
                      <a:pt x="35024" y="33616"/>
                      <a:pt x="34860" y="33712"/>
                    </a:cubicBezTo>
                    <a:cubicBezTo>
                      <a:pt x="32577" y="35029"/>
                      <a:pt x="30282" y="36324"/>
                      <a:pt x="28026" y="37691"/>
                    </a:cubicBezTo>
                    <a:cubicBezTo>
                      <a:pt x="27077" y="38268"/>
                      <a:pt x="26212" y="38997"/>
                      <a:pt x="25313" y="39659"/>
                    </a:cubicBezTo>
                    <a:cubicBezTo>
                      <a:pt x="24256" y="40456"/>
                      <a:pt x="23188" y="41230"/>
                      <a:pt x="22153" y="42050"/>
                    </a:cubicBezTo>
                    <a:cubicBezTo>
                      <a:pt x="21481" y="42581"/>
                      <a:pt x="20848" y="43174"/>
                      <a:pt x="20198" y="43740"/>
                    </a:cubicBezTo>
                    <a:cubicBezTo>
                      <a:pt x="20452" y="42965"/>
                      <a:pt x="20848" y="42293"/>
                      <a:pt x="21192" y="41597"/>
                    </a:cubicBezTo>
                    <a:cubicBezTo>
                      <a:pt x="22329" y="39274"/>
                      <a:pt x="23470" y="36957"/>
                      <a:pt x="24573" y="34616"/>
                    </a:cubicBezTo>
                    <a:cubicBezTo>
                      <a:pt x="25070" y="33554"/>
                      <a:pt x="25477" y="32446"/>
                      <a:pt x="25924" y="31361"/>
                    </a:cubicBezTo>
                    <a:lnTo>
                      <a:pt x="25924" y="31361"/>
                    </a:lnTo>
                    <a:cubicBezTo>
                      <a:pt x="25846" y="31449"/>
                      <a:pt x="25772" y="31483"/>
                      <a:pt x="25704" y="31483"/>
                    </a:cubicBezTo>
                    <a:cubicBezTo>
                      <a:pt x="25588" y="31483"/>
                      <a:pt x="25487" y="31386"/>
                      <a:pt x="25398" y="31287"/>
                    </a:cubicBezTo>
                    <a:cubicBezTo>
                      <a:pt x="25296" y="31168"/>
                      <a:pt x="25234" y="31016"/>
                      <a:pt x="25155" y="30880"/>
                    </a:cubicBezTo>
                    <a:cubicBezTo>
                      <a:pt x="24567" y="32022"/>
                      <a:pt x="23968" y="33164"/>
                      <a:pt x="23386" y="34311"/>
                    </a:cubicBezTo>
                    <a:cubicBezTo>
                      <a:pt x="22594" y="35888"/>
                      <a:pt x="21820" y="37471"/>
                      <a:pt x="21017" y="39042"/>
                    </a:cubicBezTo>
                    <a:cubicBezTo>
                      <a:pt x="20361" y="40309"/>
                      <a:pt x="19683" y="41563"/>
                      <a:pt x="19016" y="42824"/>
                    </a:cubicBezTo>
                    <a:cubicBezTo>
                      <a:pt x="18909" y="43118"/>
                      <a:pt x="18801" y="43412"/>
                      <a:pt x="18660" y="43796"/>
                    </a:cubicBezTo>
                    <a:cubicBezTo>
                      <a:pt x="18298" y="43316"/>
                      <a:pt x="18762" y="43135"/>
                      <a:pt x="18784" y="42852"/>
                    </a:cubicBezTo>
                    <a:lnTo>
                      <a:pt x="18343" y="42332"/>
                    </a:lnTo>
                    <a:cubicBezTo>
                      <a:pt x="18366" y="41965"/>
                      <a:pt x="18389" y="41597"/>
                      <a:pt x="18417" y="41230"/>
                    </a:cubicBezTo>
                    <a:cubicBezTo>
                      <a:pt x="18473" y="40393"/>
                      <a:pt x="18598" y="39557"/>
                      <a:pt x="18570" y="38726"/>
                    </a:cubicBezTo>
                    <a:cubicBezTo>
                      <a:pt x="18519" y="36962"/>
                      <a:pt x="18394" y="35199"/>
                      <a:pt x="18298" y="33435"/>
                    </a:cubicBezTo>
                    <a:cubicBezTo>
                      <a:pt x="18236" y="32740"/>
                      <a:pt x="18208" y="32045"/>
                      <a:pt x="18106" y="31355"/>
                    </a:cubicBezTo>
                    <a:cubicBezTo>
                      <a:pt x="17948" y="30264"/>
                      <a:pt x="17739" y="29184"/>
                      <a:pt x="17546" y="28099"/>
                    </a:cubicBezTo>
                    <a:cubicBezTo>
                      <a:pt x="17518" y="27941"/>
                      <a:pt x="17484" y="27788"/>
                      <a:pt x="17456" y="27635"/>
                    </a:cubicBezTo>
                    <a:cubicBezTo>
                      <a:pt x="17620" y="27025"/>
                      <a:pt x="17236" y="26539"/>
                      <a:pt x="17089" y="26002"/>
                    </a:cubicBezTo>
                    <a:cubicBezTo>
                      <a:pt x="16919" y="25227"/>
                      <a:pt x="16749" y="24447"/>
                      <a:pt x="16580" y="23673"/>
                    </a:cubicBezTo>
                    <a:cubicBezTo>
                      <a:pt x="16495" y="23402"/>
                      <a:pt x="16416" y="23130"/>
                      <a:pt x="16331" y="22859"/>
                    </a:cubicBezTo>
                    <a:cubicBezTo>
                      <a:pt x="16184" y="22356"/>
                      <a:pt x="16043" y="21859"/>
                      <a:pt x="15896" y="21355"/>
                    </a:cubicBezTo>
                    <a:cubicBezTo>
                      <a:pt x="15687" y="20751"/>
                      <a:pt x="15478" y="20140"/>
                      <a:pt x="15268" y="19535"/>
                    </a:cubicBezTo>
                    <a:cubicBezTo>
                      <a:pt x="15020" y="18670"/>
                      <a:pt x="14754" y="17817"/>
                      <a:pt x="14234" y="17071"/>
                    </a:cubicBezTo>
                    <a:cubicBezTo>
                      <a:pt x="14087" y="16686"/>
                      <a:pt x="13940" y="16308"/>
                      <a:pt x="13793" y="15923"/>
                    </a:cubicBezTo>
                    <a:cubicBezTo>
                      <a:pt x="13448" y="15166"/>
                      <a:pt x="13137" y="14391"/>
                      <a:pt x="12759" y="13645"/>
                    </a:cubicBezTo>
                    <a:cubicBezTo>
                      <a:pt x="12369" y="12888"/>
                      <a:pt x="11916" y="12159"/>
                      <a:pt x="11493" y="11413"/>
                    </a:cubicBezTo>
                    <a:cubicBezTo>
                      <a:pt x="8858" y="6404"/>
                      <a:pt x="5015" y="2617"/>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740" name="Google Shape;7740;p13"/>
          <p:cNvGrpSpPr/>
          <p:nvPr/>
        </p:nvGrpSpPr>
        <p:grpSpPr>
          <a:xfrm rot="10800000">
            <a:off x="375622" y="4146170"/>
            <a:ext cx="740011" cy="636065"/>
            <a:chOff x="7615940" y="361497"/>
            <a:chExt cx="960305" cy="825415"/>
          </a:xfrm>
        </p:grpSpPr>
        <p:sp>
          <p:nvSpPr>
            <p:cNvPr id="7741" name="Google Shape;7741;p13"/>
            <p:cNvSpPr/>
            <p:nvPr/>
          </p:nvSpPr>
          <p:spPr>
            <a:xfrm rot="-9249779">
              <a:off x="7918451" y="727295"/>
              <a:ext cx="345988" cy="292382"/>
            </a:xfrm>
            <a:custGeom>
              <a:avLst/>
              <a:gdLst/>
              <a:ahLst/>
              <a:cxnLst/>
              <a:rect l="l" t="t" r="r" b="b"/>
              <a:pathLst>
                <a:path w="32497" h="27462" extrusionOk="0">
                  <a:moveTo>
                    <a:pt x="20749" y="4439"/>
                  </a:moveTo>
                  <a:cubicBezTo>
                    <a:pt x="20236" y="4682"/>
                    <a:pt x="20231" y="4727"/>
                    <a:pt x="20615" y="5173"/>
                  </a:cubicBezTo>
                  <a:cubicBezTo>
                    <a:pt x="20226" y="4727"/>
                    <a:pt x="20236" y="4682"/>
                    <a:pt x="20749" y="4439"/>
                  </a:cubicBezTo>
                  <a:close/>
                  <a:moveTo>
                    <a:pt x="18066" y="10297"/>
                  </a:moveTo>
                  <a:cubicBezTo>
                    <a:pt x="18049" y="10493"/>
                    <a:pt x="18043" y="10629"/>
                    <a:pt x="18032" y="10758"/>
                  </a:cubicBezTo>
                  <a:cubicBezTo>
                    <a:pt x="18043" y="10623"/>
                    <a:pt x="18049" y="10493"/>
                    <a:pt x="18066" y="10297"/>
                  </a:cubicBezTo>
                  <a:close/>
                  <a:moveTo>
                    <a:pt x="8728" y="17253"/>
                  </a:moveTo>
                  <a:cubicBezTo>
                    <a:pt x="8660" y="17456"/>
                    <a:pt x="8586" y="17660"/>
                    <a:pt x="8513" y="17863"/>
                  </a:cubicBezTo>
                  <a:cubicBezTo>
                    <a:pt x="8586" y="17660"/>
                    <a:pt x="8654" y="17456"/>
                    <a:pt x="8728" y="17253"/>
                  </a:cubicBezTo>
                  <a:close/>
                  <a:moveTo>
                    <a:pt x="16097" y="20979"/>
                  </a:moveTo>
                  <a:cubicBezTo>
                    <a:pt x="15555" y="21443"/>
                    <a:pt x="15013" y="21906"/>
                    <a:pt x="14465" y="22374"/>
                  </a:cubicBezTo>
                  <a:cubicBezTo>
                    <a:pt x="15007" y="21906"/>
                    <a:pt x="15555" y="21443"/>
                    <a:pt x="16097" y="20979"/>
                  </a:cubicBezTo>
                  <a:close/>
                  <a:moveTo>
                    <a:pt x="6676" y="23533"/>
                  </a:moveTo>
                  <a:cubicBezTo>
                    <a:pt x="6704" y="23533"/>
                    <a:pt x="6727" y="23544"/>
                    <a:pt x="6749" y="23556"/>
                  </a:cubicBezTo>
                  <a:cubicBezTo>
                    <a:pt x="6727" y="23544"/>
                    <a:pt x="6704" y="23539"/>
                    <a:pt x="6676" y="23533"/>
                  </a:cubicBezTo>
                  <a:close/>
                  <a:moveTo>
                    <a:pt x="6354" y="23929"/>
                  </a:moveTo>
                  <a:cubicBezTo>
                    <a:pt x="6405" y="24093"/>
                    <a:pt x="6438" y="24223"/>
                    <a:pt x="6461" y="24324"/>
                  </a:cubicBezTo>
                  <a:cubicBezTo>
                    <a:pt x="6438" y="24223"/>
                    <a:pt x="6405" y="24098"/>
                    <a:pt x="6354" y="23929"/>
                  </a:cubicBezTo>
                  <a:close/>
                  <a:moveTo>
                    <a:pt x="12730" y="26026"/>
                  </a:moveTo>
                  <a:cubicBezTo>
                    <a:pt x="12521" y="26144"/>
                    <a:pt x="12306" y="26263"/>
                    <a:pt x="12091" y="26376"/>
                  </a:cubicBezTo>
                  <a:cubicBezTo>
                    <a:pt x="12306" y="26263"/>
                    <a:pt x="12515" y="26144"/>
                    <a:pt x="12730" y="26026"/>
                  </a:cubicBezTo>
                  <a:close/>
                  <a:moveTo>
                    <a:pt x="19658" y="0"/>
                  </a:moveTo>
                  <a:cubicBezTo>
                    <a:pt x="19518" y="0"/>
                    <a:pt x="19360" y="45"/>
                    <a:pt x="19174" y="131"/>
                  </a:cubicBezTo>
                  <a:cubicBezTo>
                    <a:pt x="18518" y="437"/>
                    <a:pt x="17891" y="793"/>
                    <a:pt x="17258" y="1126"/>
                  </a:cubicBezTo>
                  <a:cubicBezTo>
                    <a:pt x="16540" y="1595"/>
                    <a:pt x="15827" y="2064"/>
                    <a:pt x="15115" y="2534"/>
                  </a:cubicBezTo>
                  <a:cubicBezTo>
                    <a:pt x="14833" y="2748"/>
                    <a:pt x="14556" y="2958"/>
                    <a:pt x="14273" y="3172"/>
                  </a:cubicBezTo>
                  <a:cubicBezTo>
                    <a:pt x="14132" y="3291"/>
                    <a:pt x="13996" y="3404"/>
                    <a:pt x="13855" y="3523"/>
                  </a:cubicBezTo>
                  <a:cubicBezTo>
                    <a:pt x="13713" y="3636"/>
                    <a:pt x="13572" y="3749"/>
                    <a:pt x="13431" y="3868"/>
                  </a:cubicBezTo>
                  <a:cubicBezTo>
                    <a:pt x="13193" y="4049"/>
                    <a:pt x="12956" y="4224"/>
                    <a:pt x="12719" y="4405"/>
                  </a:cubicBezTo>
                  <a:cubicBezTo>
                    <a:pt x="12295" y="4744"/>
                    <a:pt x="11865" y="5083"/>
                    <a:pt x="11441" y="5416"/>
                  </a:cubicBezTo>
                  <a:cubicBezTo>
                    <a:pt x="10486" y="3947"/>
                    <a:pt x="9186" y="2839"/>
                    <a:pt x="7750" y="1872"/>
                  </a:cubicBezTo>
                  <a:cubicBezTo>
                    <a:pt x="6110" y="776"/>
                    <a:pt x="4334" y="309"/>
                    <a:pt x="2462" y="309"/>
                  </a:cubicBezTo>
                  <a:cubicBezTo>
                    <a:pt x="1941" y="309"/>
                    <a:pt x="1412" y="345"/>
                    <a:pt x="876" y="414"/>
                  </a:cubicBezTo>
                  <a:cubicBezTo>
                    <a:pt x="712" y="437"/>
                    <a:pt x="543" y="470"/>
                    <a:pt x="390" y="544"/>
                  </a:cubicBezTo>
                  <a:cubicBezTo>
                    <a:pt x="51" y="714"/>
                    <a:pt x="0" y="1007"/>
                    <a:pt x="260" y="1301"/>
                  </a:cubicBezTo>
                  <a:cubicBezTo>
                    <a:pt x="396" y="1443"/>
                    <a:pt x="565" y="1550"/>
                    <a:pt x="712" y="1686"/>
                  </a:cubicBezTo>
                  <a:cubicBezTo>
                    <a:pt x="1752" y="2607"/>
                    <a:pt x="2510" y="3692"/>
                    <a:pt x="2730" y="5100"/>
                  </a:cubicBezTo>
                  <a:cubicBezTo>
                    <a:pt x="2968" y="6620"/>
                    <a:pt x="2979" y="8124"/>
                    <a:pt x="2617" y="9633"/>
                  </a:cubicBezTo>
                  <a:cubicBezTo>
                    <a:pt x="2267" y="11114"/>
                    <a:pt x="1928" y="12595"/>
                    <a:pt x="1622" y="14088"/>
                  </a:cubicBezTo>
                  <a:cubicBezTo>
                    <a:pt x="1046" y="16914"/>
                    <a:pt x="1374" y="19638"/>
                    <a:pt x="2646" y="22233"/>
                  </a:cubicBezTo>
                  <a:cubicBezTo>
                    <a:pt x="2877" y="22696"/>
                    <a:pt x="3239" y="23092"/>
                    <a:pt x="3539" y="23522"/>
                  </a:cubicBezTo>
                  <a:cubicBezTo>
                    <a:pt x="3680" y="23539"/>
                    <a:pt x="3816" y="23556"/>
                    <a:pt x="3957" y="23573"/>
                  </a:cubicBezTo>
                  <a:cubicBezTo>
                    <a:pt x="4059" y="23714"/>
                    <a:pt x="4160" y="23850"/>
                    <a:pt x="4375" y="24138"/>
                  </a:cubicBezTo>
                  <a:cubicBezTo>
                    <a:pt x="4081" y="24025"/>
                    <a:pt x="3968" y="23985"/>
                    <a:pt x="3850" y="23940"/>
                  </a:cubicBezTo>
                  <a:lnTo>
                    <a:pt x="3850" y="23940"/>
                  </a:lnTo>
                  <a:cubicBezTo>
                    <a:pt x="4449" y="24539"/>
                    <a:pt x="5048" y="25138"/>
                    <a:pt x="5641" y="25738"/>
                  </a:cubicBezTo>
                  <a:cubicBezTo>
                    <a:pt x="5901" y="25907"/>
                    <a:pt x="6161" y="26082"/>
                    <a:pt x="6416" y="26252"/>
                  </a:cubicBezTo>
                  <a:cubicBezTo>
                    <a:pt x="7433" y="26755"/>
                    <a:pt x="8490" y="27151"/>
                    <a:pt x="9627" y="27281"/>
                  </a:cubicBezTo>
                  <a:cubicBezTo>
                    <a:pt x="10140" y="27405"/>
                    <a:pt x="10639" y="27462"/>
                    <a:pt x="11124" y="27462"/>
                  </a:cubicBezTo>
                  <a:cubicBezTo>
                    <a:pt x="12741" y="27462"/>
                    <a:pt x="14210" y="26824"/>
                    <a:pt x="15601" y="25884"/>
                  </a:cubicBezTo>
                  <a:cubicBezTo>
                    <a:pt x="17732" y="24454"/>
                    <a:pt x="19332" y="22482"/>
                    <a:pt x="20971" y="20548"/>
                  </a:cubicBezTo>
                  <a:cubicBezTo>
                    <a:pt x="22062" y="19265"/>
                    <a:pt x="23193" y="18005"/>
                    <a:pt x="24397" y="16829"/>
                  </a:cubicBezTo>
                  <a:cubicBezTo>
                    <a:pt x="25759" y="15501"/>
                    <a:pt x="27359" y="14483"/>
                    <a:pt x="29224" y="13991"/>
                  </a:cubicBezTo>
                  <a:cubicBezTo>
                    <a:pt x="29976" y="13799"/>
                    <a:pt x="30767" y="13737"/>
                    <a:pt x="31547" y="13675"/>
                  </a:cubicBezTo>
                  <a:cubicBezTo>
                    <a:pt x="31566" y="13674"/>
                    <a:pt x="31584" y="13673"/>
                    <a:pt x="31603" y="13673"/>
                  </a:cubicBezTo>
                  <a:cubicBezTo>
                    <a:pt x="31709" y="13673"/>
                    <a:pt x="31818" y="13689"/>
                    <a:pt x="31921" y="13689"/>
                  </a:cubicBezTo>
                  <a:cubicBezTo>
                    <a:pt x="32069" y="13689"/>
                    <a:pt x="32205" y="13656"/>
                    <a:pt x="32305" y="13494"/>
                  </a:cubicBezTo>
                  <a:cubicBezTo>
                    <a:pt x="32497" y="13183"/>
                    <a:pt x="32373" y="12895"/>
                    <a:pt x="32146" y="12652"/>
                  </a:cubicBezTo>
                  <a:cubicBezTo>
                    <a:pt x="31779" y="12262"/>
                    <a:pt x="31423" y="11860"/>
                    <a:pt x="31022" y="11510"/>
                  </a:cubicBezTo>
                  <a:cubicBezTo>
                    <a:pt x="28963" y="9728"/>
                    <a:pt x="26641" y="8864"/>
                    <a:pt x="24073" y="8864"/>
                  </a:cubicBezTo>
                  <a:cubicBezTo>
                    <a:pt x="23448" y="8864"/>
                    <a:pt x="22807" y="8915"/>
                    <a:pt x="22153" y="9017"/>
                  </a:cubicBezTo>
                  <a:cubicBezTo>
                    <a:pt x="21717" y="8763"/>
                    <a:pt x="22085" y="8305"/>
                    <a:pt x="21893" y="7983"/>
                  </a:cubicBezTo>
                  <a:cubicBezTo>
                    <a:pt x="21881" y="7491"/>
                    <a:pt x="21870" y="7005"/>
                    <a:pt x="21859" y="6513"/>
                  </a:cubicBezTo>
                  <a:cubicBezTo>
                    <a:pt x="21751" y="5727"/>
                    <a:pt x="21650" y="4947"/>
                    <a:pt x="21548" y="4162"/>
                  </a:cubicBezTo>
                  <a:lnTo>
                    <a:pt x="21152" y="2635"/>
                  </a:lnTo>
                  <a:cubicBezTo>
                    <a:pt x="21050" y="2375"/>
                    <a:pt x="20954" y="2110"/>
                    <a:pt x="20858" y="1850"/>
                  </a:cubicBezTo>
                  <a:cubicBezTo>
                    <a:pt x="20672" y="1392"/>
                    <a:pt x="20530" y="906"/>
                    <a:pt x="20293" y="476"/>
                  </a:cubicBezTo>
                  <a:cubicBezTo>
                    <a:pt x="20107" y="151"/>
                    <a:pt x="19913" y="0"/>
                    <a:pt x="1965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742" name="Google Shape;7742;p13"/>
            <p:cNvGrpSpPr/>
            <p:nvPr/>
          </p:nvGrpSpPr>
          <p:grpSpPr>
            <a:xfrm rot="-9249779">
              <a:off x="7689258" y="512655"/>
              <a:ext cx="813669" cy="523098"/>
              <a:chOff x="1832825" y="-1358775"/>
              <a:chExt cx="1910600" cy="1228300"/>
            </a:xfrm>
          </p:grpSpPr>
          <p:sp>
            <p:nvSpPr>
              <p:cNvPr id="7743" name="Google Shape;7743;p13"/>
              <p:cNvSpPr/>
              <p:nvPr/>
            </p:nvSpPr>
            <p:spPr>
              <a:xfrm>
                <a:off x="2461825" y="-664650"/>
                <a:ext cx="53150" cy="92925"/>
              </a:xfrm>
              <a:custGeom>
                <a:avLst/>
                <a:gdLst/>
                <a:ahLst/>
                <a:cxnLst/>
                <a:rect l="l" t="t" r="r" b="b"/>
                <a:pathLst>
                  <a:path w="2126" h="3717" extrusionOk="0">
                    <a:moveTo>
                      <a:pt x="1351" y="1"/>
                    </a:moveTo>
                    <a:cubicBezTo>
                      <a:pt x="1289" y="187"/>
                      <a:pt x="1227" y="368"/>
                      <a:pt x="1148" y="549"/>
                    </a:cubicBezTo>
                    <a:cubicBezTo>
                      <a:pt x="769" y="1402"/>
                      <a:pt x="385" y="2256"/>
                      <a:pt x="0" y="3109"/>
                    </a:cubicBezTo>
                    <a:cubicBezTo>
                      <a:pt x="80" y="3251"/>
                      <a:pt x="136" y="3403"/>
                      <a:pt x="238" y="3522"/>
                    </a:cubicBezTo>
                    <a:cubicBezTo>
                      <a:pt x="326" y="3621"/>
                      <a:pt x="427" y="3717"/>
                      <a:pt x="541" y="3717"/>
                    </a:cubicBezTo>
                    <a:cubicBezTo>
                      <a:pt x="611" y="3717"/>
                      <a:pt x="685" y="3682"/>
                      <a:pt x="764" y="3590"/>
                    </a:cubicBezTo>
                    <a:cubicBezTo>
                      <a:pt x="792" y="3460"/>
                      <a:pt x="798" y="3313"/>
                      <a:pt x="854" y="3194"/>
                    </a:cubicBezTo>
                    <a:cubicBezTo>
                      <a:pt x="1272" y="2295"/>
                      <a:pt x="1702" y="1408"/>
                      <a:pt x="2126" y="515"/>
                    </a:cubicBezTo>
                    <a:cubicBezTo>
                      <a:pt x="1871" y="345"/>
                      <a:pt x="1611" y="176"/>
                      <a:pt x="135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4" name="Google Shape;7744;p13"/>
              <p:cNvSpPr/>
              <p:nvPr/>
            </p:nvSpPr>
            <p:spPr>
              <a:xfrm>
                <a:off x="1832825" y="-1358775"/>
                <a:ext cx="1910600" cy="1228300"/>
              </a:xfrm>
              <a:custGeom>
                <a:avLst/>
                <a:gdLst/>
                <a:ahLst/>
                <a:cxnLst/>
                <a:rect l="l" t="t" r="r" b="b"/>
                <a:pathLst>
                  <a:path w="76424" h="49132" extrusionOk="0">
                    <a:moveTo>
                      <a:pt x="16263" y="23656"/>
                    </a:moveTo>
                    <a:lnTo>
                      <a:pt x="16263" y="23656"/>
                    </a:lnTo>
                    <a:cubicBezTo>
                      <a:pt x="16297" y="23667"/>
                      <a:pt x="16337" y="23684"/>
                      <a:pt x="16376" y="23701"/>
                    </a:cubicBezTo>
                    <a:cubicBezTo>
                      <a:pt x="16337" y="23690"/>
                      <a:pt x="16297" y="23673"/>
                      <a:pt x="16263" y="23656"/>
                    </a:cubicBezTo>
                    <a:close/>
                    <a:moveTo>
                      <a:pt x="12900" y="26838"/>
                    </a:moveTo>
                    <a:cubicBezTo>
                      <a:pt x="12777" y="27041"/>
                      <a:pt x="12648" y="27125"/>
                      <a:pt x="12504" y="27125"/>
                    </a:cubicBezTo>
                    <a:cubicBezTo>
                      <a:pt x="12404" y="27125"/>
                      <a:pt x="12295" y="27084"/>
                      <a:pt x="12176" y="27014"/>
                    </a:cubicBezTo>
                    <a:cubicBezTo>
                      <a:pt x="12176" y="27014"/>
                      <a:pt x="12171" y="27008"/>
                      <a:pt x="12171" y="27008"/>
                    </a:cubicBezTo>
                    <a:lnTo>
                      <a:pt x="12171" y="27008"/>
                    </a:lnTo>
                    <a:cubicBezTo>
                      <a:pt x="12295" y="27079"/>
                      <a:pt x="12404" y="27119"/>
                      <a:pt x="12505" y="27119"/>
                    </a:cubicBezTo>
                    <a:cubicBezTo>
                      <a:pt x="12652" y="27119"/>
                      <a:pt x="12779" y="27033"/>
                      <a:pt x="12900" y="26838"/>
                    </a:cubicBezTo>
                    <a:close/>
                    <a:moveTo>
                      <a:pt x="2936" y="29580"/>
                    </a:moveTo>
                    <a:lnTo>
                      <a:pt x="2936" y="29580"/>
                    </a:lnTo>
                    <a:cubicBezTo>
                      <a:pt x="3631" y="29755"/>
                      <a:pt x="4184" y="29891"/>
                      <a:pt x="4732" y="30021"/>
                    </a:cubicBezTo>
                    <a:cubicBezTo>
                      <a:pt x="4732" y="30027"/>
                      <a:pt x="4732" y="30027"/>
                      <a:pt x="4732" y="30027"/>
                    </a:cubicBezTo>
                    <a:cubicBezTo>
                      <a:pt x="4179" y="29891"/>
                      <a:pt x="3631" y="29755"/>
                      <a:pt x="2936" y="29580"/>
                    </a:cubicBezTo>
                    <a:close/>
                    <a:moveTo>
                      <a:pt x="43561" y="30979"/>
                    </a:moveTo>
                    <a:lnTo>
                      <a:pt x="43561" y="30979"/>
                    </a:lnTo>
                    <a:cubicBezTo>
                      <a:pt x="43605" y="31057"/>
                      <a:pt x="43628" y="31130"/>
                      <a:pt x="43633" y="31191"/>
                    </a:cubicBezTo>
                    <a:cubicBezTo>
                      <a:pt x="43661" y="31163"/>
                      <a:pt x="43695" y="31140"/>
                      <a:pt x="43718" y="31117"/>
                    </a:cubicBezTo>
                    <a:cubicBezTo>
                      <a:pt x="43828" y="31233"/>
                      <a:pt x="43938" y="31353"/>
                      <a:pt x="44093" y="31518"/>
                    </a:cubicBezTo>
                    <a:lnTo>
                      <a:pt x="44093" y="31518"/>
                    </a:lnTo>
                    <a:cubicBezTo>
                      <a:pt x="43975" y="31394"/>
                      <a:pt x="43876" y="31306"/>
                      <a:pt x="43714" y="31306"/>
                    </a:cubicBezTo>
                    <a:cubicBezTo>
                      <a:pt x="43684" y="31306"/>
                      <a:pt x="43652" y="31309"/>
                      <a:pt x="43616" y="31315"/>
                    </a:cubicBezTo>
                    <a:cubicBezTo>
                      <a:pt x="43605" y="31349"/>
                      <a:pt x="43588" y="31372"/>
                      <a:pt x="43565" y="31389"/>
                    </a:cubicBezTo>
                    <a:cubicBezTo>
                      <a:pt x="43582" y="31366"/>
                      <a:pt x="43594" y="31344"/>
                      <a:pt x="43605" y="31315"/>
                    </a:cubicBezTo>
                    <a:lnTo>
                      <a:pt x="43616" y="31315"/>
                    </a:lnTo>
                    <a:cubicBezTo>
                      <a:pt x="43628" y="31281"/>
                      <a:pt x="43633" y="31242"/>
                      <a:pt x="43633" y="31191"/>
                    </a:cubicBezTo>
                    <a:lnTo>
                      <a:pt x="43633" y="31191"/>
                    </a:lnTo>
                    <a:cubicBezTo>
                      <a:pt x="43628" y="31191"/>
                      <a:pt x="43628" y="31197"/>
                      <a:pt x="43628" y="31197"/>
                    </a:cubicBezTo>
                    <a:cubicBezTo>
                      <a:pt x="43628" y="31130"/>
                      <a:pt x="43605" y="31057"/>
                      <a:pt x="43561" y="30979"/>
                    </a:cubicBezTo>
                    <a:close/>
                    <a:moveTo>
                      <a:pt x="56663" y="31870"/>
                    </a:moveTo>
                    <a:cubicBezTo>
                      <a:pt x="56781" y="32107"/>
                      <a:pt x="56906" y="32350"/>
                      <a:pt x="57013" y="32570"/>
                    </a:cubicBezTo>
                    <a:cubicBezTo>
                      <a:pt x="56900" y="32350"/>
                      <a:pt x="56781" y="32107"/>
                      <a:pt x="56663" y="31870"/>
                    </a:cubicBezTo>
                    <a:close/>
                    <a:moveTo>
                      <a:pt x="41932" y="31615"/>
                    </a:moveTo>
                    <a:cubicBezTo>
                      <a:pt x="41920" y="31694"/>
                      <a:pt x="41971" y="31756"/>
                      <a:pt x="42168" y="31812"/>
                    </a:cubicBezTo>
                    <a:lnTo>
                      <a:pt x="42168" y="31812"/>
                    </a:lnTo>
                    <a:cubicBezTo>
                      <a:pt x="42163" y="31844"/>
                      <a:pt x="42158" y="31871"/>
                      <a:pt x="42152" y="31898"/>
                    </a:cubicBezTo>
                    <a:cubicBezTo>
                      <a:pt x="42157" y="31881"/>
                      <a:pt x="42161" y="31865"/>
                      <a:pt x="42163" y="31851"/>
                    </a:cubicBezTo>
                    <a:lnTo>
                      <a:pt x="42163" y="31851"/>
                    </a:lnTo>
                    <a:cubicBezTo>
                      <a:pt x="42099" y="32275"/>
                      <a:pt x="42055" y="32627"/>
                      <a:pt x="42005" y="33028"/>
                    </a:cubicBezTo>
                    <a:cubicBezTo>
                      <a:pt x="42056" y="32615"/>
                      <a:pt x="42101" y="32254"/>
                      <a:pt x="42147" y="31898"/>
                    </a:cubicBezTo>
                    <a:cubicBezTo>
                      <a:pt x="41949" y="31801"/>
                      <a:pt x="41909" y="31711"/>
                      <a:pt x="41932" y="31615"/>
                    </a:cubicBezTo>
                    <a:close/>
                    <a:moveTo>
                      <a:pt x="2782" y="33373"/>
                    </a:moveTo>
                    <a:cubicBezTo>
                      <a:pt x="2720" y="33401"/>
                      <a:pt x="2663" y="33441"/>
                      <a:pt x="2607" y="33480"/>
                    </a:cubicBezTo>
                    <a:cubicBezTo>
                      <a:pt x="2663" y="33435"/>
                      <a:pt x="2720" y="33401"/>
                      <a:pt x="2782" y="33373"/>
                    </a:cubicBezTo>
                    <a:close/>
                    <a:moveTo>
                      <a:pt x="6264" y="7733"/>
                    </a:moveTo>
                    <a:cubicBezTo>
                      <a:pt x="7027" y="8897"/>
                      <a:pt x="7796" y="10056"/>
                      <a:pt x="8548" y="11226"/>
                    </a:cubicBezTo>
                    <a:cubicBezTo>
                      <a:pt x="8847" y="11695"/>
                      <a:pt x="9101" y="12193"/>
                      <a:pt x="9378" y="12673"/>
                    </a:cubicBezTo>
                    <a:cubicBezTo>
                      <a:pt x="9944" y="13911"/>
                      <a:pt x="10515" y="15149"/>
                      <a:pt x="11080" y="16387"/>
                    </a:cubicBezTo>
                    <a:cubicBezTo>
                      <a:pt x="11232" y="16754"/>
                      <a:pt x="11379" y="17127"/>
                      <a:pt x="11526" y="17495"/>
                    </a:cubicBezTo>
                    <a:cubicBezTo>
                      <a:pt x="12007" y="18902"/>
                      <a:pt x="12487" y="20310"/>
                      <a:pt x="12968" y="21712"/>
                    </a:cubicBezTo>
                    <a:cubicBezTo>
                      <a:pt x="13132" y="22288"/>
                      <a:pt x="13296" y="22865"/>
                      <a:pt x="13460" y="23441"/>
                    </a:cubicBezTo>
                    <a:cubicBezTo>
                      <a:pt x="13578" y="23910"/>
                      <a:pt x="13697" y="24380"/>
                      <a:pt x="13810" y="24849"/>
                    </a:cubicBezTo>
                    <a:cubicBezTo>
                      <a:pt x="14031" y="25736"/>
                      <a:pt x="14245" y="26629"/>
                      <a:pt x="14460" y="27517"/>
                    </a:cubicBezTo>
                    <a:cubicBezTo>
                      <a:pt x="14731" y="28970"/>
                      <a:pt x="14997" y="30422"/>
                      <a:pt x="15268" y="31869"/>
                    </a:cubicBezTo>
                    <a:lnTo>
                      <a:pt x="15314" y="32107"/>
                    </a:lnTo>
                    <a:cubicBezTo>
                      <a:pt x="15370" y="32418"/>
                      <a:pt x="15421" y="32728"/>
                      <a:pt x="15478" y="33034"/>
                    </a:cubicBezTo>
                    <a:cubicBezTo>
                      <a:pt x="15562" y="33672"/>
                      <a:pt x="15653" y="34311"/>
                      <a:pt x="15721" y="34950"/>
                    </a:cubicBezTo>
                    <a:cubicBezTo>
                      <a:pt x="15766" y="35391"/>
                      <a:pt x="15783" y="35837"/>
                      <a:pt x="15811" y="36278"/>
                    </a:cubicBezTo>
                    <a:cubicBezTo>
                      <a:pt x="15721" y="36295"/>
                      <a:pt x="15636" y="36312"/>
                      <a:pt x="15545" y="36329"/>
                    </a:cubicBezTo>
                    <a:cubicBezTo>
                      <a:pt x="15512" y="36301"/>
                      <a:pt x="15472" y="36267"/>
                      <a:pt x="15432" y="36239"/>
                    </a:cubicBezTo>
                    <a:lnTo>
                      <a:pt x="15427" y="36233"/>
                    </a:lnTo>
                    <a:cubicBezTo>
                      <a:pt x="15093" y="34645"/>
                      <a:pt x="14777" y="33051"/>
                      <a:pt x="14421" y="31468"/>
                    </a:cubicBezTo>
                    <a:cubicBezTo>
                      <a:pt x="14155" y="30292"/>
                      <a:pt x="13850" y="29128"/>
                      <a:pt x="13561" y="27958"/>
                    </a:cubicBezTo>
                    <a:cubicBezTo>
                      <a:pt x="13522" y="27845"/>
                      <a:pt x="13488" y="27737"/>
                      <a:pt x="13448" y="27624"/>
                    </a:cubicBezTo>
                    <a:cubicBezTo>
                      <a:pt x="13200" y="26646"/>
                      <a:pt x="12945" y="25674"/>
                      <a:pt x="12697" y="24696"/>
                    </a:cubicBezTo>
                    <a:cubicBezTo>
                      <a:pt x="12680" y="24628"/>
                      <a:pt x="12663" y="24555"/>
                      <a:pt x="12651" y="24481"/>
                    </a:cubicBezTo>
                    <a:cubicBezTo>
                      <a:pt x="12544" y="24131"/>
                      <a:pt x="12436" y="23780"/>
                      <a:pt x="12329" y="23424"/>
                    </a:cubicBezTo>
                    <a:cubicBezTo>
                      <a:pt x="12290" y="23277"/>
                      <a:pt x="12256" y="23125"/>
                      <a:pt x="12216" y="22972"/>
                    </a:cubicBezTo>
                    <a:cubicBezTo>
                      <a:pt x="12131" y="22712"/>
                      <a:pt x="12041" y="22446"/>
                      <a:pt x="11956" y="22186"/>
                    </a:cubicBezTo>
                    <a:cubicBezTo>
                      <a:pt x="11911" y="22028"/>
                      <a:pt x="11866" y="21876"/>
                      <a:pt x="11815" y="21717"/>
                    </a:cubicBezTo>
                    <a:cubicBezTo>
                      <a:pt x="11702" y="21378"/>
                      <a:pt x="11589" y="21033"/>
                      <a:pt x="11476" y="20688"/>
                    </a:cubicBezTo>
                    <a:cubicBezTo>
                      <a:pt x="11317" y="20197"/>
                      <a:pt x="11165" y="19699"/>
                      <a:pt x="10995" y="19207"/>
                    </a:cubicBezTo>
                    <a:cubicBezTo>
                      <a:pt x="10859" y="18829"/>
                      <a:pt x="10695" y="18456"/>
                      <a:pt x="10549" y="18083"/>
                    </a:cubicBezTo>
                    <a:cubicBezTo>
                      <a:pt x="10396" y="17698"/>
                      <a:pt x="10243" y="17320"/>
                      <a:pt x="10091" y="16935"/>
                    </a:cubicBezTo>
                    <a:cubicBezTo>
                      <a:pt x="9989" y="16675"/>
                      <a:pt x="9887" y="16415"/>
                      <a:pt x="9780" y="16155"/>
                    </a:cubicBezTo>
                    <a:cubicBezTo>
                      <a:pt x="9605" y="15709"/>
                      <a:pt x="9429" y="15262"/>
                      <a:pt x="9248" y="14821"/>
                    </a:cubicBezTo>
                    <a:cubicBezTo>
                      <a:pt x="8824" y="13832"/>
                      <a:pt x="8401" y="12848"/>
                      <a:pt x="7977" y="11865"/>
                    </a:cubicBezTo>
                    <a:cubicBezTo>
                      <a:pt x="7445" y="10779"/>
                      <a:pt x="6920" y="9694"/>
                      <a:pt x="6394" y="8609"/>
                    </a:cubicBezTo>
                    <a:cubicBezTo>
                      <a:pt x="6258" y="8332"/>
                      <a:pt x="6123" y="8055"/>
                      <a:pt x="5987" y="7778"/>
                    </a:cubicBezTo>
                    <a:cubicBezTo>
                      <a:pt x="6077" y="7761"/>
                      <a:pt x="6173" y="7744"/>
                      <a:pt x="6264" y="7733"/>
                    </a:cubicBezTo>
                    <a:close/>
                    <a:moveTo>
                      <a:pt x="51309" y="39534"/>
                    </a:moveTo>
                    <a:lnTo>
                      <a:pt x="51309" y="39534"/>
                    </a:lnTo>
                    <a:cubicBezTo>
                      <a:pt x="51321" y="39642"/>
                      <a:pt x="51389" y="39760"/>
                      <a:pt x="51468" y="39890"/>
                    </a:cubicBezTo>
                    <a:cubicBezTo>
                      <a:pt x="51479" y="39873"/>
                      <a:pt x="51490" y="39862"/>
                      <a:pt x="51502" y="39851"/>
                    </a:cubicBezTo>
                    <a:lnTo>
                      <a:pt x="51634" y="40077"/>
                    </a:lnTo>
                    <a:lnTo>
                      <a:pt x="51634" y="40077"/>
                    </a:lnTo>
                    <a:cubicBezTo>
                      <a:pt x="51587" y="40003"/>
                      <a:pt x="51534" y="39937"/>
                      <a:pt x="51468" y="39890"/>
                    </a:cubicBezTo>
                    <a:cubicBezTo>
                      <a:pt x="51451" y="39890"/>
                      <a:pt x="51439" y="39896"/>
                      <a:pt x="51422" y="39902"/>
                    </a:cubicBezTo>
                    <a:cubicBezTo>
                      <a:pt x="51377" y="39749"/>
                      <a:pt x="51315" y="39636"/>
                      <a:pt x="51309" y="39534"/>
                    </a:cubicBezTo>
                    <a:close/>
                    <a:moveTo>
                      <a:pt x="65462" y="29669"/>
                    </a:moveTo>
                    <a:cubicBezTo>
                      <a:pt x="65594" y="29669"/>
                      <a:pt x="65731" y="29708"/>
                      <a:pt x="65876" y="29783"/>
                    </a:cubicBezTo>
                    <a:cubicBezTo>
                      <a:pt x="64604" y="30405"/>
                      <a:pt x="63185" y="30394"/>
                      <a:pt x="61868" y="30784"/>
                    </a:cubicBezTo>
                    <a:cubicBezTo>
                      <a:pt x="60602" y="31044"/>
                      <a:pt x="59336" y="31310"/>
                      <a:pt x="58064" y="31570"/>
                    </a:cubicBezTo>
                    <a:cubicBezTo>
                      <a:pt x="58002" y="31581"/>
                      <a:pt x="57940" y="31598"/>
                      <a:pt x="57878" y="31615"/>
                    </a:cubicBezTo>
                    <a:cubicBezTo>
                      <a:pt x="57471" y="31700"/>
                      <a:pt x="57069" y="31784"/>
                      <a:pt x="56662" y="31869"/>
                    </a:cubicBezTo>
                    <a:cubicBezTo>
                      <a:pt x="55735" y="32084"/>
                      <a:pt x="54808" y="32305"/>
                      <a:pt x="53881" y="32519"/>
                    </a:cubicBezTo>
                    <a:cubicBezTo>
                      <a:pt x="53881" y="32519"/>
                      <a:pt x="53881" y="32519"/>
                      <a:pt x="53881" y="32519"/>
                    </a:cubicBezTo>
                    <a:lnTo>
                      <a:pt x="53881" y="32519"/>
                    </a:lnTo>
                    <a:cubicBezTo>
                      <a:pt x="53537" y="32610"/>
                      <a:pt x="53192" y="32700"/>
                      <a:pt x="52847" y="32791"/>
                    </a:cubicBezTo>
                    <a:cubicBezTo>
                      <a:pt x="52310" y="32932"/>
                      <a:pt x="51779" y="33073"/>
                      <a:pt x="51247" y="33215"/>
                    </a:cubicBezTo>
                    <a:cubicBezTo>
                      <a:pt x="51129" y="33254"/>
                      <a:pt x="51010" y="33294"/>
                      <a:pt x="50891" y="33339"/>
                    </a:cubicBezTo>
                    <a:cubicBezTo>
                      <a:pt x="50733" y="33373"/>
                      <a:pt x="50580" y="33412"/>
                      <a:pt x="50422" y="33452"/>
                    </a:cubicBezTo>
                    <a:cubicBezTo>
                      <a:pt x="49269" y="33774"/>
                      <a:pt x="48116" y="34102"/>
                      <a:pt x="46957" y="34424"/>
                    </a:cubicBezTo>
                    <a:cubicBezTo>
                      <a:pt x="46194" y="34656"/>
                      <a:pt x="45431" y="34882"/>
                      <a:pt x="44668" y="35108"/>
                    </a:cubicBezTo>
                    <a:cubicBezTo>
                      <a:pt x="43198" y="35583"/>
                      <a:pt x="41723" y="36041"/>
                      <a:pt x="40259" y="36527"/>
                    </a:cubicBezTo>
                    <a:cubicBezTo>
                      <a:pt x="38122" y="37239"/>
                      <a:pt x="35997" y="37963"/>
                      <a:pt x="33865" y="38692"/>
                    </a:cubicBezTo>
                    <a:cubicBezTo>
                      <a:pt x="32616" y="39122"/>
                      <a:pt x="31378" y="39585"/>
                      <a:pt x="30135" y="40026"/>
                    </a:cubicBezTo>
                    <a:cubicBezTo>
                      <a:pt x="29863" y="40122"/>
                      <a:pt x="29575" y="40179"/>
                      <a:pt x="29298" y="40252"/>
                    </a:cubicBezTo>
                    <a:cubicBezTo>
                      <a:pt x="29276" y="40190"/>
                      <a:pt x="29247" y="40122"/>
                      <a:pt x="29225" y="40060"/>
                    </a:cubicBezTo>
                    <a:cubicBezTo>
                      <a:pt x="29649" y="39811"/>
                      <a:pt x="30056" y="39529"/>
                      <a:pt x="30502" y="39314"/>
                    </a:cubicBezTo>
                    <a:cubicBezTo>
                      <a:pt x="33685" y="37748"/>
                      <a:pt x="36963" y="36414"/>
                      <a:pt x="40315" y="35250"/>
                    </a:cubicBezTo>
                    <a:cubicBezTo>
                      <a:pt x="41485" y="34843"/>
                      <a:pt x="42650" y="34419"/>
                      <a:pt x="43814" y="34000"/>
                    </a:cubicBezTo>
                    <a:cubicBezTo>
                      <a:pt x="43888" y="33978"/>
                      <a:pt x="43967" y="33961"/>
                      <a:pt x="44046" y="33938"/>
                    </a:cubicBezTo>
                    <a:cubicBezTo>
                      <a:pt x="45041" y="33650"/>
                      <a:pt x="46036" y="33362"/>
                      <a:pt x="47030" y="33073"/>
                    </a:cubicBezTo>
                    <a:cubicBezTo>
                      <a:pt x="47313" y="32994"/>
                      <a:pt x="47596" y="32915"/>
                      <a:pt x="47873" y="32830"/>
                    </a:cubicBezTo>
                    <a:cubicBezTo>
                      <a:pt x="48794" y="32621"/>
                      <a:pt x="49721" y="32412"/>
                      <a:pt x="50642" y="32203"/>
                    </a:cubicBezTo>
                    <a:lnTo>
                      <a:pt x="53231" y="31683"/>
                    </a:lnTo>
                    <a:cubicBezTo>
                      <a:pt x="54249" y="31485"/>
                      <a:pt x="55266" y="31281"/>
                      <a:pt x="56284" y="31078"/>
                    </a:cubicBezTo>
                    <a:cubicBezTo>
                      <a:pt x="56368" y="31067"/>
                      <a:pt x="56448" y="31055"/>
                      <a:pt x="56532" y="31038"/>
                    </a:cubicBezTo>
                    <a:cubicBezTo>
                      <a:pt x="56792" y="30631"/>
                      <a:pt x="56764" y="30168"/>
                      <a:pt x="56809" y="29727"/>
                    </a:cubicBezTo>
                    <a:lnTo>
                      <a:pt x="56809" y="29727"/>
                    </a:lnTo>
                    <a:cubicBezTo>
                      <a:pt x="56770" y="30168"/>
                      <a:pt x="56792" y="30631"/>
                      <a:pt x="56532" y="31038"/>
                    </a:cubicBezTo>
                    <a:lnTo>
                      <a:pt x="59924" y="30405"/>
                    </a:lnTo>
                    <a:cubicBezTo>
                      <a:pt x="60947" y="30247"/>
                      <a:pt x="61970" y="30083"/>
                      <a:pt x="62993" y="29942"/>
                    </a:cubicBezTo>
                    <a:cubicBezTo>
                      <a:pt x="63796" y="29834"/>
                      <a:pt x="64604" y="29755"/>
                      <a:pt x="65413" y="29670"/>
                    </a:cubicBezTo>
                    <a:cubicBezTo>
                      <a:pt x="65429" y="29669"/>
                      <a:pt x="65446" y="29669"/>
                      <a:pt x="65462" y="29669"/>
                    </a:cubicBezTo>
                    <a:close/>
                    <a:moveTo>
                      <a:pt x="37947" y="41089"/>
                    </a:moveTo>
                    <a:cubicBezTo>
                      <a:pt x="37947" y="41094"/>
                      <a:pt x="37947" y="41100"/>
                      <a:pt x="37947" y="41106"/>
                    </a:cubicBezTo>
                    <a:cubicBezTo>
                      <a:pt x="37958" y="41106"/>
                      <a:pt x="37975" y="41111"/>
                      <a:pt x="37986" y="41111"/>
                    </a:cubicBezTo>
                    <a:cubicBezTo>
                      <a:pt x="38020" y="41190"/>
                      <a:pt x="38054" y="41258"/>
                      <a:pt x="38094" y="41315"/>
                    </a:cubicBezTo>
                    <a:cubicBezTo>
                      <a:pt x="38037" y="41241"/>
                      <a:pt x="37986" y="41168"/>
                      <a:pt x="37930" y="41094"/>
                    </a:cubicBezTo>
                    <a:cubicBezTo>
                      <a:pt x="37935" y="41089"/>
                      <a:pt x="37941" y="41089"/>
                      <a:pt x="37947" y="41089"/>
                    </a:cubicBezTo>
                    <a:close/>
                    <a:moveTo>
                      <a:pt x="18306" y="42382"/>
                    </a:moveTo>
                    <a:cubicBezTo>
                      <a:pt x="18242" y="42470"/>
                      <a:pt x="18188" y="42566"/>
                      <a:pt x="18174" y="42694"/>
                    </a:cubicBezTo>
                    <a:cubicBezTo>
                      <a:pt x="18174" y="42700"/>
                      <a:pt x="18174" y="42705"/>
                      <a:pt x="18174" y="42717"/>
                    </a:cubicBezTo>
                    <a:cubicBezTo>
                      <a:pt x="17942" y="42615"/>
                      <a:pt x="17773" y="42536"/>
                      <a:pt x="17603" y="42462"/>
                    </a:cubicBezTo>
                    <a:lnTo>
                      <a:pt x="17603" y="42462"/>
                    </a:lnTo>
                    <a:cubicBezTo>
                      <a:pt x="17790" y="42541"/>
                      <a:pt x="17970" y="42626"/>
                      <a:pt x="18174" y="42694"/>
                    </a:cubicBezTo>
                    <a:lnTo>
                      <a:pt x="18129" y="42626"/>
                    </a:lnTo>
                    <a:cubicBezTo>
                      <a:pt x="18190" y="42542"/>
                      <a:pt x="18246" y="42462"/>
                      <a:pt x="18306" y="42382"/>
                    </a:cubicBezTo>
                    <a:close/>
                    <a:moveTo>
                      <a:pt x="1" y="0"/>
                    </a:moveTo>
                    <a:lnTo>
                      <a:pt x="1" y="0"/>
                    </a:lnTo>
                    <a:cubicBezTo>
                      <a:pt x="69" y="232"/>
                      <a:pt x="199" y="407"/>
                      <a:pt x="289" y="605"/>
                    </a:cubicBezTo>
                    <a:cubicBezTo>
                      <a:pt x="594" y="1300"/>
                      <a:pt x="1018" y="1973"/>
                      <a:pt x="1160" y="2702"/>
                    </a:cubicBezTo>
                    <a:cubicBezTo>
                      <a:pt x="1555" y="4748"/>
                      <a:pt x="1747" y="6817"/>
                      <a:pt x="1177" y="8880"/>
                    </a:cubicBezTo>
                    <a:cubicBezTo>
                      <a:pt x="1080" y="9231"/>
                      <a:pt x="984" y="9587"/>
                      <a:pt x="917" y="9943"/>
                    </a:cubicBezTo>
                    <a:cubicBezTo>
                      <a:pt x="640" y="11407"/>
                      <a:pt x="323" y="12865"/>
                      <a:pt x="125" y="14341"/>
                    </a:cubicBezTo>
                    <a:cubicBezTo>
                      <a:pt x="1" y="15285"/>
                      <a:pt x="86" y="16257"/>
                      <a:pt x="662" y="17093"/>
                    </a:cubicBezTo>
                    <a:cubicBezTo>
                      <a:pt x="1182" y="18060"/>
                      <a:pt x="1940" y="18772"/>
                      <a:pt x="2963" y="19185"/>
                    </a:cubicBezTo>
                    <a:lnTo>
                      <a:pt x="4913" y="20462"/>
                    </a:lnTo>
                    <a:cubicBezTo>
                      <a:pt x="5032" y="20598"/>
                      <a:pt x="5145" y="20739"/>
                      <a:pt x="5258" y="20875"/>
                    </a:cubicBezTo>
                    <a:cubicBezTo>
                      <a:pt x="5320" y="21107"/>
                      <a:pt x="5376" y="21339"/>
                      <a:pt x="5439" y="21570"/>
                    </a:cubicBezTo>
                    <a:cubicBezTo>
                      <a:pt x="5456" y="21853"/>
                      <a:pt x="5472" y="22141"/>
                      <a:pt x="5484" y="22429"/>
                    </a:cubicBezTo>
                    <a:cubicBezTo>
                      <a:pt x="5099" y="23323"/>
                      <a:pt x="4715" y="24221"/>
                      <a:pt x="4331" y="25114"/>
                    </a:cubicBezTo>
                    <a:cubicBezTo>
                      <a:pt x="4093" y="25572"/>
                      <a:pt x="3850" y="26030"/>
                      <a:pt x="3607" y="26488"/>
                    </a:cubicBezTo>
                    <a:lnTo>
                      <a:pt x="3455" y="26759"/>
                    </a:lnTo>
                    <a:cubicBezTo>
                      <a:pt x="3336" y="27025"/>
                      <a:pt x="3217" y="27291"/>
                      <a:pt x="3104" y="27556"/>
                    </a:cubicBezTo>
                    <a:cubicBezTo>
                      <a:pt x="3070" y="27596"/>
                      <a:pt x="3048" y="27647"/>
                      <a:pt x="3031" y="27698"/>
                    </a:cubicBezTo>
                    <a:cubicBezTo>
                      <a:pt x="2918" y="27963"/>
                      <a:pt x="2810" y="28229"/>
                      <a:pt x="2697" y="28495"/>
                    </a:cubicBezTo>
                    <a:cubicBezTo>
                      <a:pt x="2663" y="28540"/>
                      <a:pt x="2635" y="28585"/>
                      <a:pt x="2618" y="28642"/>
                    </a:cubicBezTo>
                    <a:cubicBezTo>
                      <a:pt x="1974" y="29880"/>
                      <a:pt x="1781" y="31208"/>
                      <a:pt x="1860" y="32587"/>
                    </a:cubicBezTo>
                    <a:cubicBezTo>
                      <a:pt x="1900" y="32615"/>
                      <a:pt x="1940" y="32649"/>
                      <a:pt x="1974" y="32678"/>
                    </a:cubicBezTo>
                    <a:cubicBezTo>
                      <a:pt x="1990" y="32881"/>
                      <a:pt x="2007" y="33079"/>
                      <a:pt x="2024" y="33282"/>
                    </a:cubicBezTo>
                    <a:cubicBezTo>
                      <a:pt x="2115" y="33429"/>
                      <a:pt x="2211" y="33582"/>
                      <a:pt x="2301" y="33729"/>
                    </a:cubicBezTo>
                    <a:cubicBezTo>
                      <a:pt x="2330" y="33797"/>
                      <a:pt x="2358" y="33870"/>
                      <a:pt x="2386" y="33938"/>
                    </a:cubicBezTo>
                    <a:cubicBezTo>
                      <a:pt x="2776" y="34684"/>
                      <a:pt x="3353" y="35250"/>
                      <a:pt x="4088" y="35657"/>
                    </a:cubicBezTo>
                    <a:cubicBezTo>
                      <a:pt x="4184" y="35724"/>
                      <a:pt x="4274" y="35787"/>
                      <a:pt x="4370" y="35849"/>
                    </a:cubicBezTo>
                    <a:cubicBezTo>
                      <a:pt x="4562" y="35967"/>
                      <a:pt x="4749" y="36086"/>
                      <a:pt x="4936" y="36205"/>
                    </a:cubicBezTo>
                    <a:cubicBezTo>
                      <a:pt x="4986" y="36239"/>
                      <a:pt x="5037" y="36273"/>
                      <a:pt x="5088" y="36307"/>
                    </a:cubicBezTo>
                    <a:cubicBezTo>
                      <a:pt x="5258" y="36408"/>
                      <a:pt x="5416" y="36521"/>
                      <a:pt x="5591" y="36612"/>
                    </a:cubicBezTo>
                    <a:cubicBezTo>
                      <a:pt x="7021" y="37358"/>
                      <a:pt x="8451" y="38098"/>
                      <a:pt x="9882" y="38845"/>
                    </a:cubicBezTo>
                    <a:cubicBezTo>
                      <a:pt x="10803" y="39523"/>
                      <a:pt x="11753" y="40167"/>
                      <a:pt x="12646" y="40885"/>
                    </a:cubicBezTo>
                    <a:cubicBezTo>
                      <a:pt x="14093" y="42055"/>
                      <a:pt x="14946" y="43593"/>
                      <a:pt x="15263" y="45430"/>
                    </a:cubicBezTo>
                    <a:lnTo>
                      <a:pt x="15263" y="45441"/>
                    </a:lnTo>
                    <a:cubicBezTo>
                      <a:pt x="15365" y="46323"/>
                      <a:pt x="15495" y="47205"/>
                      <a:pt x="15551" y="48092"/>
                    </a:cubicBezTo>
                    <a:cubicBezTo>
                      <a:pt x="15574" y="48488"/>
                      <a:pt x="15658" y="48827"/>
                      <a:pt x="15975" y="49036"/>
                    </a:cubicBezTo>
                    <a:cubicBezTo>
                      <a:pt x="16076" y="49104"/>
                      <a:pt x="16174" y="49131"/>
                      <a:pt x="16269" y="49131"/>
                    </a:cubicBezTo>
                    <a:cubicBezTo>
                      <a:pt x="16491" y="49131"/>
                      <a:pt x="16695" y="48979"/>
                      <a:pt x="16885" y="48833"/>
                    </a:cubicBezTo>
                    <a:cubicBezTo>
                      <a:pt x="16908" y="48816"/>
                      <a:pt x="16930" y="48793"/>
                      <a:pt x="16953" y="48782"/>
                    </a:cubicBezTo>
                    <a:cubicBezTo>
                      <a:pt x="18835" y="47572"/>
                      <a:pt x="20791" y="46504"/>
                      <a:pt x="22899" y="45729"/>
                    </a:cubicBezTo>
                    <a:cubicBezTo>
                      <a:pt x="23131" y="45645"/>
                      <a:pt x="23352" y="45515"/>
                      <a:pt x="23578" y="45407"/>
                    </a:cubicBezTo>
                    <a:cubicBezTo>
                      <a:pt x="24397" y="45255"/>
                      <a:pt x="25228" y="45119"/>
                      <a:pt x="26042" y="44938"/>
                    </a:cubicBezTo>
                    <a:cubicBezTo>
                      <a:pt x="27241" y="44678"/>
                      <a:pt x="28440" y="44489"/>
                      <a:pt x="29647" y="44489"/>
                    </a:cubicBezTo>
                    <a:cubicBezTo>
                      <a:pt x="30278" y="44489"/>
                      <a:pt x="30911" y="44541"/>
                      <a:pt x="31548" y="44661"/>
                    </a:cubicBezTo>
                    <a:cubicBezTo>
                      <a:pt x="32458" y="44831"/>
                      <a:pt x="33368" y="44989"/>
                      <a:pt x="34278" y="45153"/>
                    </a:cubicBezTo>
                    <a:cubicBezTo>
                      <a:pt x="35708" y="45571"/>
                      <a:pt x="37127" y="46012"/>
                      <a:pt x="38563" y="46402"/>
                    </a:cubicBezTo>
                    <a:cubicBezTo>
                      <a:pt x="39586" y="46685"/>
                      <a:pt x="40626" y="46905"/>
                      <a:pt x="41660" y="47154"/>
                    </a:cubicBezTo>
                    <a:lnTo>
                      <a:pt x="44283" y="47453"/>
                    </a:lnTo>
                    <a:cubicBezTo>
                      <a:pt x="44769" y="47436"/>
                      <a:pt x="45255" y="47420"/>
                      <a:pt x="45742" y="47408"/>
                    </a:cubicBezTo>
                    <a:cubicBezTo>
                      <a:pt x="46414" y="47301"/>
                      <a:pt x="47081" y="47205"/>
                      <a:pt x="47754" y="47097"/>
                    </a:cubicBezTo>
                    <a:cubicBezTo>
                      <a:pt x="47957" y="47018"/>
                      <a:pt x="48178" y="46956"/>
                      <a:pt x="48370" y="46849"/>
                    </a:cubicBezTo>
                    <a:cubicBezTo>
                      <a:pt x="49625" y="46148"/>
                      <a:pt x="50484" y="45192"/>
                      <a:pt x="50411" y="43644"/>
                    </a:cubicBezTo>
                    <a:cubicBezTo>
                      <a:pt x="50405" y="43474"/>
                      <a:pt x="50388" y="43304"/>
                      <a:pt x="50377" y="43141"/>
                    </a:cubicBezTo>
                    <a:cubicBezTo>
                      <a:pt x="50394" y="42892"/>
                      <a:pt x="50416" y="42637"/>
                      <a:pt x="50433" y="42389"/>
                    </a:cubicBezTo>
                    <a:cubicBezTo>
                      <a:pt x="50507" y="41965"/>
                      <a:pt x="50580" y="41535"/>
                      <a:pt x="50654" y="41106"/>
                    </a:cubicBezTo>
                    <a:cubicBezTo>
                      <a:pt x="51004" y="40800"/>
                      <a:pt x="51349" y="40489"/>
                      <a:pt x="51694" y="40179"/>
                    </a:cubicBezTo>
                    <a:cubicBezTo>
                      <a:pt x="51818" y="40184"/>
                      <a:pt x="51942" y="40190"/>
                      <a:pt x="52067" y="40196"/>
                    </a:cubicBezTo>
                    <a:cubicBezTo>
                      <a:pt x="52146" y="40184"/>
                      <a:pt x="52219" y="40173"/>
                      <a:pt x="52293" y="40162"/>
                    </a:cubicBezTo>
                    <a:cubicBezTo>
                      <a:pt x="52615" y="40111"/>
                      <a:pt x="52937" y="40066"/>
                      <a:pt x="53254" y="40020"/>
                    </a:cubicBezTo>
                    <a:cubicBezTo>
                      <a:pt x="54164" y="40071"/>
                      <a:pt x="55074" y="40122"/>
                      <a:pt x="55984" y="40173"/>
                    </a:cubicBezTo>
                    <a:cubicBezTo>
                      <a:pt x="56387" y="40180"/>
                      <a:pt x="56795" y="40220"/>
                      <a:pt x="57196" y="40220"/>
                    </a:cubicBezTo>
                    <a:cubicBezTo>
                      <a:pt x="57403" y="40220"/>
                      <a:pt x="57608" y="40209"/>
                      <a:pt x="57810" y="40179"/>
                    </a:cubicBezTo>
                    <a:cubicBezTo>
                      <a:pt x="59879" y="39879"/>
                      <a:pt x="61575" y="38850"/>
                      <a:pt x="63016" y="37369"/>
                    </a:cubicBezTo>
                    <a:cubicBezTo>
                      <a:pt x="63717" y="36651"/>
                      <a:pt x="64384" y="35905"/>
                      <a:pt x="65068" y="35170"/>
                    </a:cubicBezTo>
                    <a:lnTo>
                      <a:pt x="65068" y="35165"/>
                    </a:lnTo>
                    <a:cubicBezTo>
                      <a:pt x="65769" y="34136"/>
                      <a:pt x="66543" y="33175"/>
                      <a:pt x="67600" y="32485"/>
                    </a:cubicBezTo>
                    <a:cubicBezTo>
                      <a:pt x="68318" y="32005"/>
                      <a:pt x="69042" y="31519"/>
                      <a:pt x="69810" y="31129"/>
                    </a:cubicBezTo>
                    <a:cubicBezTo>
                      <a:pt x="70579" y="30744"/>
                      <a:pt x="71393" y="30411"/>
                      <a:pt x="72218" y="30174"/>
                    </a:cubicBezTo>
                    <a:cubicBezTo>
                      <a:pt x="73315" y="29851"/>
                      <a:pt x="74445" y="29637"/>
                      <a:pt x="75565" y="29382"/>
                    </a:cubicBezTo>
                    <a:cubicBezTo>
                      <a:pt x="75853" y="29348"/>
                      <a:pt x="76136" y="29314"/>
                      <a:pt x="76424" y="29280"/>
                    </a:cubicBezTo>
                    <a:cubicBezTo>
                      <a:pt x="76407" y="29196"/>
                      <a:pt x="76390" y="29111"/>
                      <a:pt x="76373" y="29026"/>
                    </a:cubicBezTo>
                    <a:cubicBezTo>
                      <a:pt x="76198" y="28975"/>
                      <a:pt x="76023" y="28919"/>
                      <a:pt x="75847" y="28868"/>
                    </a:cubicBezTo>
                    <a:cubicBezTo>
                      <a:pt x="75531" y="28749"/>
                      <a:pt x="75226" y="28591"/>
                      <a:pt x="74898" y="28523"/>
                    </a:cubicBezTo>
                    <a:cubicBezTo>
                      <a:pt x="73694" y="28246"/>
                      <a:pt x="72490" y="27929"/>
                      <a:pt x="71263" y="27766"/>
                    </a:cubicBezTo>
                    <a:cubicBezTo>
                      <a:pt x="69008" y="27460"/>
                      <a:pt x="66741" y="27200"/>
                      <a:pt x="64474" y="27019"/>
                    </a:cubicBezTo>
                    <a:cubicBezTo>
                      <a:pt x="63728" y="26961"/>
                      <a:pt x="62979" y="26948"/>
                      <a:pt x="62229" y="26948"/>
                    </a:cubicBezTo>
                    <a:cubicBezTo>
                      <a:pt x="61591" y="26948"/>
                      <a:pt x="60952" y="26958"/>
                      <a:pt x="60314" y="26958"/>
                    </a:cubicBezTo>
                    <a:cubicBezTo>
                      <a:pt x="60240" y="26958"/>
                      <a:pt x="60167" y="26957"/>
                      <a:pt x="60094" y="26957"/>
                    </a:cubicBezTo>
                    <a:cubicBezTo>
                      <a:pt x="59935" y="26957"/>
                      <a:pt x="59777" y="27048"/>
                      <a:pt x="59619" y="27093"/>
                    </a:cubicBezTo>
                    <a:cubicBezTo>
                      <a:pt x="58646" y="27161"/>
                      <a:pt x="57674" y="27229"/>
                      <a:pt x="56702" y="27296"/>
                    </a:cubicBezTo>
                    <a:cubicBezTo>
                      <a:pt x="56335" y="27336"/>
                      <a:pt x="55967" y="27375"/>
                      <a:pt x="55605" y="27415"/>
                    </a:cubicBezTo>
                    <a:cubicBezTo>
                      <a:pt x="54707" y="27539"/>
                      <a:pt x="53802" y="27658"/>
                      <a:pt x="52903" y="27777"/>
                    </a:cubicBezTo>
                    <a:cubicBezTo>
                      <a:pt x="52547" y="27833"/>
                      <a:pt x="52191" y="27896"/>
                      <a:pt x="51829" y="27952"/>
                    </a:cubicBezTo>
                    <a:cubicBezTo>
                      <a:pt x="50976" y="28127"/>
                      <a:pt x="50117" y="28302"/>
                      <a:pt x="49263" y="28478"/>
                    </a:cubicBezTo>
                    <a:lnTo>
                      <a:pt x="49258" y="28478"/>
                    </a:lnTo>
                    <a:cubicBezTo>
                      <a:pt x="48975" y="28557"/>
                      <a:pt x="48698" y="28630"/>
                      <a:pt x="48421" y="28704"/>
                    </a:cubicBezTo>
                    <a:cubicBezTo>
                      <a:pt x="47890" y="28834"/>
                      <a:pt x="47353" y="28964"/>
                      <a:pt x="46821" y="29088"/>
                    </a:cubicBezTo>
                    <a:lnTo>
                      <a:pt x="45549" y="29467"/>
                    </a:lnTo>
                    <a:cubicBezTo>
                      <a:pt x="44933" y="29665"/>
                      <a:pt x="44317" y="29868"/>
                      <a:pt x="43701" y="30066"/>
                    </a:cubicBezTo>
                    <a:cubicBezTo>
                      <a:pt x="43633" y="30089"/>
                      <a:pt x="43560" y="30111"/>
                      <a:pt x="43486" y="30134"/>
                    </a:cubicBezTo>
                    <a:cubicBezTo>
                      <a:pt x="42616" y="30450"/>
                      <a:pt x="41740" y="30767"/>
                      <a:pt x="40869" y="31078"/>
                    </a:cubicBezTo>
                    <a:cubicBezTo>
                      <a:pt x="39264" y="31768"/>
                      <a:pt x="37658" y="32457"/>
                      <a:pt x="36047" y="33147"/>
                    </a:cubicBezTo>
                    <a:cubicBezTo>
                      <a:pt x="35838" y="33271"/>
                      <a:pt x="35623" y="33395"/>
                      <a:pt x="35409" y="33520"/>
                    </a:cubicBezTo>
                    <a:cubicBezTo>
                      <a:pt x="35228" y="33582"/>
                      <a:pt x="35024" y="33616"/>
                      <a:pt x="34860" y="33712"/>
                    </a:cubicBezTo>
                    <a:cubicBezTo>
                      <a:pt x="32577" y="35029"/>
                      <a:pt x="30282" y="36324"/>
                      <a:pt x="28026" y="37691"/>
                    </a:cubicBezTo>
                    <a:cubicBezTo>
                      <a:pt x="27077" y="38268"/>
                      <a:pt x="26212" y="38997"/>
                      <a:pt x="25313" y="39659"/>
                    </a:cubicBezTo>
                    <a:cubicBezTo>
                      <a:pt x="24256" y="40456"/>
                      <a:pt x="23188" y="41230"/>
                      <a:pt x="22153" y="42050"/>
                    </a:cubicBezTo>
                    <a:cubicBezTo>
                      <a:pt x="21481" y="42581"/>
                      <a:pt x="20848" y="43174"/>
                      <a:pt x="20198" y="43740"/>
                    </a:cubicBezTo>
                    <a:cubicBezTo>
                      <a:pt x="20452" y="42965"/>
                      <a:pt x="20848" y="42293"/>
                      <a:pt x="21192" y="41597"/>
                    </a:cubicBezTo>
                    <a:cubicBezTo>
                      <a:pt x="22329" y="39274"/>
                      <a:pt x="23470" y="36957"/>
                      <a:pt x="24573" y="34616"/>
                    </a:cubicBezTo>
                    <a:cubicBezTo>
                      <a:pt x="25070" y="33554"/>
                      <a:pt x="25477" y="32446"/>
                      <a:pt x="25924" y="31361"/>
                    </a:cubicBezTo>
                    <a:lnTo>
                      <a:pt x="25924" y="31361"/>
                    </a:lnTo>
                    <a:cubicBezTo>
                      <a:pt x="25846" y="31449"/>
                      <a:pt x="25772" y="31483"/>
                      <a:pt x="25704" y="31483"/>
                    </a:cubicBezTo>
                    <a:cubicBezTo>
                      <a:pt x="25588" y="31483"/>
                      <a:pt x="25487" y="31386"/>
                      <a:pt x="25398" y="31287"/>
                    </a:cubicBezTo>
                    <a:cubicBezTo>
                      <a:pt x="25296" y="31168"/>
                      <a:pt x="25234" y="31016"/>
                      <a:pt x="25155" y="30880"/>
                    </a:cubicBezTo>
                    <a:cubicBezTo>
                      <a:pt x="24567" y="32022"/>
                      <a:pt x="23968" y="33164"/>
                      <a:pt x="23386" y="34311"/>
                    </a:cubicBezTo>
                    <a:cubicBezTo>
                      <a:pt x="22594" y="35888"/>
                      <a:pt x="21820" y="37471"/>
                      <a:pt x="21017" y="39042"/>
                    </a:cubicBezTo>
                    <a:cubicBezTo>
                      <a:pt x="20361" y="40309"/>
                      <a:pt x="19683" y="41563"/>
                      <a:pt x="19016" y="42824"/>
                    </a:cubicBezTo>
                    <a:cubicBezTo>
                      <a:pt x="18909" y="43118"/>
                      <a:pt x="18801" y="43412"/>
                      <a:pt x="18660" y="43796"/>
                    </a:cubicBezTo>
                    <a:cubicBezTo>
                      <a:pt x="18298" y="43316"/>
                      <a:pt x="18762" y="43135"/>
                      <a:pt x="18784" y="42852"/>
                    </a:cubicBezTo>
                    <a:lnTo>
                      <a:pt x="18343" y="42332"/>
                    </a:lnTo>
                    <a:cubicBezTo>
                      <a:pt x="18366" y="41965"/>
                      <a:pt x="18389" y="41597"/>
                      <a:pt x="18417" y="41230"/>
                    </a:cubicBezTo>
                    <a:cubicBezTo>
                      <a:pt x="18473" y="40393"/>
                      <a:pt x="18598" y="39557"/>
                      <a:pt x="18570" y="38726"/>
                    </a:cubicBezTo>
                    <a:cubicBezTo>
                      <a:pt x="18519" y="36962"/>
                      <a:pt x="18394" y="35199"/>
                      <a:pt x="18298" y="33435"/>
                    </a:cubicBezTo>
                    <a:cubicBezTo>
                      <a:pt x="18236" y="32740"/>
                      <a:pt x="18208" y="32045"/>
                      <a:pt x="18106" y="31355"/>
                    </a:cubicBezTo>
                    <a:cubicBezTo>
                      <a:pt x="17948" y="30264"/>
                      <a:pt x="17739" y="29184"/>
                      <a:pt x="17546" y="28099"/>
                    </a:cubicBezTo>
                    <a:cubicBezTo>
                      <a:pt x="17518" y="27941"/>
                      <a:pt x="17484" y="27788"/>
                      <a:pt x="17456" y="27635"/>
                    </a:cubicBezTo>
                    <a:cubicBezTo>
                      <a:pt x="17620" y="27025"/>
                      <a:pt x="17236" y="26539"/>
                      <a:pt x="17089" y="26002"/>
                    </a:cubicBezTo>
                    <a:cubicBezTo>
                      <a:pt x="16919" y="25227"/>
                      <a:pt x="16749" y="24447"/>
                      <a:pt x="16580" y="23673"/>
                    </a:cubicBezTo>
                    <a:cubicBezTo>
                      <a:pt x="16495" y="23402"/>
                      <a:pt x="16416" y="23130"/>
                      <a:pt x="16331" y="22859"/>
                    </a:cubicBezTo>
                    <a:cubicBezTo>
                      <a:pt x="16184" y="22356"/>
                      <a:pt x="16043" y="21859"/>
                      <a:pt x="15896" y="21355"/>
                    </a:cubicBezTo>
                    <a:cubicBezTo>
                      <a:pt x="15687" y="20751"/>
                      <a:pt x="15478" y="20140"/>
                      <a:pt x="15268" y="19535"/>
                    </a:cubicBezTo>
                    <a:cubicBezTo>
                      <a:pt x="15020" y="18670"/>
                      <a:pt x="14754" y="17817"/>
                      <a:pt x="14234" y="17071"/>
                    </a:cubicBezTo>
                    <a:cubicBezTo>
                      <a:pt x="14087" y="16686"/>
                      <a:pt x="13940" y="16308"/>
                      <a:pt x="13793" y="15923"/>
                    </a:cubicBezTo>
                    <a:cubicBezTo>
                      <a:pt x="13448" y="15166"/>
                      <a:pt x="13137" y="14391"/>
                      <a:pt x="12759" y="13645"/>
                    </a:cubicBezTo>
                    <a:cubicBezTo>
                      <a:pt x="12369" y="12888"/>
                      <a:pt x="11916" y="12159"/>
                      <a:pt x="11493" y="11413"/>
                    </a:cubicBezTo>
                    <a:cubicBezTo>
                      <a:pt x="8858" y="6404"/>
                      <a:pt x="5015" y="2617"/>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745" name="Google Shape;7745;p13"/>
          <p:cNvGrpSpPr/>
          <p:nvPr/>
        </p:nvGrpSpPr>
        <p:grpSpPr>
          <a:xfrm>
            <a:off x="8028373" y="330420"/>
            <a:ext cx="740011" cy="636065"/>
            <a:chOff x="7615940" y="361497"/>
            <a:chExt cx="960305" cy="825415"/>
          </a:xfrm>
        </p:grpSpPr>
        <p:sp>
          <p:nvSpPr>
            <p:cNvPr id="7746" name="Google Shape;7746;p13"/>
            <p:cNvSpPr/>
            <p:nvPr/>
          </p:nvSpPr>
          <p:spPr>
            <a:xfrm rot="-9249779">
              <a:off x="7918451" y="727295"/>
              <a:ext cx="345988" cy="292382"/>
            </a:xfrm>
            <a:custGeom>
              <a:avLst/>
              <a:gdLst/>
              <a:ahLst/>
              <a:cxnLst/>
              <a:rect l="l" t="t" r="r" b="b"/>
              <a:pathLst>
                <a:path w="32497" h="27462" extrusionOk="0">
                  <a:moveTo>
                    <a:pt x="20749" y="4439"/>
                  </a:moveTo>
                  <a:cubicBezTo>
                    <a:pt x="20236" y="4682"/>
                    <a:pt x="20231" y="4727"/>
                    <a:pt x="20615" y="5173"/>
                  </a:cubicBezTo>
                  <a:cubicBezTo>
                    <a:pt x="20226" y="4727"/>
                    <a:pt x="20236" y="4682"/>
                    <a:pt x="20749" y="4439"/>
                  </a:cubicBezTo>
                  <a:close/>
                  <a:moveTo>
                    <a:pt x="18066" y="10297"/>
                  </a:moveTo>
                  <a:cubicBezTo>
                    <a:pt x="18049" y="10493"/>
                    <a:pt x="18043" y="10629"/>
                    <a:pt x="18032" y="10758"/>
                  </a:cubicBezTo>
                  <a:cubicBezTo>
                    <a:pt x="18043" y="10623"/>
                    <a:pt x="18049" y="10493"/>
                    <a:pt x="18066" y="10297"/>
                  </a:cubicBezTo>
                  <a:close/>
                  <a:moveTo>
                    <a:pt x="8728" y="17253"/>
                  </a:moveTo>
                  <a:cubicBezTo>
                    <a:pt x="8660" y="17456"/>
                    <a:pt x="8586" y="17660"/>
                    <a:pt x="8513" y="17863"/>
                  </a:cubicBezTo>
                  <a:cubicBezTo>
                    <a:pt x="8586" y="17660"/>
                    <a:pt x="8654" y="17456"/>
                    <a:pt x="8728" y="17253"/>
                  </a:cubicBezTo>
                  <a:close/>
                  <a:moveTo>
                    <a:pt x="16097" y="20979"/>
                  </a:moveTo>
                  <a:cubicBezTo>
                    <a:pt x="15555" y="21443"/>
                    <a:pt x="15013" y="21906"/>
                    <a:pt x="14465" y="22374"/>
                  </a:cubicBezTo>
                  <a:cubicBezTo>
                    <a:pt x="15007" y="21906"/>
                    <a:pt x="15555" y="21443"/>
                    <a:pt x="16097" y="20979"/>
                  </a:cubicBezTo>
                  <a:close/>
                  <a:moveTo>
                    <a:pt x="6676" y="23533"/>
                  </a:moveTo>
                  <a:cubicBezTo>
                    <a:pt x="6704" y="23533"/>
                    <a:pt x="6727" y="23544"/>
                    <a:pt x="6749" y="23556"/>
                  </a:cubicBezTo>
                  <a:cubicBezTo>
                    <a:pt x="6727" y="23544"/>
                    <a:pt x="6704" y="23539"/>
                    <a:pt x="6676" y="23533"/>
                  </a:cubicBezTo>
                  <a:close/>
                  <a:moveTo>
                    <a:pt x="6354" y="23929"/>
                  </a:moveTo>
                  <a:cubicBezTo>
                    <a:pt x="6405" y="24093"/>
                    <a:pt x="6438" y="24223"/>
                    <a:pt x="6461" y="24324"/>
                  </a:cubicBezTo>
                  <a:cubicBezTo>
                    <a:pt x="6438" y="24223"/>
                    <a:pt x="6405" y="24098"/>
                    <a:pt x="6354" y="23929"/>
                  </a:cubicBezTo>
                  <a:close/>
                  <a:moveTo>
                    <a:pt x="12730" y="26026"/>
                  </a:moveTo>
                  <a:cubicBezTo>
                    <a:pt x="12521" y="26144"/>
                    <a:pt x="12306" y="26263"/>
                    <a:pt x="12091" y="26376"/>
                  </a:cubicBezTo>
                  <a:cubicBezTo>
                    <a:pt x="12306" y="26263"/>
                    <a:pt x="12515" y="26144"/>
                    <a:pt x="12730" y="26026"/>
                  </a:cubicBezTo>
                  <a:close/>
                  <a:moveTo>
                    <a:pt x="19658" y="0"/>
                  </a:moveTo>
                  <a:cubicBezTo>
                    <a:pt x="19518" y="0"/>
                    <a:pt x="19360" y="45"/>
                    <a:pt x="19174" y="131"/>
                  </a:cubicBezTo>
                  <a:cubicBezTo>
                    <a:pt x="18518" y="437"/>
                    <a:pt x="17891" y="793"/>
                    <a:pt x="17258" y="1126"/>
                  </a:cubicBezTo>
                  <a:cubicBezTo>
                    <a:pt x="16540" y="1595"/>
                    <a:pt x="15827" y="2064"/>
                    <a:pt x="15115" y="2534"/>
                  </a:cubicBezTo>
                  <a:cubicBezTo>
                    <a:pt x="14833" y="2748"/>
                    <a:pt x="14556" y="2958"/>
                    <a:pt x="14273" y="3172"/>
                  </a:cubicBezTo>
                  <a:cubicBezTo>
                    <a:pt x="14132" y="3291"/>
                    <a:pt x="13996" y="3404"/>
                    <a:pt x="13855" y="3523"/>
                  </a:cubicBezTo>
                  <a:cubicBezTo>
                    <a:pt x="13713" y="3636"/>
                    <a:pt x="13572" y="3749"/>
                    <a:pt x="13431" y="3868"/>
                  </a:cubicBezTo>
                  <a:cubicBezTo>
                    <a:pt x="13193" y="4049"/>
                    <a:pt x="12956" y="4224"/>
                    <a:pt x="12719" y="4405"/>
                  </a:cubicBezTo>
                  <a:cubicBezTo>
                    <a:pt x="12295" y="4744"/>
                    <a:pt x="11865" y="5083"/>
                    <a:pt x="11441" y="5416"/>
                  </a:cubicBezTo>
                  <a:cubicBezTo>
                    <a:pt x="10486" y="3947"/>
                    <a:pt x="9186" y="2839"/>
                    <a:pt x="7750" y="1872"/>
                  </a:cubicBezTo>
                  <a:cubicBezTo>
                    <a:pt x="6110" y="776"/>
                    <a:pt x="4334" y="309"/>
                    <a:pt x="2462" y="309"/>
                  </a:cubicBezTo>
                  <a:cubicBezTo>
                    <a:pt x="1941" y="309"/>
                    <a:pt x="1412" y="345"/>
                    <a:pt x="876" y="414"/>
                  </a:cubicBezTo>
                  <a:cubicBezTo>
                    <a:pt x="712" y="437"/>
                    <a:pt x="543" y="470"/>
                    <a:pt x="390" y="544"/>
                  </a:cubicBezTo>
                  <a:cubicBezTo>
                    <a:pt x="51" y="714"/>
                    <a:pt x="0" y="1007"/>
                    <a:pt x="260" y="1301"/>
                  </a:cubicBezTo>
                  <a:cubicBezTo>
                    <a:pt x="396" y="1443"/>
                    <a:pt x="565" y="1550"/>
                    <a:pt x="712" y="1686"/>
                  </a:cubicBezTo>
                  <a:cubicBezTo>
                    <a:pt x="1752" y="2607"/>
                    <a:pt x="2510" y="3692"/>
                    <a:pt x="2730" y="5100"/>
                  </a:cubicBezTo>
                  <a:cubicBezTo>
                    <a:pt x="2968" y="6620"/>
                    <a:pt x="2979" y="8124"/>
                    <a:pt x="2617" y="9633"/>
                  </a:cubicBezTo>
                  <a:cubicBezTo>
                    <a:pt x="2267" y="11114"/>
                    <a:pt x="1928" y="12595"/>
                    <a:pt x="1622" y="14088"/>
                  </a:cubicBezTo>
                  <a:cubicBezTo>
                    <a:pt x="1046" y="16914"/>
                    <a:pt x="1374" y="19638"/>
                    <a:pt x="2646" y="22233"/>
                  </a:cubicBezTo>
                  <a:cubicBezTo>
                    <a:pt x="2877" y="22696"/>
                    <a:pt x="3239" y="23092"/>
                    <a:pt x="3539" y="23522"/>
                  </a:cubicBezTo>
                  <a:cubicBezTo>
                    <a:pt x="3680" y="23539"/>
                    <a:pt x="3816" y="23556"/>
                    <a:pt x="3957" y="23573"/>
                  </a:cubicBezTo>
                  <a:cubicBezTo>
                    <a:pt x="4059" y="23714"/>
                    <a:pt x="4160" y="23850"/>
                    <a:pt x="4375" y="24138"/>
                  </a:cubicBezTo>
                  <a:cubicBezTo>
                    <a:pt x="4081" y="24025"/>
                    <a:pt x="3968" y="23985"/>
                    <a:pt x="3850" y="23940"/>
                  </a:cubicBezTo>
                  <a:lnTo>
                    <a:pt x="3850" y="23940"/>
                  </a:lnTo>
                  <a:cubicBezTo>
                    <a:pt x="4449" y="24539"/>
                    <a:pt x="5048" y="25138"/>
                    <a:pt x="5641" y="25738"/>
                  </a:cubicBezTo>
                  <a:cubicBezTo>
                    <a:pt x="5901" y="25907"/>
                    <a:pt x="6161" y="26082"/>
                    <a:pt x="6416" y="26252"/>
                  </a:cubicBezTo>
                  <a:cubicBezTo>
                    <a:pt x="7433" y="26755"/>
                    <a:pt x="8490" y="27151"/>
                    <a:pt x="9627" y="27281"/>
                  </a:cubicBezTo>
                  <a:cubicBezTo>
                    <a:pt x="10140" y="27405"/>
                    <a:pt x="10639" y="27462"/>
                    <a:pt x="11124" y="27462"/>
                  </a:cubicBezTo>
                  <a:cubicBezTo>
                    <a:pt x="12741" y="27462"/>
                    <a:pt x="14210" y="26824"/>
                    <a:pt x="15601" y="25884"/>
                  </a:cubicBezTo>
                  <a:cubicBezTo>
                    <a:pt x="17732" y="24454"/>
                    <a:pt x="19332" y="22482"/>
                    <a:pt x="20971" y="20548"/>
                  </a:cubicBezTo>
                  <a:cubicBezTo>
                    <a:pt x="22062" y="19265"/>
                    <a:pt x="23193" y="18005"/>
                    <a:pt x="24397" y="16829"/>
                  </a:cubicBezTo>
                  <a:cubicBezTo>
                    <a:pt x="25759" y="15501"/>
                    <a:pt x="27359" y="14483"/>
                    <a:pt x="29224" y="13991"/>
                  </a:cubicBezTo>
                  <a:cubicBezTo>
                    <a:pt x="29976" y="13799"/>
                    <a:pt x="30767" y="13737"/>
                    <a:pt x="31547" y="13675"/>
                  </a:cubicBezTo>
                  <a:cubicBezTo>
                    <a:pt x="31566" y="13674"/>
                    <a:pt x="31584" y="13673"/>
                    <a:pt x="31603" y="13673"/>
                  </a:cubicBezTo>
                  <a:cubicBezTo>
                    <a:pt x="31709" y="13673"/>
                    <a:pt x="31818" y="13689"/>
                    <a:pt x="31921" y="13689"/>
                  </a:cubicBezTo>
                  <a:cubicBezTo>
                    <a:pt x="32069" y="13689"/>
                    <a:pt x="32205" y="13656"/>
                    <a:pt x="32305" y="13494"/>
                  </a:cubicBezTo>
                  <a:cubicBezTo>
                    <a:pt x="32497" y="13183"/>
                    <a:pt x="32373" y="12895"/>
                    <a:pt x="32146" y="12652"/>
                  </a:cubicBezTo>
                  <a:cubicBezTo>
                    <a:pt x="31779" y="12262"/>
                    <a:pt x="31423" y="11860"/>
                    <a:pt x="31022" y="11510"/>
                  </a:cubicBezTo>
                  <a:cubicBezTo>
                    <a:pt x="28963" y="9728"/>
                    <a:pt x="26641" y="8864"/>
                    <a:pt x="24073" y="8864"/>
                  </a:cubicBezTo>
                  <a:cubicBezTo>
                    <a:pt x="23448" y="8864"/>
                    <a:pt x="22807" y="8915"/>
                    <a:pt x="22153" y="9017"/>
                  </a:cubicBezTo>
                  <a:cubicBezTo>
                    <a:pt x="21717" y="8763"/>
                    <a:pt x="22085" y="8305"/>
                    <a:pt x="21893" y="7983"/>
                  </a:cubicBezTo>
                  <a:cubicBezTo>
                    <a:pt x="21881" y="7491"/>
                    <a:pt x="21870" y="7005"/>
                    <a:pt x="21859" y="6513"/>
                  </a:cubicBezTo>
                  <a:cubicBezTo>
                    <a:pt x="21751" y="5727"/>
                    <a:pt x="21650" y="4947"/>
                    <a:pt x="21548" y="4162"/>
                  </a:cubicBezTo>
                  <a:lnTo>
                    <a:pt x="21152" y="2635"/>
                  </a:lnTo>
                  <a:cubicBezTo>
                    <a:pt x="21050" y="2375"/>
                    <a:pt x="20954" y="2110"/>
                    <a:pt x="20858" y="1850"/>
                  </a:cubicBezTo>
                  <a:cubicBezTo>
                    <a:pt x="20672" y="1392"/>
                    <a:pt x="20530" y="906"/>
                    <a:pt x="20293" y="476"/>
                  </a:cubicBezTo>
                  <a:cubicBezTo>
                    <a:pt x="20107" y="151"/>
                    <a:pt x="19913" y="0"/>
                    <a:pt x="1965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747" name="Google Shape;7747;p13"/>
            <p:cNvGrpSpPr/>
            <p:nvPr/>
          </p:nvGrpSpPr>
          <p:grpSpPr>
            <a:xfrm rot="-9249779">
              <a:off x="7689258" y="512655"/>
              <a:ext cx="813669" cy="523098"/>
              <a:chOff x="1832825" y="-1358775"/>
              <a:chExt cx="1910600" cy="1228300"/>
            </a:xfrm>
          </p:grpSpPr>
          <p:sp>
            <p:nvSpPr>
              <p:cNvPr id="7748" name="Google Shape;7748;p13"/>
              <p:cNvSpPr/>
              <p:nvPr/>
            </p:nvSpPr>
            <p:spPr>
              <a:xfrm>
                <a:off x="2461825" y="-664650"/>
                <a:ext cx="53150" cy="92925"/>
              </a:xfrm>
              <a:custGeom>
                <a:avLst/>
                <a:gdLst/>
                <a:ahLst/>
                <a:cxnLst/>
                <a:rect l="l" t="t" r="r" b="b"/>
                <a:pathLst>
                  <a:path w="2126" h="3717" extrusionOk="0">
                    <a:moveTo>
                      <a:pt x="1351" y="1"/>
                    </a:moveTo>
                    <a:cubicBezTo>
                      <a:pt x="1289" y="187"/>
                      <a:pt x="1227" y="368"/>
                      <a:pt x="1148" y="549"/>
                    </a:cubicBezTo>
                    <a:cubicBezTo>
                      <a:pt x="769" y="1402"/>
                      <a:pt x="385" y="2256"/>
                      <a:pt x="0" y="3109"/>
                    </a:cubicBezTo>
                    <a:cubicBezTo>
                      <a:pt x="80" y="3251"/>
                      <a:pt x="136" y="3403"/>
                      <a:pt x="238" y="3522"/>
                    </a:cubicBezTo>
                    <a:cubicBezTo>
                      <a:pt x="326" y="3621"/>
                      <a:pt x="427" y="3717"/>
                      <a:pt x="541" y="3717"/>
                    </a:cubicBezTo>
                    <a:cubicBezTo>
                      <a:pt x="611" y="3717"/>
                      <a:pt x="685" y="3682"/>
                      <a:pt x="764" y="3590"/>
                    </a:cubicBezTo>
                    <a:cubicBezTo>
                      <a:pt x="792" y="3460"/>
                      <a:pt x="798" y="3313"/>
                      <a:pt x="854" y="3194"/>
                    </a:cubicBezTo>
                    <a:cubicBezTo>
                      <a:pt x="1272" y="2295"/>
                      <a:pt x="1702" y="1408"/>
                      <a:pt x="2126" y="515"/>
                    </a:cubicBezTo>
                    <a:cubicBezTo>
                      <a:pt x="1871" y="345"/>
                      <a:pt x="1611" y="176"/>
                      <a:pt x="135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9" name="Google Shape;7749;p13"/>
              <p:cNvSpPr/>
              <p:nvPr/>
            </p:nvSpPr>
            <p:spPr>
              <a:xfrm>
                <a:off x="1832825" y="-1358775"/>
                <a:ext cx="1910600" cy="1228300"/>
              </a:xfrm>
              <a:custGeom>
                <a:avLst/>
                <a:gdLst/>
                <a:ahLst/>
                <a:cxnLst/>
                <a:rect l="l" t="t" r="r" b="b"/>
                <a:pathLst>
                  <a:path w="76424" h="49132" extrusionOk="0">
                    <a:moveTo>
                      <a:pt x="16263" y="23656"/>
                    </a:moveTo>
                    <a:lnTo>
                      <a:pt x="16263" y="23656"/>
                    </a:lnTo>
                    <a:cubicBezTo>
                      <a:pt x="16297" y="23667"/>
                      <a:pt x="16337" y="23684"/>
                      <a:pt x="16376" y="23701"/>
                    </a:cubicBezTo>
                    <a:cubicBezTo>
                      <a:pt x="16337" y="23690"/>
                      <a:pt x="16297" y="23673"/>
                      <a:pt x="16263" y="23656"/>
                    </a:cubicBezTo>
                    <a:close/>
                    <a:moveTo>
                      <a:pt x="12900" y="26838"/>
                    </a:moveTo>
                    <a:cubicBezTo>
                      <a:pt x="12777" y="27041"/>
                      <a:pt x="12648" y="27125"/>
                      <a:pt x="12504" y="27125"/>
                    </a:cubicBezTo>
                    <a:cubicBezTo>
                      <a:pt x="12404" y="27125"/>
                      <a:pt x="12295" y="27084"/>
                      <a:pt x="12176" y="27014"/>
                    </a:cubicBezTo>
                    <a:cubicBezTo>
                      <a:pt x="12176" y="27014"/>
                      <a:pt x="12171" y="27008"/>
                      <a:pt x="12171" y="27008"/>
                    </a:cubicBezTo>
                    <a:lnTo>
                      <a:pt x="12171" y="27008"/>
                    </a:lnTo>
                    <a:cubicBezTo>
                      <a:pt x="12295" y="27079"/>
                      <a:pt x="12404" y="27119"/>
                      <a:pt x="12505" y="27119"/>
                    </a:cubicBezTo>
                    <a:cubicBezTo>
                      <a:pt x="12652" y="27119"/>
                      <a:pt x="12779" y="27033"/>
                      <a:pt x="12900" y="26838"/>
                    </a:cubicBezTo>
                    <a:close/>
                    <a:moveTo>
                      <a:pt x="2936" y="29580"/>
                    </a:moveTo>
                    <a:lnTo>
                      <a:pt x="2936" y="29580"/>
                    </a:lnTo>
                    <a:cubicBezTo>
                      <a:pt x="3631" y="29755"/>
                      <a:pt x="4184" y="29891"/>
                      <a:pt x="4732" y="30021"/>
                    </a:cubicBezTo>
                    <a:cubicBezTo>
                      <a:pt x="4732" y="30027"/>
                      <a:pt x="4732" y="30027"/>
                      <a:pt x="4732" y="30027"/>
                    </a:cubicBezTo>
                    <a:cubicBezTo>
                      <a:pt x="4179" y="29891"/>
                      <a:pt x="3631" y="29755"/>
                      <a:pt x="2936" y="29580"/>
                    </a:cubicBezTo>
                    <a:close/>
                    <a:moveTo>
                      <a:pt x="43561" y="30979"/>
                    </a:moveTo>
                    <a:lnTo>
                      <a:pt x="43561" y="30979"/>
                    </a:lnTo>
                    <a:cubicBezTo>
                      <a:pt x="43605" y="31057"/>
                      <a:pt x="43628" y="31130"/>
                      <a:pt x="43633" y="31191"/>
                    </a:cubicBezTo>
                    <a:cubicBezTo>
                      <a:pt x="43661" y="31163"/>
                      <a:pt x="43695" y="31140"/>
                      <a:pt x="43718" y="31117"/>
                    </a:cubicBezTo>
                    <a:cubicBezTo>
                      <a:pt x="43828" y="31233"/>
                      <a:pt x="43938" y="31353"/>
                      <a:pt x="44093" y="31518"/>
                    </a:cubicBezTo>
                    <a:lnTo>
                      <a:pt x="44093" y="31518"/>
                    </a:lnTo>
                    <a:cubicBezTo>
                      <a:pt x="43975" y="31394"/>
                      <a:pt x="43876" y="31306"/>
                      <a:pt x="43714" y="31306"/>
                    </a:cubicBezTo>
                    <a:cubicBezTo>
                      <a:pt x="43684" y="31306"/>
                      <a:pt x="43652" y="31309"/>
                      <a:pt x="43616" y="31315"/>
                    </a:cubicBezTo>
                    <a:cubicBezTo>
                      <a:pt x="43605" y="31349"/>
                      <a:pt x="43588" y="31372"/>
                      <a:pt x="43565" y="31389"/>
                    </a:cubicBezTo>
                    <a:cubicBezTo>
                      <a:pt x="43582" y="31366"/>
                      <a:pt x="43594" y="31344"/>
                      <a:pt x="43605" y="31315"/>
                    </a:cubicBezTo>
                    <a:lnTo>
                      <a:pt x="43616" y="31315"/>
                    </a:lnTo>
                    <a:cubicBezTo>
                      <a:pt x="43628" y="31281"/>
                      <a:pt x="43633" y="31242"/>
                      <a:pt x="43633" y="31191"/>
                    </a:cubicBezTo>
                    <a:lnTo>
                      <a:pt x="43633" y="31191"/>
                    </a:lnTo>
                    <a:cubicBezTo>
                      <a:pt x="43628" y="31191"/>
                      <a:pt x="43628" y="31197"/>
                      <a:pt x="43628" y="31197"/>
                    </a:cubicBezTo>
                    <a:cubicBezTo>
                      <a:pt x="43628" y="31130"/>
                      <a:pt x="43605" y="31057"/>
                      <a:pt x="43561" y="30979"/>
                    </a:cubicBezTo>
                    <a:close/>
                    <a:moveTo>
                      <a:pt x="56663" y="31870"/>
                    </a:moveTo>
                    <a:cubicBezTo>
                      <a:pt x="56781" y="32107"/>
                      <a:pt x="56906" y="32350"/>
                      <a:pt x="57013" y="32570"/>
                    </a:cubicBezTo>
                    <a:cubicBezTo>
                      <a:pt x="56900" y="32350"/>
                      <a:pt x="56781" y="32107"/>
                      <a:pt x="56663" y="31870"/>
                    </a:cubicBezTo>
                    <a:close/>
                    <a:moveTo>
                      <a:pt x="41932" y="31615"/>
                    </a:moveTo>
                    <a:cubicBezTo>
                      <a:pt x="41920" y="31694"/>
                      <a:pt x="41971" y="31756"/>
                      <a:pt x="42168" y="31812"/>
                    </a:cubicBezTo>
                    <a:lnTo>
                      <a:pt x="42168" y="31812"/>
                    </a:lnTo>
                    <a:cubicBezTo>
                      <a:pt x="42163" y="31844"/>
                      <a:pt x="42158" y="31871"/>
                      <a:pt x="42152" y="31898"/>
                    </a:cubicBezTo>
                    <a:cubicBezTo>
                      <a:pt x="42157" y="31881"/>
                      <a:pt x="42161" y="31865"/>
                      <a:pt x="42163" y="31851"/>
                    </a:cubicBezTo>
                    <a:lnTo>
                      <a:pt x="42163" y="31851"/>
                    </a:lnTo>
                    <a:cubicBezTo>
                      <a:pt x="42099" y="32275"/>
                      <a:pt x="42055" y="32627"/>
                      <a:pt x="42005" y="33028"/>
                    </a:cubicBezTo>
                    <a:cubicBezTo>
                      <a:pt x="42056" y="32615"/>
                      <a:pt x="42101" y="32254"/>
                      <a:pt x="42147" y="31898"/>
                    </a:cubicBezTo>
                    <a:cubicBezTo>
                      <a:pt x="41949" y="31801"/>
                      <a:pt x="41909" y="31711"/>
                      <a:pt x="41932" y="31615"/>
                    </a:cubicBezTo>
                    <a:close/>
                    <a:moveTo>
                      <a:pt x="2782" y="33373"/>
                    </a:moveTo>
                    <a:cubicBezTo>
                      <a:pt x="2720" y="33401"/>
                      <a:pt x="2663" y="33441"/>
                      <a:pt x="2607" y="33480"/>
                    </a:cubicBezTo>
                    <a:cubicBezTo>
                      <a:pt x="2663" y="33435"/>
                      <a:pt x="2720" y="33401"/>
                      <a:pt x="2782" y="33373"/>
                    </a:cubicBezTo>
                    <a:close/>
                    <a:moveTo>
                      <a:pt x="6264" y="7733"/>
                    </a:moveTo>
                    <a:cubicBezTo>
                      <a:pt x="7027" y="8897"/>
                      <a:pt x="7796" y="10056"/>
                      <a:pt x="8548" y="11226"/>
                    </a:cubicBezTo>
                    <a:cubicBezTo>
                      <a:pt x="8847" y="11695"/>
                      <a:pt x="9101" y="12193"/>
                      <a:pt x="9378" y="12673"/>
                    </a:cubicBezTo>
                    <a:cubicBezTo>
                      <a:pt x="9944" y="13911"/>
                      <a:pt x="10515" y="15149"/>
                      <a:pt x="11080" y="16387"/>
                    </a:cubicBezTo>
                    <a:cubicBezTo>
                      <a:pt x="11232" y="16754"/>
                      <a:pt x="11379" y="17127"/>
                      <a:pt x="11526" y="17495"/>
                    </a:cubicBezTo>
                    <a:cubicBezTo>
                      <a:pt x="12007" y="18902"/>
                      <a:pt x="12487" y="20310"/>
                      <a:pt x="12968" y="21712"/>
                    </a:cubicBezTo>
                    <a:cubicBezTo>
                      <a:pt x="13132" y="22288"/>
                      <a:pt x="13296" y="22865"/>
                      <a:pt x="13460" y="23441"/>
                    </a:cubicBezTo>
                    <a:cubicBezTo>
                      <a:pt x="13578" y="23910"/>
                      <a:pt x="13697" y="24380"/>
                      <a:pt x="13810" y="24849"/>
                    </a:cubicBezTo>
                    <a:cubicBezTo>
                      <a:pt x="14031" y="25736"/>
                      <a:pt x="14245" y="26629"/>
                      <a:pt x="14460" y="27517"/>
                    </a:cubicBezTo>
                    <a:cubicBezTo>
                      <a:pt x="14731" y="28970"/>
                      <a:pt x="14997" y="30422"/>
                      <a:pt x="15268" y="31869"/>
                    </a:cubicBezTo>
                    <a:lnTo>
                      <a:pt x="15314" y="32107"/>
                    </a:lnTo>
                    <a:cubicBezTo>
                      <a:pt x="15370" y="32418"/>
                      <a:pt x="15421" y="32728"/>
                      <a:pt x="15478" y="33034"/>
                    </a:cubicBezTo>
                    <a:cubicBezTo>
                      <a:pt x="15562" y="33672"/>
                      <a:pt x="15653" y="34311"/>
                      <a:pt x="15721" y="34950"/>
                    </a:cubicBezTo>
                    <a:cubicBezTo>
                      <a:pt x="15766" y="35391"/>
                      <a:pt x="15783" y="35837"/>
                      <a:pt x="15811" y="36278"/>
                    </a:cubicBezTo>
                    <a:cubicBezTo>
                      <a:pt x="15721" y="36295"/>
                      <a:pt x="15636" y="36312"/>
                      <a:pt x="15545" y="36329"/>
                    </a:cubicBezTo>
                    <a:cubicBezTo>
                      <a:pt x="15512" y="36301"/>
                      <a:pt x="15472" y="36267"/>
                      <a:pt x="15432" y="36239"/>
                    </a:cubicBezTo>
                    <a:lnTo>
                      <a:pt x="15427" y="36233"/>
                    </a:lnTo>
                    <a:cubicBezTo>
                      <a:pt x="15093" y="34645"/>
                      <a:pt x="14777" y="33051"/>
                      <a:pt x="14421" y="31468"/>
                    </a:cubicBezTo>
                    <a:cubicBezTo>
                      <a:pt x="14155" y="30292"/>
                      <a:pt x="13850" y="29128"/>
                      <a:pt x="13561" y="27958"/>
                    </a:cubicBezTo>
                    <a:cubicBezTo>
                      <a:pt x="13522" y="27845"/>
                      <a:pt x="13488" y="27737"/>
                      <a:pt x="13448" y="27624"/>
                    </a:cubicBezTo>
                    <a:cubicBezTo>
                      <a:pt x="13200" y="26646"/>
                      <a:pt x="12945" y="25674"/>
                      <a:pt x="12697" y="24696"/>
                    </a:cubicBezTo>
                    <a:cubicBezTo>
                      <a:pt x="12680" y="24628"/>
                      <a:pt x="12663" y="24555"/>
                      <a:pt x="12651" y="24481"/>
                    </a:cubicBezTo>
                    <a:cubicBezTo>
                      <a:pt x="12544" y="24131"/>
                      <a:pt x="12436" y="23780"/>
                      <a:pt x="12329" y="23424"/>
                    </a:cubicBezTo>
                    <a:cubicBezTo>
                      <a:pt x="12290" y="23277"/>
                      <a:pt x="12256" y="23125"/>
                      <a:pt x="12216" y="22972"/>
                    </a:cubicBezTo>
                    <a:cubicBezTo>
                      <a:pt x="12131" y="22712"/>
                      <a:pt x="12041" y="22446"/>
                      <a:pt x="11956" y="22186"/>
                    </a:cubicBezTo>
                    <a:cubicBezTo>
                      <a:pt x="11911" y="22028"/>
                      <a:pt x="11866" y="21876"/>
                      <a:pt x="11815" y="21717"/>
                    </a:cubicBezTo>
                    <a:cubicBezTo>
                      <a:pt x="11702" y="21378"/>
                      <a:pt x="11589" y="21033"/>
                      <a:pt x="11476" y="20688"/>
                    </a:cubicBezTo>
                    <a:cubicBezTo>
                      <a:pt x="11317" y="20197"/>
                      <a:pt x="11165" y="19699"/>
                      <a:pt x="10995" y="19207"/>
                    </a:cubicBezTo>
                    <a:cubicBezTo>
                      <a:pt x="10859" y="18829"/>
                      <a:pt x="10695" y="18456"/>
                      <a:pt x="10549" y="18083"/>
                    </a:cubicBezTo>
                    <a:cubicBezTo>
                      <a:pt x="10396" y="17698"/>
                      <a:pt x="10243" y="17320"/>
                      <a:pt x="10091" y="16935"/>
                    </a:cubicBezTo>
                    <a:cubicBezTo>
                      <a:pt x="9989" y="16675"/>
                      <a:pt x="9887" y="16415"/>
                      <a:pt x="9780" y="16155"/>
                    </a:cubicBezTo>
                    <a:cubicBezTo>
                      <a:pt x="9605" y="15709"/>
                      <a:pt x="9429" y="15262"/>
                      <a:pt x="9248" y="14821"/>
                    </a:cubicBezTo>
                    <a:cubicBezTo>
                      <a:pt x="8824" y="13832"/>
                      <a:pt x="8401" y="12848"/>
                      <a:pt x="7977" y="11865"/>
                    </a:cubicBezTo>
                    <a:cubicBezTo>
                      <a:pt x="7445" y="10779"/>
                      <a:pt x="6920" y="9694"/>
                      <a:pt x="6394" y="8609"/>
                    </a:cubicBezTo>
                    <a:cubicBezTo>
                      <a:pt x="6258" y="8332"/>
                      <a:pt x="6123" y="8055"/>
                      <a:pt x="5987" y="7778"/>
                    </a:cubicBezTo>
                    <a:cubicBezTo>
                      <a:pt x="6077" y="7761"/>
                      <a:pt x="6173" y="7744"/>
                      <a:pt x="6264" y="7733"/>
                    </a:cubicBezTo>
                    <a:close/>
                    <a:moveTo>
                      <a:pt x="51309" y="39534"/>
                    </a:moveTo>
                    <a:lnTo>
                      <a:pt x="51309" y="39534"/>
                    </a:lnTo>
                    <a:cubicBezTo>
                      <a:pt x="51321" y="39642"/>
                      <a:pt x="51389" y="39760"/>
                      <a:pt x="51468" y="39890"/>
                    </a:cubicBezTo>
                    <a:cubicBezTo>
                      <a:pt x="51479" y="39873"/>
                      <a:pt x="51490" y="39862"/>
                      <a:pt x="51502" y="39851"/>
                    </a:cubicBezTo>
                    <a:lnTo>
                      <a:pt x="51634" y="40077"/>
                    </a:lnTo>
                    <a:lnTo>
                      <a:pt x="51634" y="40077"/>
                    </a:lnTo>
                    <a:cubicBezTo>
                      <a:pt x="51587" y="40003"/>
                      <a:pt x="51534" y="39937"/>
                      <a:pt x="51468" y="39890"/>
                    </a:cubicBezTo>
                    <a:cubicBezTo>
                      <a:pt x="51451" y="39890"/>
                      <a:pt x="51439" y="39896"/>
                      <a:pt x="51422" y="39902"/>
                    </a:cubicBezTo>
                    <a:cubicBezTo>
                      <a:pt x="51377" y="39749"/>
                      <a:pt x="51315" y="39636"/>
                      <a:pt x="51309" y="39534"/>
                    </a:cubicBezTo>
                    <a:close/>
                    <a:moveTo>
                      <a:pt x="65462" y="29669"/>
                    </a:moveTo>
                    <a:cubicBezTo>
                      <a:pt x="65594" y="29669"/>
                      <a:pt x="65731" y="29708"/>
                      <a:pt x="65876" y="29783"/>
                    </a:cubicBezTo>
                    <a:cubicBezTo>
                      <a:pt x="64604" y="30405"/>
                      <a:pt x="63185" y="30394"/>
                      <a:pt x="61868" y="30784"/>
                    </a:cubicBezTo>
                    <a:cubicBezTo>
                      <a:pt x="60602" y="31044"/>
                      <a:pt x="59336" y="31310"/>
                      <a:pt x="58064" y="31570"/>
                    </a:cubicBezTo>
                    <a:cubicBezTo>
                      <a:pt x="58002" y="31581"/>
                      <a:pt x="57940" y="31598"/>
                      <a:pt x="57878" y="31615"/>
                    </a:cubicBezTo>
                    <a:cubicBezTo>
                      <a:pt x="57471" y="31700"/>
                      <a:pt x="57069" y="31784"/>
                      <a:pt x="56662" y="31869"/>
                    </a:cubicBezTo>
                    <a:cubicBezTo>
                      <a:pt x="55735" y="32084"/>
                      <a:pt x="54808" y="32305"/>
                      <a:pt x="53881" y="32519"/>
                    </a:cubicBezTo>
                    <a:cubicBezTo>
                      <a:pt x="53881" y="32519"/>
                      <a:pt x="53881" y="32519"/>
                      <a:pt x="53881" y="32519"/>
                    </a:cubicBezTo>
                    <a:lnTo>
                      <a:pt x="53881" y="32519"/>
                    </a:lnTo>
                    <a:cubicBezTo>
                      <a:pt x="53537" y="32610"/>
                      <a:pt x="53192" y="32700"/>
                      <a:pt x="52847" y="32791"/>
                    </a:cubicBezTo>
                    <a:cubicBezTo>
                      <a:pt x="52310" y="32932"/>
                      <a:pt x="51779" y="33073"/>
                      <a:pt x="51247" y="33215"/>
                    </a:cubicBezTo>
                    <a:cubicBezTo>
                      <a:pt x="51129" y="33254"/>
                      <a:pt x="51010" y="33294"/>
                      <a:pt x="50891" y="33339"/>
                    </a:cubicBezTo>
                    <a:cubicBezTo>
                      <a:pt x="50733" y="33373"/>
                      <a:pt x="50580" y="33412"/>
                      <a:pt x="50422" y="33452"/>
                    </a:cubicBezTo>
                    <a:cubicBezTo>
                      <a:pt x="49269" y="33774"/>
                      <a:pt x="48116" y="34102"/>
                      <a:pt x="46957" y="34424"/>
                    </a:cubicBezTo>
                    <a:cubicBezTo>
                      <a:pt x="46194" y="34656"/>
                      <a:pt x="45431" y="34882"/>
                      <a:pt x="44668" y="35108"/>
                    </a:cubicBezTo>
                    <a:cubicBezTo>
                      <a:pt x="43198" y="35583"/>
                      <a:pt x="41723" y="36041"/>
                      <a:pt x="40259" y="36527"/>
                    </a:cubicBezTo>
                    <a:cubicBezTo>
                      <a:pt x="38122" y="37239"/>
                      <a:pt x="35997" y="37963"/>
                      <a:pt x="33865" y="38692"/>
                    </a:cubicBezTo>
                    <a:cubicBezTo>
                      <a:pt x="32616" y="39122"/>
                      <a:pt x="31378" y="39585"/>
                      <a:pt x="30135" y="40026"/>
                    </a:cubicBezTo>
                    <a:cubicBezTo>
                      <a:pt x="29863" y="40122"/>
                      <a:pt x="29575" y="40179"/>
                      <a:pt x="29298" y="40252"/>
                    </a:cubicBezTo>
                    <a:cubicBezTo>
                      <a:pt x="29276" y="40190"/>
                      <a:pt x="29247" y="40122"/>
                      <a:pt x="29225" y="40060"/>
                    </a:cubicBezTo>
                    <a:cubicBezTo>
                      <a:pt x="29649" y="39811"/>
                      <a:pt x="30056" y="39529"/>
                      <a:pt x="30502" y="39314"/>
                    </a:cubicBezTo>
                    <a:cubicBezTo>
                      <a:pt x="33685" y="37748"/>
                      <a:pt x="36963" y="36414"/>
                      <a:pt x="40315" y="35250"/>
                    </a:cubicBezTo>
                    <a:cubicBezTo>
                      <a:pt x="41485" y="34843"/>
                      <a:pt x="42650" y="34419"/>
                      <a:pt x="43814" y="34000"/>
                    </a:cubicBezTo>
                    <a:cubicBezTo>
                      <a:pt x="43888" y="33978"/>
                      <a:pt x="43967" y="33961"/>
                      <a:pt x="44046" y="33938"/>
                    </a:cubicBezTo>
                    <a:cubicBezTo>
                      <a:pt x="45041" y="33650"/>
                      <a:pt x="46036" y="33362"/>
                      <a:pt x="47030" y="33073"/>
                    </a:cubicBezTo>
                    <a:cubicBezTo>
                      <a:pt x="47313" y="32994"/>
                      <a:pt x="47596" y="32915"/>
                      <a:pt x="47873" y="32830"/>
                    </a:cubicBezTo>
                    <a:cubicBezTo>
                      <a:pt x="48794" y="32621"/>
                      <a:pt x="49721" y="32412"/>
                      <a:pt x="50642" y="32203"/>
                    </a:cubicBezTo>
                    <a:lnTo>
                      <a:pt x="53231" y="31683"/>
                    </a:lnTo>
                    <a:cubicBezTo>
                      <a:pt x="54249" y="31485"/>
                      <a:pt x="55266" y="31281"/>
                      <a:pt x="56284" y="31078"/>
                    </a:cubicBezTo>
                    <a:cubicBezTo>
                      <a:pt x="56368" y="31067"/>
                      <a:pt x="56448" y="31055"/>
                      <a:pt x="56532" y="31038"/>
                    </a:cubicBezTo>
                    <a:cubicBezTo>
                      <a:pt x="56792" y="30631"/>
                      <a:pt x="56764" y="30168"/>
                      <a:pt x="56809" y="29727"/>
                    </a:cubicBezTo>
                    <a:lnTo>
                      <a:pt x="56809" y="29727"/>
                    </a:lnTo>
                    <a:cubicBezTo>
                      <a:pt x="56770" y="30168"/>
                      <a:pt x="56792" y="30631"/>
                      <a:pt x="56532" y="31038"/>
                    </a:cubicBezTo>
                    <a:lnTo>
                      <a:pt x="59924" y="30405"/>
                    </a:lnTo>
                    <a:cubicBezTo>
                      <a:pt x="60947" y="30247"/>
                      <a:pt x="61970" y="30083"/>
                      <a:pt x="62993" y="29942"/>
                    </a:cubicBezTo>
                    <a:cubicBezTo>
                      <a:pt x="63796" y="29834"/>
                      <a:pt x="64604" y="29755"/>
                      <a:pt x="65413" y="29670"/>
                    </a:cubicBezTo>
                    <a:cubicBezTo>
                      <a:pt x="65429" y="29669"/>
                      <a:pt x="65446" y="29669"/>
                      <a:pt x="65462" y="29669"/>
                    </a:cubicBezTo>
                    <a:close/>
                    <a:moveTo>
                      <a:pt x="37947" y="41089"/>
                    </a:moveTo>
                    <a:cubicBezTo>
                      <a:pt x="37947" y="41094"/>
                      <a:pt x="37947" y="41100"/>
                      <a:pt x="37947" y="41106"/>
                    </a:cubicBezTo>
                    <a:cubicBezTo>
                      <a:pt x="37958" y="41106"/>
                      <a:pt x="37975" y="41111"/>
                      <a:pt x="37986" y="41111"/>
                    </a:cubicBezTo>
                    <a:cubicBezTo>
                      <a:pt x="38020" y="41190"/>
                      <a:pt x="38054" y="41258"/>
                      <a:pt x="38094" y="41315"/>
                    </a:cubicBezTo>
                    <a:cubicBezTo>
                      <a:pt x="38037" y="41241"/>
                      <a:pt x="37986" y="41168"/>
                      <a:pt x="37930" y="41094"/>
                    </a:cubicBezTo>
                    <a:cubicBezTo>
                      <a:pt x="37935" y="41089"/>
                      <a:pt x="37941" y="41089"/>
                      <a:pt x="37947" y="41089"/>
                    </a:cubicBezTo>
                    <a:close/>
                    <a:moveTo>
                      <a:pt x="18306" y="42382"/>
                    </a:moveTo>
                    <a:cubicBezTo>
                      <a:pt x="18242" y="42470"/>
                      <a:pt x="18188" y="42566"/>
                      <a:pt x="18174" y="42694"/>
                    </a:cubicBezTo>
                    <a:cubicBezTo>
                      <a:pt x="18174" y="42700"/>
                      <a:pt x="18174" y="42705"/>
                      <a:pt x="18174" y="42717"/>
                    </a:cubicBezTo>
                    <a:cubicBezTo>
                      <a:pt x="17942" y="42615"/>
                      <a:pt x="17773" y="42536"/>
                      <a:pt x="17603" y="42462"/>
                    </a:cubicBezTo>
                    <a:lnTo>
                      <a:pt x="17603" y="42462"/>
                    </a:lnTo>
                    <a:cubicBezTo>
                      <a:pt x="17790" y="42541"/>
                      <a:pt x="17970" y="42626"/>
                      <a:pt x="18174" y="42694"/>
                    </a:cubicBezTo>
                    <a:lnTo>
                      <a:pt x="18129" y="42626"/>
                    </a:lnTo>
                    <a:cubicBezTo>
                      <a:pt x="18190" y="42542"/>
                      <a:pt x="18246" y="42462"/>
                      <a:pt x="18306" y="42382"/>
                    </a:cubicBezTo>
                    <a:close/>
                    <a:moveTo>
                      <a:pt x="1" y="0"/>
                    </a:moveTo>
                    <a:lnTo>
                      <a:pt x="1" y="0"/>
                    </a:lnTo>
                    <a:cubicBezTo>
                      <a:pt x="69" y="232"/>
                      <a:pt x="199" y="407"/>
                      <a:pt x="289" y="605"/>
                    </a:cubicBezTo>
                    <a:cubicBezTo>
                      <a:pt x="594" y="1300"/>
                      <a:pt x="1018" y="1973"/>
                      <a:pt x="1160" y="2702"/>
                    </a:cubicBezTo>
                    <a:cubicBezTo>
                      <a:pt x="1555" y="4748"/>
                      <a:pt x="1747" y="6817"/>
                      <a:pt x="1177" y="8880"/>
                    </a:cubicBezTo>
                    <a:cubicBezTo>
                      <a:pt x="1080" y="9231"/>
                      <a:pt x="984" y="9587"/>
                      <a:pt x="917" y="9943"/>
                    </a:cubicBezTo>
                    <a:cubicBezTo>
                      <a:pt x="640" y="11407"/>
                      <a:pt x="323" y="12865"/>
                      <a:pt x="125" y="14341"/>
                    </a:cubicBezTo>
                    <a:cubicBezTo>
                      <a:pt x="1" y="15285"/>
                      <a:pt x="86" y="16257"/>
                      <a:pt x="662" y="17093"/>
                    </a:cubicBezTo>
                    <a:cubicBezTo>
                      <a:pt x="1182" y="18060"/>
                      <a:pt x="1940" y="18772"/>
                      <a:pt x="2963" y="19185"/>
                    </a:cubicBezTo>
                    <a:lnTo>
                      <a:pt x="4913" y="20462"/>
                    </a:lnTo>
                    <a:cubicBezTo>
                      <a:pt x="5032" y="20598"/>
                      <a:pt x="5145" y="20739"/>
                      <a:pt x="5258" y="20875"/>
                    </a:cubicBezTo>
                    <a:cubicBezTo>
                      <a:pt x="5320" y="21107"/>
                      <a:pt x="5376" y="21339"/>
                      <a:pt x="5439" y="21570"/>
                    </a:cubicBezTo>
                    <a:cubicBezTo>
                      <a:pt x="5456" y="21853"/>
                      <a:pt x="5472" y="22141"/>
                      <a:pt x="5484" y="22429"/>
                    </a:cubicBezTo>
                    <a:cubicBezTo>
                      <a:pt x="5099" y="23323"/>
                      <a:pt x="4715" y="24221"/>
                      <a:pt x="4331" y="25114"/>
                    </a:cubicBezTo>
                    <a:cubicBezTo>
                      <a:pt x="4093" y="25572"/>
                      <a:pt x="3850" y="26030"/>
                      <a:pt x="3607" y="26488"/>
                    </a:cubicBezTo>
                    <a:lnTo>
                      <a:pt x="3455" y="26759"/>
                    </a:lnTo>
                    <a:cubicBezTo>
                      <a:pt x="3336" y="27025"/>
                      <a:pt x="3217" y="27291"/>
                      <a:pt x="3104" y="27556"/>
                    </a:cubicBezTo>
                    <a:cubicBezTo>
                      <a:pt x="3070" y="27596"/>
                      <a:pt x="3048" y="27647"/>
                      <a:pt x="3031" y="27698"/>
                    </a:cubicBezTo>
                    <a:cubicBezTo>
                      <a:pt x="2918" y="27963"/>
                      <a:pt x="2810" y="28229"/>
                      <a:pt x="2697" y="28495"/>
                    </a:cubicBezTo>
                    <a:cubicBezTo>
                      <a:pt x="2663" y="28540"/>
                      <a:pt x="2635" y="28585"/>
                      <a:pt x="2618" y="28642"/>
                    </a:cubicBezTo>
                    <a:cubicBezTo>
                      <a:pt x="1974" y="29880"/>
                      <a:pt x="1781" y="31208"/>
                      <a:pt x="1860" y="32587"/>
                    </a:cubicBezTo>
                    <a:cubicBezTo>
                      <a:pt x="1900" y="32615"/>
                      <a:pt x="1940" y="32649"/>
                      <a:pt x="1974" y="32678"/>
                    </a:cubicBezTo>
                    <a:cubicBezTo>
                      <a:pt x="1990" y="32881"/>
                      <a:pt x="2007" y="33079"/>
                      <a:pt x="2024" y="33282"/>
                    </a:cubicBezTo>
                    <a:cubicBezTo>
                      <a:pt x="2115" y="33429"/>
                      <a:pt x="2211" y="33582"/>
                      <a:pt x="2301" y="33729"/>
                    </a:cubicBezTo>
                    <a:cubicBezTo>
                      <a:pt x="2330" y="33797"/>
                      <a:pt x="2358" y="33870"/>
                      <a:pt x="2386" y="33938"/>
                    </a:cubicBezTo>
                    <a:cubicBezTo>
                      <a:pt x="2776" y="34684"/>
                      <a:pt x="3353" y="35250"/>
                      <a:pt x="4088" y="35657"/>
                    </a:cubicBezTo>
                    <a:cubicBezTo>
                      <a:pt x="4184" y="35724"/>
                      <a:pt x="4274" y="35787"/>
                      <a:pt x="4370" y="35849"/>
                    </a:cubicBezTo>
                    <a:cubicBezTo>
                      <a:pt x="4562" y="35967"/>
                      <a:pt x="4749" y="36086"/>
                      <a:pt x="4936" y="36205"/>
                    </a:cubicBezTo>
                    <a:cubicBezTo>
                      <a:pt x="4986" y="36239"/>
                      <a:pt x="5037" y="36273"/>
                      <a:pt x="5088" y="36307"/>
                    </a:cubicBezTo>
                    <a:cubicBezTo>
                      <a:pt x="5258" y="36408"/>
                      <a:pt x="5416" y="36521"/>
                      <a:pt x="5591" y="36612"/>
                    </a:cubicBezTo>
                    <a:cubicBezTo>
                      <a:pt x="7021" y="37358"/>
                      <a:pt x="8451" y="38098"/>
                      <a:pt x="9882" y="38845"/>
                    </a:cubicBezTo>
                    <a:cubicBezTo>
                      <a:pt x="10803" y="39523"/>
                      <a:pt x="11753" y="40167"/>
                      <a:pt x="12646" y="40885"/>
                    </a:cubicBezTo>
                    <a:cubicBezTo>
                      <a:pt x="14093" y="42055"/>
                      <a:pt x="14946" y="43593"/>
                      <a:pt x="15263" y="45430"/>
                    </a:cubicBezTo>
                    <a:lnTo>
                      <a:pt x="15263" y="45441"/>
                    </a:lnTo>
                    <a:cubicBezTo>
                      <a:pt x="15365" y="46323"/>
                      <a:pt x="15495" y="47205"/>
                      <a:pt x="15551" y="48092"/>
                    </a:cubicBezTo>
                    <a:cubicBezTo>
                      <a:pt x="15574" y="48488"/>
                      <a:pt x="15658" y="48827"/>
                      <a:pt x="15975" y="49036"/>
                    </a:cubicBezTo>
                    <a:cubicBezTo>
                      <a:pt x="16076" y="49104"/>
                      <a:pt x="16174" y="49131"/>
                      <a:pt x="16269" y="49131"/>
                    </a:cubicBezTo>
                    <a:cubicBezTo>
                      <a:pt x="16491" y="49131"/>
                      <a:pt x="16695" y="48979"/>
                      <a:pt x="16885" y="48833"/>
                    </a:cubicBezTo>
                    <a:cubicBezTo>
                      <a:pt x="16908" y="48816"/>
                      <a:pt x="16930" y="48793"/>
                      <a:pt x="16953" y="48782"/>
                    </a:cubicBezTo>
                    <a:cubicBezTo>
                      <a:pt x="18835" y="47572"/>
                      <a:pt x="20791" y="46504"/>
                      <a:pt x="22899" y="45729"/>
                    </a:cubicBezTo>
                    <a:cubicBezTo>
                      <a:pt x="23131" y="45645"/>
                      <a:pt x="23352" y="45515"/>
                      <a:pt x="23578" y="45407"/>
                    </a:cubicBezTo>
                    <a:cubicBezTo>
                      <a:pt x="24397" y="45255"/>
                      <a:pt x="25228" y="45119"/>
                      <a:pt x="26042" y="44938"/>
                    </a:cubicBezTo>
                    <a:cubicBezTo>
                      <a:pt x="27241" y="44678"/>
                      <a:pt x="28440" y="44489"/>
                      <a:pt x="29647" y="44489"/>
                    </a:cubicBezTo>
                    <a:cubicBezTo>
                      <a:pt x="30278" y="44489"/>
                      <a:pt x="30911" y="44541"/>
                      <a:pt x="31548" y="44661"/>
                    </a:cubicBezTo>
                    <a:cubicBezTo>
                      <a:pt x="32458" y="44831"/>
                      <a:pt x="33368" y="44989"/>
                      <a:pt x="34278" y="45153"/>
                    </a:cubicBezTo>
                    <a:cubicBezTo>
                      <a:pt x="35708" y="45571"/>
                      <a:pt x="37127" y="46012"/>
                      <a:pt x="38563" y="46402"/>
                    </a:cubicBezTo>
                    <a:cubicBezTo>
                      <a:pt x="39586" y="46685"/>
                      <a:pt x="40626" y="46905"/>
                      <a:pt x="41660" y="47154"/>
                    </a:cubicBezTo>
                    <a:lnTo>
                      <a:pt x="44283" y="47453"/>
                    </a:lnTo>
                    <a:cubicBezTo>
                      <a:pt x="44769" y="47436"/>
                      <a:pt x="45255" y="47420"/>
                      <a:pt x="45742" y="47408"/>
                    </a:cubicBezTo>
                    <a:cubicBezTo>
                      <a:pt x="46414" y="47301"/>
                      <a:pt x="47081" y="47205"/>
                      <a:pt x="47754" y="47097"/>
                    </a:cubicBezTo>
                    <a:cubicBezTo>
                      <a:pt x="47957" y="47018"/>
                      <a:pt x="48178" y="46956"/>
                      <a:pt x="48370" y="46849"/>
                    </a:cubicBezTo>
                    <a:cubicBezTo>
                      <a:pt x="49625" y="46148"/>
                      <a:pt x="50484" y="45192"/>
                      <a:pt x="50411" y="43644"/>
                    </a:cubicBezTo>
                    <a:cubicBezTo>
                      <a:pt x="50405" y="43474"/>
                      <a:pt x="50388" y="43304"/>
                      <a:pt x="50377" y="43141"/>
                    </a:cubicBezTo>
                    <a:cubicBezTo>
                      <a:pt x="50394" y="42892"/>
                      <a:pt x="50416" y="42637"/>
                      <a:pt x="50433" y="42389"/>
                    </a:cubicBezTo>
                    <a:cubicBezTo>
                      <a:pt x="50507" y="41965"/>
                      <a:pt x="50580" y="41535"/>
                      <a:pt x="50654" y="41106"/>
                    </a:cubicBezTo>
                    <a:cubicBezTo>
                      <a:pt x="51004" y="40800"/>
                      <a:pt x="51349" y="40489"/>
                      <a:pt x="51694" y="40179"/>
                    </a:cubicBezTo>
                    <a:cubicBezTo>
                      <a:pt x="51818" y="40184"/>
                      <a:pt x="51942" y="40190"/>
                      <a:pt x="52067" y="40196"/>
                    </a:cubicBezTo>
                    <a:cubicBezTo>
                      <a:pt x="52146" y="40184"/>
                      <a:pt x="52219" y="40173"/>
                      <a:pt x="52293" y="40162"/>
                    </a:cubicBezTo>
                    <a:cubicBezTo>
                      <a:pt x="52615" y="40111"/>
                      <a:pt x="52937" y="40066"/>
                      <a:pt x="53254" y="40020"/>
                    </a:cubicBezTo>
                    <a:cubicBezTo>
                      <a:pt x="54164" y="40071"/>
                      <a:pt x="55074" y="40122"/>
                      <a:pt x="55984" y="40173"/>
                    </a:cubicBezTo>
                    <a:cubicBezTo>
                      <a:pt x="56387" y="40180"/>
                      <a:pt x="56795" y="40220"/>
                      <a:pt x="57196" y="40220"/>
                    </a:cubicBezTo>
                    <a:cubicBezTo>
                      <a:pt x="57403" y="40220"/>
                      <a:pt x="57608" y="40209"/>
                      <a:pt x="57810" y="40179"/>
                    </a:cubicBezTo>
                    <a:cubicBezTo>
                      <a:pt x="59879" y="39879"/>
                      <a:pt x="61575" y="38850"/>
                      <a:pt x="63016" y="37369"/>
                    </a:cubicBezTo>
                    <a:cubicBezTo>
                      <a:pt x="63717" y="36651"/>
                      <a:pt x="64384" y="35905"/>
                      <a:pt x="65068" y="35170"/>
                    </a:cubicBezTo>
                    <a:lnTo>
                      <a:pt x="65068" y="35165"/>
                    </a:lnTo>
                    <a:cubicBezTo>
                      <a:pt x="65769" y="34136"/>
                      <a:pt x="66543" y="33175"/>
                      <a:pt x="67600" y="32485"/>
                    </a:cubicBezTo>
                    <a:cubicBezTo>
                      <a:pt x="68318" y="32005"/>
                      <a:pt x="69042" y="31519"/>
                      <a:pt x="69810" y="31129"/>
                    </a:cubicBezTo>
                    <a:cubicBezTo>
                      <a:pt x="70579" y="30744"/>
                      <a:pt x="71393" y="30411"/>
                      <a:pt x="72218" y="30174"/>
                    </a:cubicBezTo>
                    <a:cubicBezTo>
                      <a:pt x="73315" y="29851"/>
                      <a:pt x="74445" y="29637"/>
                      <a:pt x="75565" y="29382"/>
                    </a:cubicBezTo>
                    <a:cubicBezTo>
                      <a:pt x="75853" y="29348"/>
                      <a:pt x="76136" y="29314"/>
                      <a:pt x="76424" y="29280"/>
                    </a:cubicBezTo>
                    <a:cubicBezTo>
                      <a:pt x="76407" y="29196"/>
                      <a:pt x="76390" y="29111"/>
                      <a:pt x="76373" y="29026"/>
                    </a:cubicBezTo>
                    <a:cubicBezTo>
                      <a:pt x="76198" y="28975"/>
                      <a:pt x="76023" y="28919"/>
                      <a:pt x="75847" y="28868"/>
                    </a:cubicBezTo>
                    <a:cubicBezTo>
                      <a:pt x="75531" y="28749"/>
                      <a:pt x="75226" y="28591"/>
                      <a:pt x="74898" y="28523"/>
                    </a:cubicBezTo>
                    <a:cubicBezTo>
                      <a:pt x="73694" y="28246"/>
                      <a:pt x="72490" y="27929"/>
                      <a:pt x="71263" y="27766"/>
                    </a:cubicBezTo>
                    <a:cubicBezTo>
                      <a:pt x="69008" y="27460"/>
                      <a:pt x="66741" y="27200"/>
                      <a:pt x="64474" y="27019"/>
                    </a:cubicBezTo>
                    <a:cubicBezTo>
                      <a:pt x="63728" y="26961"/>
                      <a:pt x="62979" y="26948"/>
                      <a:pt x="62229" y="26948"/>
                    </a:cubicBezTo>
                    <a:cubicBezTo>
                      <a:pt x="61591" y="26948"/>
                      <a:pt x="60952" y="26958"/>
                      <a:pt x="60314" y="26958"/>
                    </a:cubicBezTo>
                    <a:cubicBezTo>
                      <a:pt x="60240" y="26958"/>
                      <a:pt x="60167" y="26957"/>
                      <a:pt x="60094" y="26957"/>
                    </a:cubicBezTo>
                    <a:cubicBezTo>
                      <a:pt x="59935" y="26957"/>
                      <a:pt x="59777" y="27048"/>
                      <a:pt x="59619" y="27093"/>
                    </a:cubicBezTo>
                    <a:cubicBezTo>
                      <a:pt x="58646" y="27161"/>
                      <a:pt x="57674" y="27229"/>
                      <a:pt x="56702" y="27296"/>
                    </a:cubicBezTo>
                    <a:cubicBezTo>
                      <a:pt x="56335" y="27336"/>
                      <a:pt x="55967" y="27375"/>
                      <a:pt x="55605" y="27415"/>
                    </a:cubicBezTo>
                    <a:cubicBezTo>
                      <a:pt x="54707" y="27539"/>
                      <a:pt x="53802" y="27658"/>
                      <a:pt x="52903" y="27777"/>
                    </a:cubicBezTo>
                    <a:cubicBezTo>
                      <a:pt x="52547" y="27833"/>
                      <a:pt x="52191" y="27896"/>
                      <a:pt x="51829" y="27952"/>
                    </a:cubicBezTo>
                    <a:cubicBezTo>
                      <a:pt x="50976" y="28127"/>
                      <a:pt x="50117" y="28302"/>
                      <a:pt x="49263" y="28478"/>
                    </a:cubicBezTo>
                    <a:lnTo>
                      <a:pt x="49258" y="28478"/>
                    </a:lnTo>
                    <a:cubicBezTo>
                      <a:pt x="48975" y="28557"/>
                      <a:pt x="48698" y="28630"/>
                      <a:pt x="48421" y="28704"/>
                    </a:cubicBezTo>
                    <a:cubicBezTo>
                      <a:pt x="47890" y="28834"/>
                      <a:pt x="47353" y="28964"/>
                      <a:pt x="46821" y="29088"/>
                    </a:cubicBezTo>
                    <a:lnTo>
                      <a:pt x="45549" y="29467"/>
                    </a:lnTo>
                    <a:cubicBezTo>
                      <a:pt x="44933" y="29665"/>
                      <a:pt x="44317" y="29868"/>
                      <a:pt x="43701" y="30066"/>
                    </a:cubicBezTo>
                    <a:cubicBezTo>
                      <a:pt x="43633" y="30089"/>
                      <a:pt x="43560" y="30111"/>
                      <a:pt x="43486" y="30134"/>
                    </a:cubicBezTo>
                    <a:cubicBezTo>
                      <a:pt x="42616" y="30450"/>
                      <a:pt x="41740" y="30767"/>
                      <a:pt x="40869" y="31078"/>
                    </a:cubicBezTo>
                    <a:cubicBezTo>
                      <a:pt x="39264" y="31768"/>
                      <a:pt x="37658" y="32457"/>
                      <a:pt x="36047" y="33147"/>
                    </a:cubicBezTo>
                    <a:cubicBezTo>
                      <a:pt x="35838" y="33271"/>
                      <a:pt x="35623" y="33395"/>
                      <a:pt x="35409" y="33520"/>
                    </a:cubicBezTo>
                    <a:cubicBezTo>
                      <a:pt x="35228" y="33582"/>
                      <a:pt x="35024" y="33616"/>
                      <a:pt x="34860" y="33712"/>
                    </a:cubicBezTo>
                    <a:cubicBezTo>
                      <a:pt x="32577" y="35029"/>
                      <a:pt x="30282" y="36324"/>
                      <a:pt x="28026" y="37691"/>
                    </a:cubicBezTo>
                    <a:cubicBezTo>
                      <a:pt x="27077" y="38268"/>
                      <a:pt x="26212" y="38997"/>
                      <a:pt x="25313" y="39659"/>
                    </a:cubicBezTo>
                    <a:cubicBezTo>
                      <a:pt x="24256" y="40456"/>
                      <a:pt x="23188" y="41230"/>
                      <a:pt x="22153" y="42050"/>
                    </a:cubicBezTo>
                    <a:cubicBezTo>
                      <a:pt x="21481" y="42581"/>
                      <a:pt x="20848" y="43174"/>
                      <a:pt x="20198" y="43740"/>
                    </a:cubicBezTo>
                    <a:cubicBezTo>
                      <a:pt x="20452" y="42965"/>
                      <a:pt x="20848" y="42293"/>
                      <a:pt x="21192" y="41597"/>
                    </a:cubicBezTo>
                    <a:cubicBezTo>
                      <a:pt x="22329" y="39274"/>
                      <a:pt x="23470" y="36957"/>
                      <a:pt x="24573" y="34616"/>
                    </a:cubicBezTo>
                    <a:cubicBezTo>
                      <a:pt x="25070" y="33554"/>
                      <a:pt x="25477" y="32446"/>
                      <a:pt x="25924" y="31361"/>
                    </a:cubicBezTo>
                    <a:lnTo>
                      <a:pt x="25924" y="31361"/>
                    </a:lnTo>
                    <a:cubicBezTo>
                      <a:pt x="25846" y="31449"/>
                      <a:pt x="25772" y="31483"/>
                      <a:pt x="25704" y="31483"/>
                    </a:cubicBezTo>
                    <a:cubicBezTo>
                      <a:pt x="25588" y="31483"/>
                      <a:pt x="25487" y="31386"/>
                      <a:pt x="25398" y="31287"/>
                    </a:cubicBezTo>
                    <a:cubicBezTo>
                      <a:pt x="25296" y="31168"/>
                      <a:pt x="25234" y="31016"/>
                      <a:pt x="25155" y="30880"/>
                    </a:cubicBezTo>
                    <a:cubicBezTo>
                      <a:pt x="24567" y="32022"/>
                      <a:pt x="23968" y="33164"/>
                      <a:pt x="23386" y="34311"/>
                    </a:cubicBezTo>
                    <a:cubicBezTo>
                      <a:pt x="22594" y="35888"/>
                      <a:pt x="21820" y="37471"/>
                      <a:pt x="21017" y="39042"/>
                    </a:cubicBezTo>
                    <a:cubicBezTo>
                      <a:pt x="20361" y="40309"/>
                      <a:pt x="19683" y="41563"/>
                      <a:pt x="19016" y="42824"/>
                    </a:cubicBezTo>
                    <a:cubicBezTo>
                      <a:pt x="18909" y="43118"/>
                      <a:pt x="18801" y="43412"/>
                      <a:pt x="18660" y="43796"/>
                    </a:cubicBezTo>
                    <a:cubicBezTo>
                      <a:pt x="18298" y="43316"/>
                      <a:pt x="18762" y="43135"/>
                      <a:pt x="18784" y="42852"/>
                    </a:cubicBezTo>
                    <a:lnTo>
                      <a:pt x="18343" y="42332"/>
                    </a:lnTo>
                    <a:cubicBezTo>
                      <a:pt x="18366" y="41965"/>
                      <a:pt x="18389" y="41597"/>
                      <a:pt x="18417" y="41230"/>
                    </a:cubicBezTo>
                    <a:cubicBezTo>
                      <a:pt x="18473" y="40393"/>
                      <a:pt x="18598" y="39557"/>
                      <a:pt x="18570" y="38726"/>
                    </a:cubicBezTo>
                    <a:cubicBezTo>
                      <a:pt x="18519" y="36962"/>
                      <a:pt x="18394" y="35199"/>
                      <a:pt x="18298" y="33435"/>
                    </a:cubicBezTo>
                    <a:cubicBezTo>
                      <a:pt x="18236" y="32740"/>
                      <a:pt x="18208" y="32045"/>
                      <a:pt x="18106" y="31355"/>
                    </a:cubicBezTo>
                    <a:cubicBezTo>
                      <a:pt x="17948" y="30264"/>
                      <a:pt x="17739" y="29184"/>
                      <a:pt x="17546" y="28099"/>
                    </a:cubicBezTo>
                    <a:cubicBezTo>
                      <a:pt x="17518" y="27941"/>
                      <a:pt x="17484" y="27788"/>
                      <a:pt x="17456" y="27635"/>
                    </a:cubicBezTo>
                    <a:cubicBezTo>
                      <a:pt x="17620" y="27025"/>
                      <a:pt x="17236" y="26539"/>
                      <a:pt x="17089" y="26002"/>
                    </a:cubicBezTo>
                    <a:cubicBezTo>
                      <a:pt x="16919" y="25227"/>
                      <a:pt x="16749" y="24447"/>
                      <a:pt x="16580" y="23673"/>
                    </a:cubicBezTo>
                    <a:cubicBezTo>
                      <a:pt x="16495" y="23402"/>
                      <a:pt x="16416" y="23130"/>
                      <a:pt x="16331" y="22859"/>
                    </a:cubicBezTo>
                    <a:cubicBezTo>
                      <a:pt x="16184" y="22356"/>
                      <a:pt x="16043" y="21859"/>
                      <a:pt x="15896" y="21355"/>
                    </a:cubicBezTo>
                    <a:cubicBezTo>
                      <a:pt x="15687" y="20751"/>
                      <a:pt x="15478" y="20140"/>
                      <a:pt x="15268" y="19535"/>
                    </a:cubicBezTo>
                    <a:cubicBezTo>
                      <a:pt x="15020" y="18670"/>
                      <a:pt x="14754" y="17817"/>
                      <a:pt x="14234" y="17071"/>
                    </a:cubicBezTo>
                    <a:cubicBezTo>
                      <a:pt x="14087" y="16686"/>
                      <a:pt x="13940" y="16308"/>
                      <a:pt x="13793" y="15923"/>
                    </a:cubicBezTo>
                    <a:cubicBezTo>
                      <a:pt x="13448" y="15166"/>
                      <a:pt x="13137" y="14391"/>
                      <a:pt x="12759" y="13645"/>
                    </a:cubicBezTo>
                    <a:cubicBezTo>
                      <a:pt x="12369" y="12888"/>
                      <a:pt x="11916" y="12159"/>
                      <a:pt x="11493" y="11413"/>
                    </a:cubicBezTo>
                    <a:cubicBezTo>
                      <a:pt x="8858" y="6404"/>
                      <a:pt x="5015" y="2617"/>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750" name="Google Shape;7750;p13"/>
          <p:cNvGrpSpPr/>
          <p:nvPr/>
        </p:nvGrpSpPr>
        <p:grpSpPr>
          <a:xfrm rot="10800000" flipH="1">
            <a:off x="8028373" y="4146170"/>
            <a:ext cx="740011" cy="636065"/>
            <a:chOff x="7615940" y="361497"/>
            <a:chExt cx="960305" cy="825415"/>
          </a:xfrm>
        </p:grpSpPr>
        <p:sp>
          <p:nvSpPr>
            <p:cNvPr id="7751" name="Google Shape;7751;p13"/>
            <p:cNvSpPr/>
            <p:nvPr/>
          </p:nvSpPr>
          <p:spPr>
            <a:xfrm rot="-9249779">
              <a:off x="7918451" y="727295"/>
              <a:ext cx="345988" cy="292382"/>
            </a:xfrm>
            <a:custGeom>
              <a:avLst/>
              <a:gdLst/>
              <a:ahLst/>
              <a:cxnLst/>
              <a:rect l="l" t="t" r="r" b="b"/>
              <a:pathLst>
                <a:path w="32497" h="27462" extrusionOk="0">
                  <a:moveTo>
                    <a:pt x="20749" y="4439"/>
                  </a:moveTo>
                  <a:cubicBezTo>
                    <a:pt x="20236" y="4682"/>
                    <a:pt x="20231" y="4727"/>
                    <a:pt x="20615" y="5173"/>
                  </a:cubicBezTo>
                  <a:cubicBezTo>
                    <a:pt x="20226" y="4727"/>
                    <a:pt x="20236" y="4682"/>
                    <a:pt x="20749" y="4439"/>
                  </a:cubicBezTo>
                  <a:close/>
                  <a:moveTo>
                    <a:pt x="18066" y="10297"/>
                  </a:moveTo>
                  <a:cubicBezTo>
                    <a:pt x="18049" y="10493"/>
                    <a:pt x="18043" y="10629"/>
                    <a:pt x="18032" y="10758"/>
                  </a:cubicBezTo>
                  <a:cubicBezTo>
                    <a:pt x="18043" y="10623"/>
                    <a:pt x="18049" y="10493"/>
                    <a:pt x="18066" y="10297"/>
                  </a:cubicBezTo>
                  <a:close/>
                  <a:moveTo>
                    <a:pt x="8728" y="17253"/>
                  </a:moveTo>
                  <a:cubicBezTo>
                    <a:pt x="8660" y="17456"/>
                    <a:pt x="8586" y="17660"/>
                    <a:pt x="8513" y="17863"/>
                  </a:cubicBezTo>
                  <a:cubicBezTo>
                    <a:pt x="8586" y="17660"/>
                    <a:pt x="8654" y="17456"/>
                    <a:pt x="8728" y="17253"/>
                  </a:cubicBezTo>
                  <a:close/>
                  <a:moveTo>
                    <a:pt x="16097" y="20979"/>
                  </a:moveTo>
                  <a:cubicBezTo>
                    <a:pt x="15555" y="21443"/>
                    <a:pt x="15013" y="21906"/>
                    <a:pt x="14465" y="22374"/>
                  </a:cubicBezTo>
                  <a:cubicBezTo>
                    <a:pt x="15007" y="21906"/>
                    <a:pt x="15555" y="21443"/>
                    <a:pt x="16097" y="20979"/>
                  </a:cubicBezTo>
                  <a:close/>
                  <a:moveTo>
                    <a:pt x="6676" y="23533"/>
                  </a:moveTo>
                  <a:cubicBezTo>
                    <a:pt x="6704" y="23533"/>
                    <a:pt x="6727" y="23544"/>
                    <a:pt x="6749" y="23556"/>
                  </a:cubicBezTo>
                  <a:cubicBezTo>
                    <a:pt x="6727" y="23544"/>
                    <a:pt x="6704" y="23539"/>
                    <a:pt x="6676" y="23533"/>
                  </a:cubicBezTo>
                  <a:close/>
                  <a:moveTo>
                    <a:pt x="6354" y="23929"/>
                  </a:moveTo>
                  <a:cubicBezTo>
                    <a:pt x="6405" y="24093"/>
                    <a:pt x="6438" y="24223"/>
                    <a:pt x="6461" y="24324"/>
                  </a:cubicBezTo>
                  <a:cubicBezTo>
                    <a:pt x="6438" y="24223"/>
                    <a:pt x="6405" y="24098"/>
                    <a:pt x="6354" y="23929"/>
                  </a:cubicBezTo>
                  <a:close/>
                  <a:moveTo>
                    <a:pt x="12730" y="26026"/>
                  </a:moveTo>
                  <a:cubicBezTo>
                    <a:pt x="12521" y="26144"/>
                    <a:pt x="12306" y="26263"/>
                    <a:pt x="12091" y="26376"/>
                  </a:cubicBezTo>
                  <a:cubicBezTo>
                    <a:pt x="12306" y="26263"/>
                    <a:pt x="12515" y="26144"/>
                    <a:pt x="12730" y="26026"/>
                  </a:cubicBezTo>
                  <a:close/>
                  <a:moveTo>
                    <a:pt x="19658" y="0"/>
                  </a:moveTo>
                  <a:cubicBezTo>
                    <a:pt x="19518" y="0"/>
                    <a:pt x="19360" y="45"/>
                    <a:pt x="19174" y="131"/>
                  </a:cubicBezTo>
                  <a:cubicBezTo>
                    <a:pt x="18518" y="437"/>
                    <a:pt x="17891" y="793"/>
                    <a:pt x="17258" y="1126"/>
                  </a:cubicBezTo>
                  <a:cubicBezTo>
                    <a:pt x="16540" y="1595"/>
                    <a:pt x="15827" y="2064"/>
                    <a:pt x="15115" y="2534"/>
                  </a:cubicBezTo>
                  <a:cubicBezTo>
                    <a:pt x="14833" y="2748"/>
                    <a:pt x="14556" y="2958"/>
                    <a:pt x="14273" y="3172"/>
                  </a:cubicBezTo>
                  <a:cubicBezTo>
                    <a:pt x="14132" y="3291"/>
                    <a:pt x="13996" y="3404"/>
                    <a:pt x="13855" y="3523"/>
                  </a:cubicBezTo>
                  <a:cubicBezTo>
                    <a:pt x="13713" y="3636"/>
                    <a:pt x="13572" y="3749"/>
                    <a:pt x="13431" y="3868"/>
                  </a:cubicBezTo>
                  <a:cubicBezTo>
                    <a:pt x="13193" y="4049"/>
                    <a:pt x="12956" y="4224"/>
                    <a:pt x="12719" y="4405"/>
                  </a:cubicBezTo>
                  <a:cubicBezTo>
                    <a:pt x="12295" y="4744"/>
                    <a:pt x="11865" y="5083"/>
                    <a:pt x="11441" y="5416"/>
                  </a:cubicBezTo>
                  <a:cubicBezTo>
                    <a:pt x="10486" y="3947"/>
                    <a:pt x="9186" y="2839"/>
                    <a:pt x="7750" y="1872"/>
                  </a:cubicBezTo>
                  <a:cubicBezTo>
                    <a:pt x="6110" y="776"/>
                    <a:pt x="4334" y="309"/>
                    <a:pt x="2462" y="309"/>
                  </a:cubicBezTo>
                  <a:cubicBezTo>
                    <a:pt x="1941" y="309"/>
                    <a:pt x="1412" y="345"/>
                    <a:pt x="876" y="414"/>
                  </a:cubicBezTo>
                  <a:cubicBezTo>
                    <a:pt x="712" y="437"/>
                    <a:pt x="543" y="470"/>
                    <a:pt x="390" y="544"/>
                  </a:cubicBezTo>
                  <a:cubicBezTo>
                    <a:pt x="51" y="714"/>
                    <a:pt x="0" y="1007"/>
                    <a:pt x="260" y="1301"/>
                  </a:cubicBezTo>
                  <a:cubicBezTo>
                    <a:pt x="396" y="1443"/>
                    <a:pt x="565" y="1550"/>
                    <a:pt x="712" y="1686"/>
                  </a:cubicBezTo>
                  <a:cubicBezTo>
                    <a:pt x="1752" y="2607"/>
                    <a:pt x="2510" y="3692"/>
                    <a:pt x="2730" y="5100"/>
                  </a:cubicBezTo>
                  <a:cubicBezTo>
                    <a:pt x="2968" y="6620"/>
                    <a:pt x="2979" y="8124"/>
                    <a:pt x="2617" y="9633"/>
                  </a:cubicBezTo>
                  <a:cubicBezTo>
                    <a:pt x="2267" y="11114"/>
                    <a:pt x="1928" y="12595"/>
                    <a:pt x="1622" y="14088"/>
                  </a:cubicBezTo>
                  <a:cubicBezTo>
                    <a:pt x="1046" y="16914"/>
                    <a:pt x="1374" y="19638"/>
                    <a:pt x="2646" y="22233"/>
                  </a:cubicBezTo>
                  <a:cubicBezTo>
                    <a:pt x="2877" y="22696"/>
                    <a:pt x="3239" y="23092"/>
                    <a:pt x="3539" y="23522"/>
                  </a:cubicBezTo>
                  <a:cubicBezTo>
                    <a:pt x="3680" y="23539"/>
                    <a:pt x="3816" y="23556"/>
                    <a:pt x="3957" y="23573"/>
                  </a:cubicBezTo>
                  <a:cubicBezTo>
                    <a:pt x="4059" y="23714"/>
                    <a:pt x="4160" y="23850"/>
                    <a:pt x="4375" y="24138"/>
                  </a:cubicBezTo>
                  <a:cubicBezTo>
                    <a:pt x="4081" y="24025"/>
                    <a:pt x="3968" y="23985"/>
                    <a:pt x="3850" y="23940"/>
                  </a:cubicBezTo>
                  <a:lnTo>
                    <a:pt x="3850" y="23940"/>
                  </a:lnTo>
                  <a:cubicBezTo>
                    <a:pt x="4449" y="24539"/>
                    <a:pt x="5048" y="25138"/>
                    <a:pt x="5641" y="25738"/>
                  </a:cubicBezTo>
                  <a:cubicBezTo>
                    <a:pt x="5901" y="25907"/>
                    <a:pt x="6161" y="26082"/>
                    <a:pt x="6416" y="26252"/>
                  </a:cubicBezTo>
                  <a:cubicBezTo>
                    <a:pt x="7433" y="26755"/>
                    <a:pt x="8490" y="27151"/>
                    <a:pt x="9627" y="27281"/>
                  </a:cubicBezTo>
                  <a:cubicBezTo>
                    <a:pt x="10140" y="27405"/>
                    <a:pt x="10639" y="27462"/>
                    <a:pt x="11124" y="27462"/>
                  </a:cubicBezTo>
                  <a:cubicBezTo>
                    <a:pt x="12741" y="27462"/>
                    <a:pt x="14210" y="26824"/>
                    <a:pt x="15601" y="25884"/>
                  </a:cubicBezTo>
                  <a:cubicBezTo>
                    <a:pt x="17732" y="24454"/>
                    <a:pt x="19332" y="22482"/>
                    <a:pt x="20971" y="20548"/>
                  </a:cubicBezTo>
                  <a:cubicBezTo>
                    <a:pt x="22062" y="19265"/>
                    <a:pt x="23193" y="18005"/>
                    <a:pt x="24397" y="16829"/>
                  </a:cubicBezTo>
                  <a:cubicBezTo>
                    <a:pt x="25759" y="15501"/>
                    <a:pt x="27359" y="14483"/>
                    <a:pt x="29224" y="13991"/>
                  </a:cubicBezTo>
                  <a:cubicBezTo>
                    <a:pt x="29976" y="13799"/>
                    <a:pt x="30767" y="13737"/>
                    <a:pt x="31547" y="13675"/>
                  </a:cubicBezTo>
                  <a:cubicBezTo>
                    <a:pt x="31566" y="13674"/>
                    <a:pt x="31584" y="13673"/>
                    <a:pt x="31603" y="13673"/>
                  </a:cubicBezTo>
                  <a:cubicBezTo>
                    <a:pt x="31709" y="13673"/>
                    <a:pt x="31818" y="13689"/>
                    <a:pt x="31921" y="13689"/>
                  </a:cubicBezTo>
                  <a:cubicBezTo>
                    <a:pt x="32069" y="13689"/>
                    <a:pt x="32205" y="13656"/>
                    <a:pt x="32305" y="13494"/>
                  </a:cubicBezTo>
                  <a:cubicBezTo>
                    <a:pt x="32497" y="13183"/>
                    <a:pt x="32373" y="12895"/>
                    <a:pt x="32146" y="12652"/>
                  </a:cubicBezTo>
                  <a:cubicBezTo>
                    <a:pt x="31779" y="12262"/>
                    <a:pt x="31423" y="11860"/>
                    <a:pt x="31022" y="11510"/>
                  </a:cubicBezTo>
                  <a:cubicBezTo>
                    <a:pt x="28963" y="9728"/>
                    <a:pt x="26641" y="8864"/>
                    <a:pt x="24073" y="8864"/>
                  </a:cubicBezTo>
                  <a:cubicBezTo>
                    <a:pt x="23448" y="8864"/>
                    <a:pt x="22807" y="8915"/>
                    <a:pt x="22153" y="9017"/>
                  </a:cubicBezTo>
                  <a:cubicBezTo>
                    <a:pt x="21717" y="8763"/>
                    <a:pt x="22085" y="8305"/>
                    <a:pt x="21893" y="7983"/>
                  </a:cubicBezTo>
                  <a:cubicBezTo>
                    <a:pt x="21881" y="7491"/>
                    <a:pt x="21870" y="7005"/>
                    <a:pt x="21859" y="6513"/>
                  </a:cubicBezTo>
                  <a:cubicBezTo>
                    <a:pt x="21751" y="5727"/>
                    <a:pt x="21650" y="4947"/>
                    <a:pt x="21548" y="4162"/>
                  </a:cubicBezTo>
                  <a:lnTo>
                    <a:pt x="21152" y="2635"/>
                  </a:lnTo>
                  <a:cubicBezTo>
                    <a:pt x="21050" y="2375"/>
                    <a:pt x="20954" y="2110"/>
                    <a:pt x="20858" y="1850"/>
                  </a:cubicBezTo>
                  <a:cubicBezTo>
                    <a:pt x="20672" y="1392"/>
                    <a:pt x="20530" y="906"/>
                    <a:pt x="20293" y="476"/>
                  </a:cubicBezTo>
                  <a:cubicBezTo>
                    <a:pt x="20107" y="151"/>
                    <a:pt x="19913" y="0"/>
                    <a:pt x="1965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752" name="Google Shape;7752;p13"/>
            <p:cNvGrpSpPr/>
            <p:nvPr/>
          </p:nvGrpSpPr>
          <p:grpSpPr>
            <a:xfrm rot="-9249779">
              <a:off x="7689258" y="512655"/>
              <a:ext cx="813669" cy="523098"/>
              <a:chOff x="1832825" y="-1358775"/>
              <a:chExt cx="1910600" cy="1228300"/>
            </a:xfrm>
          </p:grpSpPr>
          <p:sp>
            <p:nvSpPr>
              <p:cNvPr id="7753" name="Google Shape;7753;p13"/>
              <p:cNvSpPr/>
              <p:nvPr/>
            </p:nvSpPr>
            <p:spPr>
              <a:xfrm>
                <a:off x="2461825" y="-664650"/>
                <a:ext cx="53150" cy="92925"/>
              </a:xfrm>
              <a:custGeom>
                <a:avLst/>
                <a:gdLst/>
                <a:ahLst/>
                <a:cxnLst/>
                <a:rect l="l" t="t" r="r" b="b"/>
                <a:pathLst>
                  <a:path w="2126" h="3717" extrusionOk="0">
                    <a:moveTo>
                      <a:pt x="1351" y="1"/>
                    </a:moveTo>
                    <a:cubicBezTo>
                      <a:pt x="1289" y="187"/>
                      <a:pt x="1227" y="368"/>
                      <a:pt x="1148" y="549"/>
                    </a:cubicBezTo>
                    <a:cubicBezTo>
                      <a:pt x="769" y="1402"/>
                      <a:pt x="385" y="2256"/>
                      <a:pt x="0" y="3109"/>
                    </a:cubicBezTo>
                    <a:cubicBezTo>
                      <a:pt x="80" y="3251"/>
                      <a:pt x="136" y="3403"/>
                      <a:pt x="238" y="3522"/>
                    </a:cubicBezTo>
                    <a:cubicBezTo>
                      <a:pt x="326" y="3621"/>
                      <a:pt x="427" y="3717"/>
                      <a:pt x="541" y="3717"/>
                    </a:cubicBezTo>
                    <a:cubicBezTo>
                      <a:pt x="611" y="3717"/>
                      <a:pt x="685" y="3682"/>
                      <a:pt x="764" y="3590"/>
                    </a:cubicBezTo>
                    <a:cubicBezTo>
                      <a:pt x="792" y="3460"/>
                      <a:pt x="798" y="3313"/>
                      <a:pt x="854" y="3194"/>
                    </a:cubicBezTo>
                    <a:cubicBezTo>
                      <a:pt x="1272" y="2295"/>
                      <a:pt x="1702" y="1408"/>
                      <a:pt x="2126" y="515"/>
                    </a:cubicBezTo>
                    <a:cubicBezTo>
                      <a:pt x="1871" y="345"/>
                      <a:pt x="1611" y="176"/>
                      <a:pt x="135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4" name="Google Shape;7754;p13"/>
              <p:cNvSpPr/>
              <p:nvPr/>
            </p:nvSpPr>
            <p:spPr>
              <a:xfrm>
                <a:off x="1832825" y="-1358775"/>
                <a:ext cx="1910600" cy="1228300"/>
              </a:xfrm>
              <a:custGeom>
                <a:avLst/>
                <a:gdLst/>
                <a:ahLst/>
                <a:cxnLst/>
                <a:rect l="l" t="t" r="r" b="b"/>
                <a:pathLst>
                  <a:path w="76424" h="49132" extrusionOk="0">
                    <a:moveTo>
                      <a:pt x="16263" y="23656"/>
                    </a:moveTo>
                    <a:lnTo>
                      <a:pt x="16263" y="23656"/>
                    </a:lnTo>
                    <a:cubicBezTo>
                      <a:pt x="16297" y="23667"/>
                      <a:pt x="16337" y="23684"/>
                      <a:pt x="16376" y="23701"/>
                    </a:cubicBezTo>
                    <a:cubicBezTo>
                      <a:pt x="16337" y="23690"/>
                      <a:pt x="16297" y="23673"/>
                      <a:pt x="16263" y="23656"/>
                    </a:cubicBezTo>
                    <a:close/>
                    <a:moveTo>
                      <a:pt x="12900" y="26838"/>
                    </a:moveTo>
                    <a:cubicBezTo>
                      <a:pt x="12777" y="27041"/>
                      <a:pt x="12648" y="27125"/>
                      <a:pt x="12504" y="27125"/>
                    </a:cubicBezTo>
                    <a:cubicBezTo>
                      <a:pt x="12404" y="27125"/>
                      <a:pt x="12295" y="27084"/>
                      <a:pt x="12176" y="27014"/>
                    </a:cubicBezTo>
                    <a:cubicBezTo>
                      <a:pt x="12176" y="27014"/>
                      <a:pt x="12171" y="27008"/>
                      <a:pt x="12171" y="27008"/>
                    </a:cubicBezTo>
                    <a:lnTo>
                      <a:pt x="12171" y="27008"/>
                    </a:lnTo>
                    <a:cubicBezTo>
                      <a:pt x="12295" y="27079"/>
                      <a:pt x="12404" y="27119"/>
                      <a:pt x="12505" y="27119"/>
                    </a:cubicBezTo>
                    <a:cubicBezTo>
                      <a:pt x="12652" y="27119"/>
                      <a:pt x="12779" y="27033"/>
                      <a:pt x="12900" y="26838"/>
                    </a:cubicBezTo>
                    <a:close/>
                    <a:moveTo>
                      <a:pt x="2936" y="29580"/>
                    </a:moveTo>
                    <a:lnTo>
                      <a:pt x="2936" y="29580"/>
                    </a:lnTo>
                    <a:cubicBezTo>
                      <a:pt x="3631" y="29755"/>
                      <a:pt x="4184" y="29891"/>
                      <a:pt x="4732" y="30021"/>
                    </a:cubicBezTo>
                    <a:cubicBezTo>
                      <a:pt x="4732" y="30027"/>
                      <a:pt x="4732" y="30027"/>
                      <a:pt x="4732" y="30027"/>
                    </a:cubicBezTo>
                    <a:cubicBezTo>
                      <a:pt x="4179" y="29891"/>
                      <a:pt x="3631" y="29755"/>
                      <a:pt x="2936" y="29580"/>
                    </a:cubicBezTo>
                    <a:close/>
                    <a:moveTo>
                      <a:pt x="43561" y="30979"/>
                    </a:moveTo>
                    <a:lnTo>
                      <a:pt x="43561" y="30979"/>
                    </a:lnTo>
                    <a:cubicBezTo>
                      <a:pt x="43605" y="31057"/>
                      <a:pt x="43628" y="31130"/>
                      <a:pt x="43633" y="31191"/>
                    </a:cubicBezTo>
                    <a:cubicBezTo>
                      <a:pt x="43661" y="31163"/>
                      <a:pt x="43695" y="31140"/>
                      <a:pt x="43718" y="31117"/>
                    </a:cubicBezTo>
                    <a:cubicBezTo>
                      <a:pt x="43828" y="31233"/>
                      <a:pt x="43938" y="31353"/>
                      <a:pt x="44093" y="31518"/>
                    </a:cubicBezTo>
                    <a:lnTo>
                      <a:pt x="44093" y="31518"/>
                    </a:lnTo>
                    <a:cubicBezTo>
                      <a:pt x="43975" y="31394"/>
                      <a:pt x="43876" y="31306"/>
                      <a:pt x="43714" y="31306"/>
                    </a:cubicBezTo>
                    <a:cubicBezTo>
                      <a:pt x="43684" y="31306"/>
                      <a:pt x="43652" y="31309"/>
                      <a:pt x="43616" y="31315"/>
                    </a:cubicBezTo>
                    <a:cubicBezTo>
                      <a:pt x="43605" y="31349"/>
                      <a:pt x="43588" y="31372"/>
                      <a:pt x="43565" y="31389"/>
                    </a:cubicBezTo>
                    <a:cubicBezTo>
                      <a:pt x="43582" y="31366"/>
                      <a:pt x="43594" y="31344"/>
                      <a:pt x="43605" y="31315"/>
                    </a:cubicBezTo>
                    <a:lnTo>
                      <a:pt x="43616" y="31315"/>
                    </a:lnTo>
                    <a:cubicBezTo>
                      <a:pt x="43628" y="31281"/>
                      <a:pt x="43633" y="31242"/>
                      <a:pt x="43633" y="31191"/>
                    </a:cubicBezTo>
                    <a:lnTo>
                      <a:pt x="43633" y="31191"/>
                    </a:lnTo>
                    <a:cubicBezTo>
                      <a:pt x="43628" y="31191"/>
                      <a:pt x="43628" y="31197"/>
                      <a:pt x="43628" y="31197"/>
                    </a:cubicBezTo>
                    <a:cubicBezTo>
                      <a:pt x="43628" y="31130"/>
                      <a:pt x="43605" y="31057"/>
                      <a:pt x="43561" y="30979"/>
                    </a:cubicBezTo>
                    <a:close/>
                    <a:moveTo>
                      <a:pt x="56663" y="31870"/>
                    </a:moveTo>
                    <a:cubicBezTo>
                      <a:pt x="56781" y="32107"/>
                      <a:pt x="56906" y="32350"/>
                      <a:pt x="57013" y="32570"/>
                    </a:cubicBezTo>
                    <a:cubicBezTo>
                      <a:pt x="56900" y="32350"/>
                      <a:pt x="56781" y="32107"/>
                      <a:pt x="56663" y="31870"/>
                    </a:cubicBezTo>
                    <a:close/>
                    <a:moveTo>
                      <a:pt x="41932" y="31615"/>
                    </a:moveTo>
                    <a:cubicBezTo>
                      <a:pt x="41920" y="31694"/>
                      <a:pt x="41971" y="31756"/>
                      <a:pt x="42168" y="31812"/>
                    </a:cubicBezTo>
                    <a:lnTo>
                      <a:pt x="42168" y="31812"/>
                    </a:lnTo>
                    <a:cubicBezTo>
                      <a:pt x="42163" y="31844"/>
                      <a:pt x="42158" y="31871"/>
                      <a:pt x="42152" y="31898"/>
                    </a:cubicBezTo>
                    <a:cubicBezTo>
                      <a:pt x="42157" y="31881"/>
                      <a:pt x="42161" y="31865"/>
                      <a:pt x="42163" y="31851"/>
                    </a:cubicBezTo>
                    <a:lnTo>
                      <a:pt x="42163" y="31851"/>
                    </a:lnTo>
                    <a:cubicBezTo>
                      <a:pt x="42099" y="32275"/>
                      <a:pt x="42055" y="32627"/>
                      <a:pt x="42005" y="33028"/>
                    </a:cubicBezTo>
                    <a:cubicBezTo>
                      <a:pt x="42056" y="32615"/>
                      <a:pt x="42101" y="32254"/>
                      <a:pt x="42147" y="31898"/>
                    </a:cubicBezTo>
                    <a:cubicBezTo>
                      <a:pt x="41949" y="31801"/>
                      <a:pt x="41909" y="31711"/>
                      <a:pt x="41932" y="31615"/>
                    </a:cubicBezTo>
                    <a:close/>
                    <a:moveTo>
                      <a:pt x="2782" y="33373"/>
                    </a:moveTo>
                    <a:cubicBezTo>
                      <a:pt x="2720" y="33401"/>
                      <a:pt x="2663" y="33441"/>
                      <a:pt x="2607" y="33480"/>
                    </a:cubicBezTo>
                    <a:cubicBezTo>
                      <a:pt x="2663" y="33435"/>
                      <a:pt x="2720" y="33401"/>
                      <a:pt x="2782" y="33373"/>
                    </a:cubicBezTo>
                    <a:close/>
                    <a:moveTo>
                      <a:pt x="6264" y="7733"/>
                    </a:moveTo>
                    <a:cubicBezTo>
                      <a:pt x="7027" y="8897"/>
                      <a:pt x="7796" y="10056"/>
                      <a:pt x="8548" y="11226"/>
                    </a:cubicBezTo>
                    <a:cubicBezTo>
                      <a:pt x="8847" y="11695"/>
                      <a:pt x="9101" y="12193"/>
                      <a:pt x="9378" y="12673"/>
                    </a:cubicBezTo>
                    <a:cubicBezTo>
                      <a:pt x="9944" y="13911"/>
                      <a:pt x="10515" y="15149"/>
                      <a:pt x="11080" y="16387"/>
                    </a:cubicBezTo>
                    <a:cubicBezTo>
                      <a:pt x="11232" y="16754"/>
                      <a:pt x="11379" y="17127"/>
                      <a:pt x="11526" y="17495"/>
                    </a:cubicBezTo>
                    <a:cubicBezTo>
                      <a:pt x="12007" y="18902"/>
                      <a:pt x="12487" y="20310"/>
                      <a:pt x="12968" y="21712"/>
                    </a:cubicBezTo>
                    <a:cubicBezTo>
                      <a:pt x="13132" y="22288"/>
                      <a:pt x="13296" y="22865"/>
                      <a:pt x="13460" y="23441"/>
                    </a:cubicBezTo>
                    <a:cubicBezTo>
                      <a:pt x="13578" y="23910"/>
                      <a:pt x="13697" y="24380"/>
                      <a:pt x="13810" y="24849"/>
                    </a:cubicBezTo>
                    <a:cubicBezTo>
                      <a:pt x="14031" y="25736"/>
                      <a:pt x="14245" y="26629"/>
                      <a:pt x="14460" y="27517"/>
                    </a:cubicBezTo>
                    <a:cubicBezTo>
                      <a:pt x="14731" y="28970"/>
                      <a:pt x="14997" y="30422"/>
                      <a:pt x="15268" y="31869"/>
                    </a:cubicBezTo>
                    <a:lnTo>
                      <a:pt x="15314" y="32107"/>
                    </a:lnTo>
                    <a:cubicBezTo>
                      <a:pt x="15370" y="32418"/>
                      <a:pt x="15421" y="32728"/>
                      <a:pt x="15478" y="33034"/>
                    </a:cubicBezTo>
                    <a:cubicBezTo>
                      <a:pt x="15562" y="33672"/>
                      <a:pt x="15653" y="34311"/>
                      <a:pt x="15721" y="34950"/>
                    </a:cubicBezTo>
                    <a:cubicBezTo>
                      <a:pt x="15766" y="35391"/>
                      <a:pt x="15783" y="35837"/>
                      <a:pt x="15811" y="36278"/>
                    </a:cubicBezTo>
                    <a:cubicBezTo>
                      <a:pt x="15721" y="36295"/>
                      <a:pt x="15636" y="36312"/>
                      <a:pt x="15545" y="36329"/>
                    </a:cubicBezTo>
                    <a:cubicBezTo>
                      <a:pt x="15512" y="36301"/>
                      <a:pt x="15472" y="36267"/>
                      <a:pt x="15432" y="36239"/>
                    </a:cubicBezTo>
                    <a:lnTo>
                      <a:pt x="15427" y="36233"/>
                    </a:lnTo>
                    <a:cubicBezTo>
                      <a:pt x="15093" y="34645"/>
                      <a:pt x="14777" y="33051"/>
                      <a:pt x="14421" y="31468"/>
                    </a:cubicBezTo>
                    <a:cubicBezTo>
                      <a:pt x="14155" y="30292"/>
                      <a:pt x="13850" y="29128"/>
                      <a:pt x="13561" y="27958"/>
                    </a:cubicBezTo>
                    <a:cubicBezTo>
                      <a:pt x="13522" y="27845"/>
                      <a:pt x="13488" y="27737"/>
                      <a:pt x="13448" y="27624"/>
                    </a:cubicBezTo>
                    <a:cubicBezTo>
                      <a:pt x="13200" y="26646"/>
                      <a:pt x="12945" y="25674"/>
                      <a:pt x="12697" y="24696"/>
                    </a:cubicBezTo>
                    <a:cubicBezTo>
                      <a:pt x="12680" y="24628"/>
                      <a:pt x="12663" y="24555"/>
                      <a:pt x="12651" y="24481"/>
                    </a:cubicBezTo>
                    <a:cubicBezTo>
                      <a:pt x="12544" y="24131"/>
                      <a:pt x="12436" y="23780"/>
                      <a:pt x="12329" y="23424"/>
                    </a:cubicBezTo>
                    <a:cubicBezTo>
                      <a:pt x="12290" y="23277"/>
                      <a:pt x="12256" y="23125"/>
                      <a:pt x="12216" y="22972"/>
                    </a:cubicBezTo>
                    <a:cubicBezTo>
                      <a:pt x="12131" y="22712"/>
                      <a:pt x="12041" y="22446"/>
                      <a:pt x="11956" y="22186"/>
                    </a:cubicBezTo>
                    <a:cubicBezTo>
                      <a:pt x="11911" y="22028"/>
                      <a:pt x="11866" y="21876"/>
                      <a:pt x="11815" y="21717"/>
                    </a:cubicBezTo>
                    <a:cubicBezTo>
                      <a:pt x="11702" y="21378"/>
                      <a:pt x="11589" y="21033"/>
                      <a:pt x="11476" y="20688"/>
                    </a:cubicBezTo>
                    <a:cubicBezTo>
                      <a:pt x="11317" y="20197"/>
                      <a:pt x="11165" y="19699"/>
                      <a:pt x="10995" y="19207"/>
                    </a:cubicBezTo>
                    <a:cubicBezTo>
                      <a:pt x="10859" y="18829"/>
                      <a:pt x="10695" y="18456"/>
                      <a:pt x="10549" y="18083"/>
                    </a:cubicBezTo>
                    <a:cubicBezTo>
                      <a:pt x="10396" y="17698"/>
                      <a:pt x="10243" y="17320"/>
                      <a:pt x="10091" y="16935"/>
                    </a:cubicBezTo>
                    <a:cubicBezTo>
                      <a:pt x="9989" y="16675"/>
                      <a:pt x="9887" y="16415"/>
                      <a:pt x="9780" y="16155"/>
                    </a:cubicBezTo>
                    <a:cubicBezTo>
                      <a:pt x="9605" y="15709"/>
                      <a:pt x="9429" y="15262"/>
                      <a:pt x="9248" y="14821"/>
                    </a:cubicBezTo>
                    <a:cubicBezTo>
                      <a:pt x="8824" y="13832"/>
                      <a:pt x="8401" y="12848"/>
                      <a:pt x="7977" y="11865"/>
                    </a:cubicBezTo>
                    <a:cubicBezTo>
                      <a:pt x="7445" y="10779"/>
                      <a:pt x="6920" y="9694"/>
                      <a:pt x="6394" y="8609"/>
                    </a:cubicBezTo>
                    <a:cubicBezTo>
                      <a:pt x="6258" y="8332"/>
                      <a:pt x="6123" y="8055"/>
                      <a:pt x="5987" y="7778"/>
                    </a:cubicBezTo>
                    <a:cubicBezTo>
                      <a:pt x="6077" y="7761"/>
                      <a:pt x="6173" y="7744"/>
                      <a:pt x="6264" y="7733"/>
                    </a:cubicBezTo>
                    <a:close/>
                    <a:moveTo>
                      <a:pt x="51309" y="39534"/>
                    </a:moveTo>
                    <a:lnTo>
                      <a:pt x="51309" y="39534"/>
                    </a:lnTo>
                    <a:cubicBezTo>
                      <a:pt x="51321" y="39642"/>
                      <a:pt x="51389" y="39760"/>
                      <a:pt x="51468" y="39890"/>
                    </a:cubicBezTo>
                    <a:cubicBezTo>
                      <a:pt x="51479" y="39873"/>
                      <a:pt x="51490" y="39862"/>
                      <a:pt x="51502" y="39851"/>
                    </a:cubicBezTo>
                    <a:lnTo>
                      <a:pt x="51634" y="40077"/>
                    </a:lnTo>
                    <a:lnTo>
                      <a:pt x="51634" y="40077"/>
                    </a:lnTo>
                    <a:cubicBezTo>
                      <a:pt x="51587" y="40003"/>
                      <a:pt x="51534" y="39937"/>
                      <a:pt x="51468" y="39890"/>
                    </a:cubicBezTo>
                    <a:cubicBezTo>
                      <a:pt x="51451" y="39890"/>
                      <a:pt x="51439" y="39896"/>
                      <a:pt x="51422" y="39902"/>
                    </a:cubicBezTo>
                    <a:cubicBezTo>
                      <a:pt x="51377" y="39749"/>
                      <a:pt x="51315" y="39636"/>
                      <a:pt x="51309" y="39534"/>
                    </a:cubicBezTo>
                    <a:close/>
                    <a:moveTo>
                      <a:pt x="65462" y="29669"/>
                    </a:moveTo>
                    <a:cubicBezTo>
                      <a:pt x="65594" y="29669"/>
                      <a:pt x="65731" y="29708"/>
                      <a:pt x="65876" y="29783"/>
                    </a:cubicBezTo>
                    <a:cubicBezTo>
                      <a:pt x="64604" y="30405"/>
                      <a:pt x="63185" y="30394"/>
                      <a:pt x="61868" y="30784"/>
                    </a:cubicBezTo>
                    <a:cubicBezTo>
                      <a:pt x="60602" y="31044"/>
                      <a:pt x="59336" y="31310"/>
                      <a:pt x="58064" y="31570"/>
                    </a:cubicBezTo>
                    <a:cubicBezTo>
                      <a:pt x="58002" y="31581"/>
                      <a:pt x="57940" y="31598"/>
                      <a:pt x="57878" y="31615"/>
                    </a:cubicBezTo>
                    <a:cubicBezTo>
                      <a:pt x="57471" y="31700"/>
                      <a:pt x="57069" y="31784"/>
                      <a:pt x="56662" y="31869"/>
                    </a:cubicBezTo>
                    <a:cubicBezTo>
                      <a:pt x="55735" y="32084"/>
                      <a:pt x="54808" y="32305"/>
                      <a:pt x="53881" y="32519"/>
                    </a:cubicBezTo>
                    <a:cubicBezTo>
                      <a:pt x="53881" y="32519"/>
                      <a:pt x="53881" y="32519"/>
                      <a:pt x="53881" y="32519"/>
                    </a:cubicBezTo>
                    <a:lnTo>
                      <a:pt x="53881" y="32519"/>
                    </a:lnTo>
                    <a:cubicBezTo>
                      <a:pt x="53537" y="32610"/>
                      <a:pt x="53192" y="32700"/>
                      <a:pt x="52847" y="32791"/>
                    </a:cubicBezTo>
                    <a:cubicBezTo>
                      <a:pt x="52310" y="32932"/>
                      <a:pt x="51779" y="33073"/>
                      <a:pt x="51247" y="33215"/>
                    </a:cubicBezTo>
                    <a:cubicBezTo>
                      <a:pt x="51129" y="33254"/>
                      <a:pt x="51010" y="33294"/>
                      <a:pt x="50891" y="33339"/>
                    </a:cubicBezTo>
                    <a:cubicBezTo>
                      <a:pt x="50733" y="33373"/>
                      <a:pt x="50580" y="33412"/>
                      <a:pt x="50422" y="33452"/>
                    </a:cubicBezTo>
                    <a:cubicBezTo>
                      <a:pt x="49269" y="33774"/>
                      <a:pt x="48116" y="34102"/>
                      <a:pt x="46957" y="34424"/>
                    </a:cubicBezTo>
                    <a:cubicBezTo>
                      <a:pt x="46194" y="34656"/>
                      <a:pt x="45431" y="34882"/>
                      <a:pt x="44668" y="35108"/>
                    </a:cubicBezTo>
                    <a:cubicBezTo>
                      <a:pt x="43198" y="35583"/>
                      <a:pt x="41723" y="36041"/>
                      <a:pt x="40259" y="36527"/>
                    </a:cubicBezTo>
                    <a:cubicBezTo>
                      <a:pt x="38122" y="37239"/>
                      <a:pt x="35997" y="37963"/>
                      <a:pt x="33865" y="38692"/>
                    </a:cubicBezTo>
                    <a:cubicBezTo>
                      <a:pt x="32616" y="39122"/>
                      <a:pt x="31378" y="39585"/>
                      <a:pt x="30135" y="40026"/>
                    </a:cubicBezTo>
                    <a:cubicBezTo>
                      <a:pt x="29863" y="40122"/>
                      <a:pt x="29575" y="40179"/>
                      <a:pt x="29298" y="40252"/>
                    </a:cubicBezTo>
                    <a:cubicBezTo>
                      <a:pt x="29276" y="40190"/>
                      <a:pt x="29247" y="40122"/>
                      <a:pt x="29225" y="40060"/>
                    </a:cubicBezTo>
                    <a:cubicBezTo>
                      <a:pt x="29649" y="39811"/>
                      <a:pt x="30056" y="39529"/>
                      <a:pt x="30502" y="39314"/>
                    </a:cubicBezTo>
                    <a:cubicBezTo>
                      <a:pt x="33685" y="37748"/>
                      <a:pt x="36963" y="36414"/>
                      <a:pt x="40315" y="35250"/>
                    </a:cubicBezTo>
                    <a:cubicBezTo>
                      <a:pt x="41485" y="34843"/>
                      <a:pt x="42650" y="34419"/>
                      <a:pt x="43814" y="34000"/>
                    </a:cubicBezTo>
                    <a:cubicBezTo>
                      <a:pt x="43888" y="33978"/>
                      <a:pt x="43967" y="33961"/>
                      <a:pt x="44046" y="33938"/>
                    </a:cubicBezTo>
                    <a:cubicBezTo>
                      <a:pt x="45041" y="33650"/>
                      <a:pt x="46036" y="33362"/>
                      <a:pt x="47030" y="33073"/>
                    </a:cubicBezTo>
                    <a:cubicBezTo>
                      <a:pt x="47313" y="32994"/>
                      <a:pt x="47596" y="32915"/>
                      <a:pt x="47873" y="32830"/>
                    </a:cubicBezTo>
                    <a:cubicBezTo>
                      <a:pt x="48794" y="32621"/>
                      <a:pt x="49721" y="32412"/>
                      <a:pt x="50642" y="32203"/>
                    </a:cubicBezTo>
                    <a:lnTo>
                      <a:pt x="53231" y="31683"/>
                    </a:lnTo>
                    <a:cubicBezTo>
                      <a:pt x="54249" y="31485"/>
                      <a:pt x="55266" y="31281"/>
                      <a:pt x="56284" y="31078"/>
                    </a:cubicBezTo>
                    <a:cubicBezTo>
                      <a:pt x="56368" y="31067"/>
                      <a:pt x="56448" y="31055"/>
                      <a:pt x="56532" y="31038"/>
                    </a:cubicBezTo>
                    <a:cubicBezTo>
                      <a:pt x="56792" y="30631"/>
                      <a:pt x="56764" y="30168"/>
                      <a:pt x="56809" y="29727"/>
                    </a:cubicBezTo>
                    <a:lnTo>
                      <a:pt x="56809" y="29727"/>
                    </a:lnTo>
                    <a:cubicBezTo>
                      <a:pt x="56770" y="30168"/>
                      <a:pt x="56792" y="30631"/>
                      <a:pt x="56532" y="31038"/>
                    </a:cubicBezTo>
                    <a:lnTo>
                      <a:pt x="59924" y="30405"/>
                    </a:lnTo>
                    <a:cubicBezTo>
                      <a:pt x="60947" y="30247"/>
                      <a:pt x="61970" y="30083"/>
                      <a:pt x="62993" y="29942"/>
                    </a:cubicBezTo>
                    <a:cubicBezTo>
                      <a:pt x="63796" y="29834"/>
                      <a:pt x="64604" y="29755"/>
                      <a:pt x="65413" y="29670"/>
                    </a:cubicBezTo>
                    <a:cubicBezTo>
                      <a:pt x="65429" y="29669"/>
                      <a:pt x="65446" y="29669"/>
                      <a:pt x="65462" y="29669"/>
                    </a:cubicBezTo>
                    <a:close/>
                    <a:moveTo>
                      <a:pt x="37947" y="41089"/>
                    </a:moveTo>
                    <a:cubicBezTo>
                      <a:pt x="37947" y="41094"/>
                      <a:pt x="37947" y="41100"/>
                      <a:pt x="37947" y="41106"/>
                    </a:cubicBezTo>
                    <a:cubicBezTo>
                      <a:pt x="37958" y="41106"/>
                      <a:pt x="37975" y="41111"/>
                      <a:pt x="37986" y="41111"/>
                    </a:cubicBezTo>
                    <a:cubicBezTo>
                      <a:pt x="38020" y="41190"/>
                      <a:pt x="38054" y="41258"/>
                      <a:pt x="38094" y="41315"/>
                    </a:cubicBezTo>
                    <a:cubicBezTo>
                      <a:pt x="38037" y="41241"/>
                      <a:pt x="37986" y="41168"/>
                      <a:pt x="37930" y="41094"/>
                    </a:cubicBezTo>
                    <a:cubicBezTo>
                      <a:pt x="37935" y="41089"/>
                      <a:pt x="37941" y="41089"/>
                      <a:pt x="37947" y="41089"/>
                    </a:cubicBezTo>
                    <a:close/>
                    <a:moveTo>
                      <a:pt x="18306" y="42382"/>
                    </a:moveTo>
                    <a:cubicBezTo>
                      <a:pt x="18242" y="42470"/>
                      <a:pt x="18188" y="42566"/>
                      <a:pt x="18174" y="42694"/>
                    </a:cubicBezTo>
                    <a:cubicBezTo>
                      <a:pt x="18174" y="42700"/>
                      <a:pt x="18174" y="42705"/>
                      <a:pt x="18174" y="42717"/>
                    </a:cubicBezTo>
                    <a:cubicBezTo>
                      <a:pt x="17942" y="42615"/>
                      <a:pt x="17773" y="42536"/>
                      <a:pt x="17603" y="42462"/>
                    </a:cubicBezTo>
                    <a:lnTo>
                      <a:pt x="17603" y="42462"/>
                    </a:lnTo>
                    <a:cubicBezTo>
                      <a:pt x="17790" y="42541"/>
                      <a:pt x="17970" y="42626"/>
                      <a:pt x="18174" y="42694"/>
                    </a:cubicBezTo>
                    <a:lnTo>
                      <a:pt x="18129" y="42626"/>
                    </a:lnTo>
                    <a:cubicBezTo>
                      <a:pt x="18190" y="42542"/>
                      <a:pt x="18246" y="42462"/>
                      <a:pt x="18306" y="42382"/>
                    </a:cubicBezTo>
                    <a:close/>
                    <a:moveTo>
                      <a:pt x="1" y="0"/>
                    </a:moveTo>
                    <a:lnTo>
                      <a:pt x="1" y="0"/>
                    </a:lnTo>
                    <a:cubicBezTo>
                      <a:pt x="69" y="232"/>
                      <a:pt x="199" y="407"/>
                      <a:pt x="289" y="605"/>
                    </a:cubicBezTo>
                    <a:cubicBezTo>
                      <a:pt x="594" y="1300"/>
                      <a:pt x="1018" y="1973"/>
                      <a:pt x="1160" y="2702"/>
                    </a:cubicBezTo>
                    <a:cubicBezTo>
                      <a:pt x="1555" y="4748"/>
                      <a:pt x="1747" y="6817"/>
                      <a:pt x="1177" y="8880"/>
                    </a:cubicBezTo>
                    <a:cubicBezTo>
                      <a:pt x="1080" y="9231"/>
                      <a:pt x="984" y="9587"/>
                      <a:pt x="917" y="9943"/>
                    </a:cubicBezTo>
                    <a:cubicBezTo>
                      <a:pt x="640" y="11407"/>
                      <a:pt x="323" y="12865"/>
                      <a:pt x="125" y="14341"/>
                    </a:cubicBezTo>
                    <a:cubicBezTo>
                      <a:pt x="1" y="15285"/>
                      <a:pt x="86" y="16257"/>
                      <a:pt x="662" y="17093"/>
                    </a:cubicBezTo>
                    <a:cubicBezTo>
                      <a:pt x="1182" y="18060"/>
                      <a:pt x="1940" y="18772"/>
                      <a:pt x="2963" y="19185"/>
                    </a:cubicBezTo>
                    <a:lnTo>
                      <a:pt x="4913" y="20462"/>
                    </a:lnTo>
                    <a:cubicBezTo>
                      <a:pt x="5032" y="20598"/>
                      <a:pt x="5145" y="20739"/>
                      <a:pt x="5258" y="20875"/>
                    </a:cubicBezTo>
                    <a:cubicBezTo>
                      <a:pt x="5320" y="21107"/>
                      <a:pt x="5376" y="21339"/>
                      <a:pt x="5439" y="21570"/>
                    </a:cubicBezTo>
                    <a:cubicBezTo>
                      <a:pt x="5456" y="21853"/>
                      <a:pt x="5472" y="22141"/>
                      <a:pt x="5484" y="22429"/>
                    </a:cubicBezTo>
                    <a:cubicBezTo>
                      <a:pt x="5099" y="23323"/>
                      <a:pt x="4715" y="24221"/>
                      <a:pt x="4331" y="25114"/>
                    </a:cubicBezTo>
                    <a:cubicBezTo>
                      <a:pt x="4093" y="25572"/>
                      <a:pt x="3850" y="26030"/>
                      <a:pt x="3607" y="26488"/>
                    </a:cubicBezTo>
                    <a:lnTo>
                      <a:pt x="3455" y="26759"/>
                    </a:lnTo>
                    <a:cubicBezTo>
                      <a:pt x="3336" y="27025"/>
                      <a:pt x="3217" y="27291"/>
                      <a:pt x="3104" y="27556"/>
                    </a:cubicBezTo>
                    <a:cubicBezTo>
                      <a:pt x="3070" y="27596"/>
                      <a:pt x="3048" y="27647"/>
                      <a:pt x="3031" y="27698"/>
                    </a:cubicBezTo>
                    <a:cubicBezTo>
                      <a:pt x="2918" y="27963"/>
                      <a:pt x="2810" y="28229"/>
                      <a:pt x="2697" y="28495"/>
                    </a:cubicBezTo>
                    <a:cubicBezTo>
                      <a:pt x="2663" y="28540"/>
                      <a:pt x="2635" y="28585"/>
                      <a:pt x="2618" y="28642"/>
                    </a:cubicBezTo>
                    <a:cubicBezTo>
                      <a:pt x="1974" y="29880"/>
                      <a:pt x="1781" y="31208"/>
                      <a:pt x="1860" y="32587"/>
                    </a:cubicBezTo>
                    <a:cubicBezTo>
                      <a:pt x="1900" y="32615"/>
                      <a:pt x="1940" y="32649"/>
                      <a:pt x="1974" y="32678"/>
                    </a:cubicBezTo>
                    <a:cubicBezTo>
                      <a:pt x="1990" y="32881"/>
                      <a:pt x="2007" y="33079"/>
                      <a:pt x="2024" y="33282"/>
                    </a:cubicBezTo>
                    <a:cubicBezTo>
                      <a:pt x="2115" y="33429"/>
                      <a:pt x="2211" y="33582"/>
                      <a:pt x="2301" y="33729"/>
                    </a:cubicBezTo>
                    <a:cubicBezTo>
                      <a:pt x="2330" y="33797"/>
                      <a:pt x="2358" y="33870"/>
                      <a:pt x="2386" y="33938"/>
                    </a:cubicBezTo>
                    <a:cubicBezTo>
                      <a:pt x="2776" y="34684"/>
                      <a:pt x="3353" y="35250"/>
                      <a:pt x="4088" y="35657"/>
                    </a:cubicBezTo>
                    <a:cubicBezTo>
                      <a:pt x="4184" y="35724"/>
                      <a:pt x="4274" y="35787"/>
                      <a:pt x="4370" y="35849"/>
                    </a:cubicBezTo>
                    <a:cubicBezTo>
                      <a:pt x="4562" y="35967"/>
                      <a:pt x="4749" y="36086"/>
                      <a:pt x="4936" y="36205"/>
                    </a:cubicBezTo>
                    <a:cubicBezTo>
                      <a:pt x="4986" y="36239"/>
                      <a:pt x="5037" y="36273"/>
                      <a:pt x="5088" y="36307"/>
                    </a:cubicBezTo>
                    <a:cubicBezTo>
                      <a:pt x="5258" y="36408"/>
                      <a:pt x="5416" y="36521"/>
                      <a:pt x="5591" y="36612"/>
                    </a:cubicBezTo>
                    <a:cubicBezTo>
                      <a:pt x="7021" y="37358"/>
                      <a:pt x="8451" y="38098"/>
                      <a:pt x="9882" y="38845"/>
                    </a:cubicBezTo>
                    <a:cubicBezTo>
                      <a:pt x="10803" y="39523"/>
                      <a:pt x="11753" y="40167"/>
                      <a:pt x="12646" y="40885"/>
                    </a:cubicBezTo>
                    <a:cubicBezTo>
                      <a:pt x="14093" y="42055"/>
                      <a:pt x="14946" y="43593"/>
                      <a:pt x="15263" y="45430"/>
                    </a:cubicBezTo>
                    <a:lnTo>
                      <a:pt x="15263" y="45441"/>
                    </a:lnTo>
                    <a:cubicBezTo>
                      <a:pt x="15365" y="46323"/>
                      <a:pt x="15495" y="47205"/>
                      <a:pt x="15551" y="48092"/>
                    </a:cubicBezTo>
                    <a:cubicBezTo>
                      <a:pt x="15574" y="48488"/>
                      <a:pt x="15658" y="48827"/>
                      <a:pt x="15975" y="49036"/>
                    </a:cubicBezTo>
                    <a:cubicBezTo>
                      <a:pt x="16076" y="49104"/>
                      <a:pt x="16174" y="49131"/>
                      <a:pt x="16269" y="49131"/>
                    </a:cubicBezTo>
                    <a:cubicBezTo>
                      <a:pt x="16491" y="49131"/>
                      <a:pt x="16695" y="48979"/>
                      <a:pt x="16885" y="48833"/>
                    </a:cubicBezTo>
                    <a:cubicBezTo>
                      <a:pt x="16908" y="48816"/>
                      <a:pt x="16930" y="48793"/>
                      <a:pt x="16953" y="48782"/>
                    </a:cubicBezTo>
                    <a:cubicBezTo>
                      <a:pt x="18835" y="47572"/>
                      <a:pt x="20791" y="46504"/>
                      <a:pt x="22899" y="45729"/>
                    </a:cubicBezTo>
                    <a:cubicBezTo>
                      <a:pt x="23131" y="45645"/>
                      <a:pt x="23352" y="45515"/>
                      <a:pt x="23578" y="45407"/>
                    </a:cubicBezTo>
                    <a:cubicBezTo>
                      <a:pt x="24397" y="45255"/>
                      <a:pt x="25228" y="45119"/>
                      <a:pt x="26042" y="44938"/>
                    </a:cubicBezTo>
                    <a:cubicBezTo>
                      <a:pt x="27241" y="44678"/>
                      <a:pt x="28440" y="44489"/>
                      <a:pt x="29647" y="44489"/>
                    </a:cubicBezTo>
                    <a:cubicBezTo>
                      <a:pt x="30278" y="44489"/>
                      <a:pt x="30911" y="44541"/>
                      <a:pt x="31548" y="44661"/>
                    </a:cubicBezTo>
                    <a:cubicBezTo>
                      <a:pt x="32458" y="44831"/>
                      <a:pt x="33368" y="44989"/>
                      <a:pt x="34278" y="45153"/>
                    </a:cubicBezTo>
                    <a:cubicBezTo>
                      <a:pt x="35708" y="45571"/>
                      <a:pt x="37127" y="46012"/>
                      <a:pt x="38563" y="46402"/>
                    </a:cubicBezTo>
                    <a:cubicBezTo>
                      <a:pt x="39586" y="46685"/>
                      <a:pt x="40626" y="46905"/>
                      <a:pt x="41660" y="47154"/>
                    </a:cubicBezTo>
                    <a:lnTo>
                      <a:pt x="44283" y="47453"/>
                    </a:lnTo>
                    <a:cubicBezTo>
                      <a:pt x="44769" y="47436"/>
                      <a:pt x="45255" y="47420"/>
                      <a:pt x="45742" y="47408"/>
                    </a:cubicBezTo>
                    <a:cubicBezTo>
                      <a:pt x="46414" y="47301"/>
                      <a:pt x="47081" y="47205"/>
                      <a:pt x="47754" y="47097"/>
                    </a:cubicBezTo>
                    <a:cubicBezTo>
                      <a:pt x="47957" y="47018"/>
                      <a:pt x="48178" y="46956"/>
                      <a:pt x="48370" y="46849"/>
                    </a:cubicBezTo>
                    <a:cubicBezTo>
                      <a:pt x="49625" y="46148"/>
                      <a:pt x="50484" y="45192"/>
                      <a:pt x="50411" y="43644"/>
                    </a:cubicBezTo>
                    <a:cubicBezTo>
                      <a:pt x="50405" y="43474"/>
                      <a:pt x="50388" y="43304"/>
                      <a:pt x="50377" y="43141"/>
                    </a:cubicBezTo>
                    <a:cubicBezTo>
                      <a:pt x="50394" y="42892"/>
                      <a:pt x="50416" y="42637"/>
                      <a:pt x="50433" y="42389"/>
                    </a:cubicBezTo>
                    <a:cubicBezTo>
                      <a:pt x="50507" y="41965"/>
                      <a:pt x="50580" y="41535"/>
                      <a:pt x="50654" y="41106"/>
                    </a:cubicBezTo>
                    <a:cubicBezTo>
                      <a:pt x="51004" y="40800"/>
                      <a:pt x="51349" y="40489"/>
                      <a:pt x="51694" y="40179"/>
                    </a:cubicBezTo>
                    <a:cubicBezTo>
                      <a:pt x="51818" y="40184"/>
                      <a:pt x="51942" y="40190"/>
                      <a:pt x="52067" y="40196"/>
                    </a:cubicBezTo>
                    <a:cubicBezTo>
                      <a:pt x="52146" y="40184"/>
                      <a:pt x="52219" y="40173"/>
                      <a:pt x="52293" y="40162"/>
                    </a:cubicBezTo>
                    <a:cubicBezTo>
                      <a:pt x="52615" y="40111"/>
                      <a:pt x="52937" y="40066"/>
                      <a:pt x="53254" y="40020"/>
                    </a:cubicBezTo>
                    <a:cubicBezTo>
                      <a:pt x="54164" y="40071"/>
                      <a:pt x="55074" y="40122"/>
                      <a:pt x="55984" y="40173"/>
                    </a:cubicBezTo>
                    <a:cubicBezTo>
                      <a:pt x="56387" y="40180"/>
                      <a:pt x="56795" y="40220"/>
                      <a:pt x="57196" y="40220"/>
                    </a:cubicBezTo>
                    <a:cubicBezTo>
                      <a:pt x="57403" y="40220"/>
                      <a:pt x="57608" y="40209"/>
                      <a:pt x="57810" y="40179"/>
                    </a:cubicBezTo>
                    <a:cubicBezTo>
                      <a:pt x="59879" y="39879"/>
                      <a:pt x="61575" y="38850"/>
                      <a:pt x="63016" y="37369"/>
                    </a:cubicBezTo>
                    <a:cubicBezTo>
                      <a:pt x="63717" y="36651"/>
                      <a:pt x="64384" y="35905"/>
                      <a:pt x="65068" y="35170"/>
                    </a:cubicBezTo>
                    <a:lnTo>
                      <a:pt x="65068" y="35165"/>
                    </a:lnTo>
                    <a:cubicBezTo>
                      <a:pt x="65769" y="34136"/>
                      <a:pt x="66543" y="33175"/>
                      <a:pt x="67600" y="32485"/>
                    </a:cubicBezTo>
                    <a:cubicBezTo>
                      <a:pt x="68318" y="32005"/>
                      <a:pt x="69042" y="31519"/>
                      <a:pt x="69810" y="31129"/>
                    </a:cubicBezTo>
                    <a:cubicBezTo>
                      <a:pt x="70579" y="30744"/>
                      <a:pt x="71393" y="30411"/>
                      <a:pt x="72218" y="30174"/>
                    </a:cubicBezTo>
                    <a:cubicBezTo>
                      <a:pt x="73315" y="29851"/>
                      <a:pt x="74445" y="29637"/>
                      <a:pt x="75565" y="29382"/>
                    </a:cubicBezTo>
                    <a:cubicBezTo>
                      <a:pt x="75853" y="29348"/>
                      <a:pt x="76136" y="29314"/>
                      <a:pt x="76424" y="29280"/>
                    </a:cubicBezTo>
                    <a:cubicBezTo>
                      <a:pt x="76407" y="29196"/>
                      <a:pt x="76390" y="29111"/>
                      <a:pt x="76373" y="29026"/>
                    </a:cubicBezTo>
                    <a:cubicBezTo>
                      <a:pt x="76198" y="28975"/>
                      <a:pt x="76023" y="28919"/>
                      <a:pt x="75847" y="28868"/>
                    </a:cubicBezTo>
                    <a:cubicBezTo>
                      <a:pt x="75531" y="28749"/>
                      <a:pt x="75226" y="28591"/>
                      <a:pt x="74898" y="28523"/>
                    </a:cubicBezTo>
                    <a:cubicBezTo>
                      <a:pt x="73694" y="28246"/>
                      <a:pt x="72490" y="27929"/>
                      <a:pt x="71263" y="27766"/>
                    </a:cubicBezTo>
                    <a:cubicBezTo>
                      <a:pt x="69008" y="27460"/>
                      <a:pt x="66741" y="27200"/>
                      <a:pt x="64474" y="27019"/>
                    </a:cubicBezTo>
                    <a:cubicBezTo>
                      <a:pt x="63728" y="26961"/>
                      <a:pt x="62979" y="26948"/>
                      <a:pt x="62229" y="26948"/>
                    </a:cubicBezTo>
                    <a:cubicBezTo>
                      <a:pt x="61591" y="26948"/>
                      <a:pt x="60952" y="26958"/>
                      <a:pt x="60314" y="26958"/>
                    </a:cubicBezTo>
                    <a:cubicBezTo>
                      <a:pt x="60240" y="26958"/>
                      <a:pt x="60167" y="26957"/>
                      <a:pt x="60094" y="26957"/>
                    </a:cubicBezTo>
                    <a:cubicBezTo>
                      <a:pt x="59935" y="26957"/>
                      <a:pt x="59777" y="27048"/>
                      <a:pt x="59619" y="27093"/>
                    </a:cubicBezTo>
                    <a:cubicBezTo>
                      <a:pt x="58646" y="27161"/>
                      <a:pt x="57674" y="27229"/>
                      <a:pt x="56702" y="27296"/>
                    </a:cubicBezTo>
                    <a:cubicBezTo>
                      <a:pt x="56335" y="27336"/>
                      <a:pt x="55967" y="27375"/>
                      <a:pt x="55605" y="27415"/>
                    </a:cubicBezTo>
                    <a:cubicBezTo>
                      <a:pt x="54707" y="27539"/>
                      <a:pt x="53802" y="27658"/>
                      <a:pt x="52903" y="27777"/>
                    </a:cubicBezTo>
                    <a:cubicBezTo>
                      <a:pt x="52547" y="27833"/>
                      <a:pt x="52191" y="27896"/>
                      <a:pt x="51829" y="27952"/>
                    </a:cubicBezTo>
                    <a:cubicBezTo>
                      <a:pt x="50976" y="28127"/>
                      <a:pt x="50117" y="28302"/>
                      <a:pt x="49263" y="28478"/>
                    </a:cubicBezTo>
                    <a:lnTo>
                      <a:pt x="49258" y="28478"/>
                    </a:lnTo>
                    <a:cubicBezTo>
                      <a:pt x="48975" y="28557"/>
                      <a:pt x="48698" y="28630"/>
                      <a:pt x="48421" y="28704"/>
                    </a:cubicBezTo>
                    <a:cubicBezTo>
                      <a:pt x="47890" y="28834"/>
                      <a:pt x="47353" y="28964"/>
                      <a:pt x="46821" y="29088"/>
                    </a:cubicBezTo>
                    <a:lnTo>
                      <a:pt x="45549" y="29467"/>
                    </a:lnTo>
                    <a:cubicBezTo>
                      <a:pt x="44933" y="29665"/>
                      <a:pt x="44317" y="29868"/>
                      <a:pt x="43701" y="30066"/>
                    </a:cubicBezTo>
                    <a:cubicBezTo>
                      <a:pt x="43633" y="30089"/>
                      <a:pt x="43560" y="30111"/>
                      <a:pt x="43486" y="30134"/>
                    </a:cubicBezTo>
                    <a:cubicBezTo>
                      <a:pt x="42616" y="30450"/>
                      <a:pt x="41740" y="30767"/>
                      <a:pt x="40869" y="31078"/>
                    </a:cubicBezTo>
                    <a:cubicBezTo>
                      <a:pt x="39264" y="31768"/>
                      <a:pt x="37658" y="32457"/>
                      <a:pt x="36047" y="33147"/>
                    </a:cubicBezTo>
                    <a:cubicBezTo>
                      <a:pt x="35838" y="33271"/>
                      <a:pt x="35623" y="33395"/>
                      <a:pt x="35409" y="33520"/>
                    </a:cubicBezTo>
                    <a:cubicBezTo>
                      <a:pt x="35228" y="33582"/>
                      <a:pt x="35024" y="33616"/>
                      <a:pt x="34860" y="33712"/>
                    </a:cubicBezTo>
                    <a:cubicBezTo>
                      <a:pt x="32577" y="35029"/>
                      <a:pt x="30282" y="36324"/>
                      <a:pt x="28026" y="37691"/>
                    </a:cubicBezTo>
                    <a:cubicBezTo>
                      <a:pt x="27077" y="38268"/>
                      <a:pt x="26212" y="38997"/>
                      <a:pt x="25313" y="39659"/>
                    </a:cubicBezTo>
                    <a:cubicBezTo>
                      <a:pt x="24256" y="40456"/>
                      <a:pt x="23188" y="41230"/>
                      <a:pt x="22153" y="42050"/>
                    </a:cubicBezTo>
                    <a:cubicBezTo>
                      <a:pt x="21481" y="42581"/>
                      <a:pt x="20848" y="43174"/>
                      <a:pt x="20198" y="43740"/>
                    </a:cubicBezTo>
                    <a:cubicBezTo>
                      <a:pt x="20452" y="42965"/>
                      <a:pt x="20848" y="42293"/>
                      <a:pt x="21192" y="41597"/>
                    </a:cubicBezTo>
                    <a:cubicBezTo>
                      <a:pt x="22329" y="39274"/>
                      <a:pt x="23470" y="36957"/>
                      <a:pt x="24573" y="34616"/>
                    </a:cubicBezTo>
                    <a:cubicBezTo>
                      <a:pt x="25070" y="33554"/>
                      <a:pt x="25477" y="32446"/>
                      <a:pt x="25924" y="31361"/>
                    </a:cubicBezTo>
                    <a:lnTo>
                      <a:pt x="25924" y="31361"/>
                    </a:lnTo>
                    <a:cubicBezTo>
                      <a:pt x="25846" y="31449"/>
                      <a:pt x="25772" y="31483"/>
                      <a:pt x="25704" y="31483"/>
                    </a:cubicBezTo>
                    <a:cubicBezTo>
                      <a:pt x="25588" y="31483"/>
                      <a:pt x="25487" y="31386"/>
                      <a:pt x="25398" y="31287"/>
                    </a:cubicBezTo>
                    <a:cubicBezTo>
                      <a:pt x="25296" y="31168"/>
                      <a:pt x="25234" y="31016"/>
                      <a:pt x="25155" y="30880"/>
                    </a:cubicBezTo>
                    <a:cubicBezTo>
                      <a:pt x="24567" y="32022"/>
                      <a:pt x="23968" y="33164"/>
                      <a:pt x="23386" y="34311"/>
                    </a:cubicBezTo>
                    <a:cubicBezTo>
                      <a:pt x="22594" y="35888"/>
                      <a:pt x="21820" y="37471"/>
                      <a:pt x="21017" y="39042"/>
                    </a:cubicBezTo>
                    <a:cubicBezTo>
                      <a:pt x="20361" y="40309"/>
                      <a:pt x="19683" y="41563"/>
                      <a:pt x="19016" y="42824"/>
                    </a:cubicBezTo>
                    <a:cubicBezTo>
                      <a:pt x="18909" y="43118"/>
                      <a:pt x="18801" y="43412"/>
                      <a:pt x="18660" y="43796"/>
                    </a:cubicBezTo>
                    <a:cubicBezTo>
                      <a:pt x="18298" y="43316"/>
                      <a:pt x="18762" y="43135"/>
                      <a:pt x="18784" y="42852"/>
                    </a:cubicBezTo>
                    <a:lnTo>
                      <a:pt x="18343" y="42332"/>
                    </a:lnTo>
                    <a:cubicBezTo>
                      <a:pt x="18366" y="41965"/>
                      <a:pt x="18389" y="41597"/>
                      <a:pt x="18417" y="41230"/>
                    </a:cubicBezTo>
                    <a:cubicBezTo>
                      <a:pt x="18473" y="40393"/>
                      <a:pt x="18598" y="39557"/>
                      <a:pt x="18570" y="38726"/>
                    </a:cubicBezTo>
                    <a:cubicBezTo>
                      <a:pt x="18519" y="36962"/>
                      <a:pt x="18394" y="35199"/>
                      <a:pt x="18298" y="33435"/>
                    </a:cubicBezTo>
                    <a:cubicBezTo>
                      <a:pt x="18236" y="32740"/>
                      <a:pt x="18208" y="32045"/>
                      <a:pt x="18106" y="31355"/>
                    </a:cubicBezTo>
                    <a:cubicBezTo>
                      <a:pt x="17948" y="30264"/>
                      <a:pt x="17739" y="29184"/>
                      <a:pt x="17546" y="28099"/>
                    </a:cubicBezTo>
                    <a:cubicBezTo>
                      <a:pt x="17518" y="27941"/>
                      <a:pt x="17484" y="27788"/>
                      <a:pt x="17456" y="27635"/>
                    </a:cubicBezTo>
                    <a:cubicBezTo>
                      <a:pt x="17620" y="27025"/>
                      <a:pt x="17236" y="26539"/>
                      <a:pt x="17089" y="26002"/>
                    </a:cubicBezTo>
                    <a:cubicBezTo>
                      <a:pt x="16919" y="25227"/>
                      <a:pt x="16749" y="24447"/>
                      <a:pt x="16580" y="23673"/>
                    </a:cubicBezTo>
                    <a:cubicBezTo>
                      <a:pt x="16495" y="23402"/>
                      <a:pt x="16416" y="23130"/>
                      <a:pt x="16331" y="22859"/>
                    </a:cubicBezTo>
                    <a:cubicBezTo>
                      <a:pt x="16184" y="22356"/>
                      <a:pt x="16043" y="21859"/>
                      <a:pt x="15896" y="21355"/>
                    </a:cubicBezTo>
                    <a:cubicBezTo>
                      <a:pt x="15687" y="20751"/>
                      <a:pt x="15478" y="20140"/>
                      <a:pt x="15268" y="19535"/>
                    </a:cubicBezTo>
                    <a:cubicBezTo>
                      <a:pt x="15020" y="18670"/>
                      <a:pt x="14754" y="17817"/>
                      <a:pt x="14234" y="17071"/>
                    </a:cubicBezTo>
                    <a:cubicBezTo>
                      <a:pt x="14087" y="16686"/>
                      <a:pt x="13940" y="16308"/>
                      <a:pt x="13793" y="15923"/>
                    </a:cubicBezTo>
                    <a:cubicBezTo>
                      <a:pt x="13448" y="15166"/>
                      <a:pt x="13137" y="14391"/>
                      <a:pt x="12759" y="13645"/>
                    </a:cubicBezTo>
                    <a:cubicBezTo>
                      <a:pt x="12369" y="12888"/>
                      <a:pt x="11916" y="12159"/>
                      <a:pt x="11493" y="11413"/>
                    </a:cubicBezTo>
                    <a:cubicBezTo>
                      <a:pt x="8858" y="6404"/>
                      <a:pt x="5015" y="2617"/>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755" name="Google Shape;7755;p13"/>
          <p:cNvGrpSpPr/>
          <p:nvPr/>
        </p:nvGrpSpPr>
        <p:grpSpPr>
          <a:xfrm>
            <a:off x="1636650" y="1194655"/>
            <a:ext cx="5870700" cy="124147"/>
            <a:chOff x="1636650" y="1194655"/>
            <a:chExt cx="5870700" cy="124147"/>
          </a:xfrm>
        </p:grpSpPr>
        <p:cxnSp>
          <p:nvCxnSpPr>
            <p:cNvPr id="7756" name="Google Shape;7756;p13"/>
            <p:cNvCxnSpPr/>
            <p:nvPr/>
          </p:nvCxnSpPr>
          <p:spPr>
            <a:xfrm rot="10800000">
              <a:off x="1636650" y="1256725"/>
              <a:ext cx="5870700" cy="0"/>
            </a:xfrm>
            <a:prstGeom prst="straightConnector1">
              <a:avLst/>
            </a:prstGeom>
            <a:noFill/>
            <a:ln w="9525" cap="flat" cmpd="sng">
              <a:solidFill>
                <a:schemeClr val="dk2"/>
              </a:solidFill>
              <a:prstDash val="solid"/>
              <a:round/>
              <a:headEnd type="oval" w="med" len="med"/>
              <a:tailEnd type="oval" w="med" len="med"/>
            </a:ln>
          </p:spPr>
        </p:cxnSp>
        <p:sp>
          <p:nvSpPr>
            <p:cNvPr id="7757" name="Google Shape;7757;p13"/>
            <p:cNvSpPr/>
            <p:nvPr/>
          </p:nvSpPr>
          <p:spPr>
            <a:xfrm>
              <a:off x="4509930" y="1194655"/>
              <a:ext cx="124147" cy="124147"/>
            </a:xfrm>
            <a:custGeom>
              <a:avLst/>
              <a:gdLst/>
              <a:ahLst/>
              <a:cxnLst/>
              <a:rect l="l" t="t" r="r" b="b"/>
              <a:pathLst>
                <a:path w="15071" h="15071" extrusionOk="0">
                  <a:moveTo>
                    <a:pt x="7533" y="0"/>
                  </a:moveTo>
                  <a:cubicBezTo>
                    <a:pt x="7533" y="4164"/>
                    <a:pt x="4158" y="7538"/>
                    <a:pt x="1" y="7538"/>
                  </a:cubicBezTo>
                  <a:cubicBezTo>
                    <a:pt x="4158" y="7538"/>
                    <a:pt x="7533" y="10912"/>
                    <a:pt x="7533" y="15070"/>
                  </a:cubicBezTo>
                  <a:cubicBezTo>
                    <a:pt x="7533" y="10912"/>
                    <a:pt x="10907" y="7538"/>
                    <a:pt x="15071" y="7538"/>
                  </a:cubicBezTo>
                  <a:cubicBezTo>
                    <a:pt x="10907" y="7538"/>
                    <a:pt x="7533" y="4164"/>
                    <a:pt x="75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solidFill>
          <a:schemeClr val="accent3"/>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711975" y="445025"/>
            <a:ext cx="7719900" cy="572700"/>
          </a:xfrm>
          <a:prstGeom prst="rect">
            <a:avLst/>
          </a:prstGeom>
          <a:noFill/>
          <a:ln>
            <a:noFill/>
          </a:ln>
        </p:spPr>
        <p:txBody>
          <a:bodyPr spcFirstLastPara="1" wrap="square" lIns="91425" tIns="91425" rIns="91425" bIns="91425" anchor="t" anchorCtr="0">
            <a:noAutofit/>
          </a:bodyPr>
          <a:lstStyle>
            <a:lvl1pPr lvl="0">
              <a:spcBef>
                <a:spcPts val="0"/>
              </a:spcBef>
              <a:spcAft>
                <a:spcPts val="0"/>
              </a:spcAft>
              <a:buClr>
                <a:schemeClr val="dk2"/>
              </a:buClr>
              <a:buSzPts val="3500"/>
              <a:buFont typeface="Norican"/>
              <a:buNone/>
              <a:defRPr sz="3500">
                <a:solidFill>
                  <a:schemeClr val="dk2"/>
                </a:solidFill>
                <a:latin typeface="Norican"/>
                <a:ea typeface="Norican"/>
                <a:cs typeface="Norican"/>
                <a:sym typeface="Norican"/>
              </a:defRPr>
            </a:lvl1pPr>
            <a:lvl2pPr lvl="1">
              <a:spcBef>
                <a:spcPts val="0"/>
              </a:spcBef>
              <a:spcAft>
                <a:spcPts val="0"/>
              </a:spcAft>
              <a:buClr>
                <a:schemeClr val="dk2"/>
              </a:buClr>
              <a:buSzPts val="2800"/>
              <a:buFont typeface="Norican"/>
              <a:buNone/>
              <a:defRPr sz="2800">
                <a:solidFill>
                  <a:schemeClr val="dk2"/>
                </a:solidFill>
                <a:latin typeface="Norican"/>
                <a:ea typeface="Norican"/>
                <a:cs typeface="Norican"/>
                <a:sym typeface="Norican"/>
              </a:defRPr>
            </a:lvl2pPr>
            <a:lvl3pPr lvl="2">
              <a:spcBef>
                <a:spcPts val="0"/>
              </a:spcBef>
              <a:spcAft>
                <a:spcPts val="0"/>
              </a:spcAft>
              <a:buClr>
                <a:schemeClr val="dk2"/>
              </a:buClr>
              <a:buSzPts val="2800"/>
              <a:buFont typeface="Norican"/>
              <a:buNone/>
              <a:defRPr sz="2800">
                <a:solidFill>
                  <a:schemeClr val="dk2"/>
                </a:solidFill>
                <a:latin typeface="Norican"/>
                <a:ea typeface="Norican"/>
                <a:cs typeface="Norican"/>
                <a:sym typeface="Norican"/>
              </a:defRPr>
            </a:lvl3pPr>
            <a:lvl4pPr lvl="3">
              <a:spcBef>
                <a:spcPts val="0"/>
              </a:spcBef>
              <a:spcAft>
                <a:spcPts val="0"/>
              </a:spcAft>
              <a:buClr>
                <a:schemeClr val="dk2"/>
              </a:buClr>
              <a:buSzPts val="2800"/>
              <a:buFont typeface="Norican"/>
              <a:buNone/>
              <a:defRPr sz="2800">
                <a:solidFill>
                  <a:schemeClr val="dk2"/>
                </a:solidFill>
                <a:latin typeface="Norican"/>
                <a:ea typeface="Norican"/>
                <a:cs typeface="Norican"/>
                <a:sym typeface="Norican"/>
              </a:defRPr>
            </a:lvl4pPr>
            <a:lvl5pPr lvl="4">
              <a:spcBef>
                <a:spcPts val="0"/>
              </a:spcBef>
              <a:spcAft>
                <a:spcPts val="0"/>
              </a:spcAft>
              <a:buClr>
                <a:schemeClr val="dk2"/>
              </a:buClr>
              <a:buSzPts val="2800"/>
              <a:buFont typeface="Norican"/>
              <a:buNone/>
              <a:defRPr sz="2800">
                <a:solidFill>
                  <a:schemeClr val="dk2"/>
                </a:solidFill>
                <a:latin typeface="Norican"/>
                <a:ea typeface="Norican"/>
                <a:cs typeface="Norican"/>
                <a:sym typeface="Norican"/>
              </a:defRPr>
            </a:lvl5pPr>
            <a:lvl6pPr lvl="5">
              <a:spcBef>
                <a:spcPts val="0"/>
              </a:spcBef>
              <a:spcAft>
                <a:spcPts val="0"/>
              </a:spcAft>
              <a:buClr>
                <a:schemeClr val="dk2"/>
              </a:buClr>
              <a:buSzPts val="2800"/>
              <a:buFont typeface="Norican"/>
              <a:buNone/>
              <a:defRPr sz="2800">
                <a:solidFill>
                  <a:schemeClr val="dk2"/>
                </a:solidFill>
                <a:latin typeface="Norican"/>
                <a:ea typeface="Norican"/>
                <a:cs typeface="Norican"/>
                <a:sym typeface="Norican"/>
              </a:defRPr>
            </a:lvl6pPr>
            <a:lvl7pPr lvl="6">
              <a:spcBef>
                <a:spcPts val="0"/>
              </a:spcBef>
              <a:spcAft>
                <a:spcPts val="0"/>
              </a:spcAft>
              <a:buClr>
                <a:schemeClr val="dk2"/>
              </a:buClr>
              <a:buSzPts val="2800"/>
              <a:buFont typeface="Norican"/>
              <a:buNone/>
              <a:defRPr sz="2800">
                <a:solidFill>
                  <a:schemeClr val="dk2"/>
                </a:solidFill>
                <a:latin typeface="Norican"/>
                <a:ea typeface="Norican"/>
                <a:cs typeface="Norican"/>
                <a:sym typeface="Norican"/>
              </a:defRPr>
            </a:lvl7pPr>
            <a:lvl8pPr lvl="7">
              <a:spcBef>
                <a:spcPts val="0"/>
              </a:spcBef>
              <a:spcAft>
                <a:spcPts val="0"/>
              </a:spcAft>
              <a:buClr>
                <a:schemeClr val="dk2"/>
              </a:buClr>
              <a:buSzPts val="2800"/>
              <a:buFont typeface="Norican"/>
              <a:buNone/>
              <a:defRPr sz="2800">
                <a:solidFill>
                  <a:schemeClr val="dk2"/>
                </a:solidFill>
                <a:latin typeface="Norican"/>
                <a:ea typeface="Norican"/>
                <a:cs typeface="Norican"/>
                <a:sym typeface="Norican"/>
              </a:defRPr>
            </a:lvl8pPr>
            <a:lvl9pPr lvl="8">
              <a:spcBef>
                <a:spcPts val="0"/>
              </a:spcBef>
              <a:spcAft>
                <a:spcPts val="0"/>
              </a:spcAft>
              <a:buClr>
                <a:schemeClr val="dk2"/>
              </a:buClr>
              <a:buSzPts val="2800"/>
              <a:buFont typeface="Norican"/>
              <a:buNone/>
              <a:defRPr sz="2800">
                <a:solidFill>
                  <a:schemeClr val="dk2"/>
                </a:solidFill>
                <a:latin typeface="Norican"/>
                <a:ea typeface="Norican"/>
                <a:cs typeface="Norican"/>
                <a:sym typeface="Norican"/>
              </a:defRPr>
            </a:lvl9pPr>
          </a:lstStyle>
          <a:p>
            <a:endParaRPr/>
          </a:p>
        </p:txBody>
      </p:sp>
      <p:sp>
        <p:nvSpPr>
          <p:cNvPr id="7" name="Google Shape;7;p1"/>
          <p:cNvSpPr txBox="1">
            <a:spLocks noGrp="1"/>
          </p:cNvSpPr>
          <p:nvPr>
            <p:ph type="body" idx="1"/>
          </p:nvPr>
        </p:nvSpPr>
        <p:spPr>
          <a:xfrm>
            <a:off x="711975" y="1152475"/>
            <a:ext cx="7720200" cy="3416400"/>
          </a:xfrm>
          <a:prstGeom prst="rect">
            <a:avLst/>
          </a:prstGeom>
          <a:noFill/>
          <a:ln>
            <a:noFill/>
          </a:ln>
        </p:spPr>
        <p:txBody>
          <a:bodyPr spcFirstLastPara="1" wrap="square" lIns="91425" tIns="91425" rIns="91425" bIns="91425" anchor="t" anchorCtr="0">
            <a:noAutofit/>
          </a:bodyPr>
          <a:lstStyle>
            <a:lvl1pPr marL="457200" lvl="0" indent="-330200">
              <a:lnSpc>
                <a:spcPct val="115000"/>
              </a:lnSpc>
              <a:spcBef>
                <a:spcPts val="0"/>
              </a:spcBef>
              <a:spcAft>
                <a:spcPts val="0"/>
              </a:spcAft>
              <a:buClr>
                <a:schemeClr val="dk2"/>
              </a:buClr>
              <a:buSzPts val="1600"/>
              <a:buFont typeface="Albert Sans"/>
              <a:buChar char="●"/>
              <a:defRPr sz="1600">
                <a:solidFill>
                  <a:schemeClr val="dk2"/>
                </a:solidFill>
                <a:latin typeface="Albert Sans"/>
                <a:ea typeface="Albert Sans"/>
                <a:cs typeface="Albert Sans"/>
                <a:sym typeface="Albert Sans"/>
              </a:defRPr>
            </a:lvl1pPr>
            <a:lvl2pPr marL="914400" lvl="1" indent="-330200">
              <a:lnSpc>
                <a:spcPct val="115000"/>
              </a:lnSpc>
              <a:spcBef>
                <a:spcPts val="0"/>
              </a:spcBef>
              <a:spcAft>
                <a:spcPts val="0"/>
              </a:spcAft>
              <a:buClr>
                <a:schemeClr val="dk2"/>
              </a:buClr>
              <a:buSzPts val="1600"/>
              <a:buFont typeface="Albert Sans"/>
              <a:buChar char="○"/>
              <a:defRPr sz="1600">
                <a:solidFill>
                  <a:schemeClr val="dk2"/>
                </a:solidFill>
                <a:latin typeface="Albert Sans"/>
                <a:ea typeface="Albert Sans"/>
                <a:cs typeface="Albert Sans"/>
                <a:sym typeface="Albert Sans"/>
              </a:defRPr>
            </a:lvl2pPr>
            <a:lvl3pPr marL="1371600" lvl="2" indent="-330200">
              <a:lnSpc>
                <a:spcPct val="115000"/>
              </a:lnSpc>
              <a:spcBef>
                <a:spcPts val="0"/>
              </a:spcBef>
              <a:spcAft>
                <a:spcPts val="0"/>
              </a:spcAft>
              <a:buClr>
                <a:schemeClr val="dk2"/>
              </a:buClr>
              <a:buSzPts val="1600"/>
              <a:buFont typeface="Albert Sans"/>
              <a:buChar char="■"/>
              <a:defRPr sz="1600">
                <a:solidFill>
                  <a:schemeClr val="dk2"/>
                </a:solidFill>
                <a:latin typeface="Albert Sans"/>
                <a:ea typeface="Albert Sans"/>
                <a:cs typeface="Albert Sans"/>
                <a:sym typeface="Albert Sans"/>
              </a:defRPr>
            </a:lvl3pPr>
            <a:lvl4pPr marL="1828800" lvl="3" indent="-330200">
              <a:lnSpc>
                <a:spcPct val="115000"/>
              </a:lnSpc>
              <a:spcBef>
                <a:spcPts val="0"/>
              </a:spcBef>
              <a:spcAft>
                <a:spcPts val="0"/>
              </a:spcAft>
              <a:buClr>
                <a:schemeClr val="dk2"/>
              </a:buClr>
              <a:buSzPts val="1600"/>
              <a:buFont typeface="Albert Sans"/>
              <a:buChar char="●"/>
              <a:defRPr sz="1600">
                <a:solidFill>
                  <a:schemeClr val="dk2"/>
                </a:solidFill>
                <a:latin typeface="Albert Sans"/>
                <a:ea typeface="Albert Sans"/>
                <a:cs typeface="Albert Sans"/>
                <a:sym typeface="Albert Sans"/>
              </a:defRPr>
            </a:lvl4pPr>
            <a:lvl5pPr marL="2286000" lvl="4" indent="-330200">
              <a:lnSpc>
                <a:spcPct val="115000"/>
              </a:lnSpc>
              <a:spcBef>
                <a:spcPts val="0"/>
              </a:spcBef>
              <a:spcAft>
                <a:spcPts val="0"/>
              </a:spcAft>
              <a:buClr>
                <a:schemeClr val="dk2"/>
              </a:buClr>
              <a:buSzPts val="1600"/>
              <a:buFont typeface="Albert Sans"/>
              <a:buChar char="○"/>
              <a:defRPr sz="1600">
                <a:solidFill>
                  <a:schemeClr val="dk2"/>
                </a:solidFill>
                <a:latin typeface="Albert Sans"/>
                <a:ea typeface="Albert Sans"/>
                <a:cs typeface="Albert Sans"/>
                <a:sym typeface="Albert Sans"/>
              </a:defRPr>
            </a:lvl5pPr>
            <a:lvl6pPr marL="2743200" lvl="5" indent="-330200">
              <a:lnSpc>
                <a:spcPct val="115000"/>
              </a:lnSpc>
              <a:spcBef>
                <a:spcPts val="0"/>
              </a:spcBef>
              <a:spcAft>
                <a:spcPts val="0"/>
              </a:spcAft>
              <a:buClr>
                <a:schemeClr val="dk2"/>
              </a:buClr>
              <a:buSzPts val="1600"/>
              <a:buFont typeface="Albert Sans"/>
              <a:buChar char="■"/>
              <a:defRPr sz="1600">
                <a:solidFill>
                  <a:schemeClr val="dk2"/>
                </a:solidFill>
                <a:latin typeface="Albert Sans"/>
                <a:ea typeface="Albert Sans"/>
                <a:cs typeface="Albert Sans"/>
                <a:sym typeface="Albert Sans"/>
              </a:defRPr>
            </a:lvl6pPr>
            <a:lvl7pPr marL="3200400" lvl="6" indent="-330200">
              <a:lnSpc>
                <a:spcPct val="115000"/>
              </a:lnSpc>
              <a:spcBef>
                <a:spcPts val="0"/>
              </a:spcBef>
              <a:spcAft>
                <a:spcPts val="0"/>
              </a:spcAft>
              <a:buClr>
                <a:schemeClr val="dk2"/>
              </a:buClr>
              <a:buSzPts val="1600"/>
              <a:buFont typeface="Albert Sans"/>
              <a:buChar char="●"/>
              <a:defRPr sz="1600">
                <a:solidFill>
                  <a:schemeClr val="dk2"/>
                </a:solidFill>
                <a:latin typeface="Albert Sans"/>
                <a:ea typeface="Albert Sans"/>
                <a:cs typeface="Albert Sans"/>
                <a:sym typeface="Albert Sans"/>
              </a:defRPr>
            </a:lvl7pPr>
            <a:lvl8pPr marL="3657600" lvl="7" indent="-330200">
              <a:lnSpc>
                <a:spcPct val="115000"/>
              </a:lnSpc>
              <a:spcBef>
                <a:spcPts val="0"/>
              </a:spcBef>
              <a:spcAft>
                <a:spcPts val="0"/>
              </a:spcAft>
              <a:buClr>
                <a:schemeClr val="dk2"/>
              </a:buClr>
              <a:buSzPts val="1600"/>
              <a:buFont typeface="Albert Sans"/>
              <a:buChar char="○"/>
              <a:defRPr sz="1600">
                <a:solidFill>
                  <a:schemeClr val="dk2"/>
                </a:solidFill>
                <a:latin typeface="Albert Sans"/>
                <a:ea typeface="Albert Sans"/>
                <a:cs typeface="Albert Sans"/>
                <a:sym typeface="Albert Sans"/>
              </a:defRPr>
            </a:lvl8pPr>
            <a:lvl9pPr marL="4114800" lvl="8" indent="-330200">
              <a:lnSpc>
                <a:spcPct val="115000"/>
              </a:lnSpc>
              <a:spcBef>
                <a:spcPts val="0"/>
              </a:spcBef>
              <a:spcAft>
                <a:spcPts val="0"/>
              </a:spcAft>
              <a:buClr>
                <a:schemeClr val="dk2"/>
              </a:buClr>
              <a:buSzPts val="1600"/>
              <a:buFont typeface="Albert Sans"/>
              <a:buChar char="■"/>
              <a:defRPr sz="1600">
                <a:solidFill>
                  <a:schemeClr val="dk2"/>
                </a:solidFill>
                <a:latin typeface="Albert Sans"/>
                <a:ea typeface="Albert Sans"/>
                <a:cs typeface="Albert Sans"/>
                <a:sym typeface="Albert Sans"/>
              </a:defRPr>
            </a:lvl9pPr>
          </a:lstStyle>
          <a:p>
            <a:endParaRPr/>
          </a:p>
        </p:txBody>
      </p:sp>
    </p:spTree>
  </p:cSld>
  <p:clrMap bg1="lt1" tx1="dk1" bg2="dk2" tx2="lt2" accent1="accent1" accent2="accent2" accent3="accent3" accent4="accent4" accent5="accent5" accent6="accent6" hlink="hlink" folHlink="folHlink"/>
  <p:sldLayoutIdLst>
    <p:sldLayoutId id="2147483648" r:id="rId1"/>
    <p:sldLayoutId id="2147483652" r:id="rId2"/>
    <p:sldLayoutId id="2147483653" r:id="rId3"/>
    <p:sldLayoutId id="2147483654" r:id="rId4"/>
    <p:sldLayoutId id="2147483655" r:id="rId5"/>
    <p:sldLayoutId id="2147483656" r:id="rId6"/>
    <p:sldLayoutId id="2147483657" r:id="rId7"/>
    <p:sldLayoutId id="2147483658" r:id="rId8"/>
    <p:sldLayoutId id="2147483659" r:id="rId9"/>
    <p:sldLayoutId id="2147483665" r:id="rId10"/>
    <p:sldLayoutId id="2147483666" r:id="rId11"/>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2.xml"/><Relationship Id="rId1" Type="http://schemas.openxmlformats.org/officeDocument/2006/relationships/slideLayout" Target="../slideLayouts/slideLayout3.xml"/></Relationships>
</file>

<file path=ppt/slides/_rels/slide3.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3.xml"/><Relationship Id="rId1" Type="http://schemas.openxmlformats.org/officeDocument/2006/relationships/slideLayout" Target="../slideLayouts/slideLayout2.xml"/><Relationship Id="rId5" Type="http://schemas.openxmlformats.org/officeDocument/2006/relationships/image" Target="../media/image5.png"/><Relationship Id="rId4" Type="http://schemas.openxmlformats.org/officeDocument/2006/relationships/image" Target="../media/image4.png"/></Relationships>
</file>

<file path=ppt/slides/_rels/slide4.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4.xml"/><Relationship Id="rId1" Type="http://schemas.openxmlformats.org/officeDocument/2006/relationships/slideLayout" Target="../slideLayouts/slideLayout3.xml"/><Relationship Id="rId4" Type="http://schemas.openxmlformats.org/officeDocument/2006/relationships/image" Target="../media/image7.png"/></Relationships>
</file>

<file path=ppt/slides/_rels/slide5.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notesSlide" Target="../notesSlides/notesSlide5.xml"/><Relationship Id="rId1" Type="http://schemas.openxmlformats.org/officeDocument/2006/relationships/slideLayout" Target="../slideLayouts/slideLayout3.xml"/><Relationship Id="rId6" Type="http://schemas.openxmlformats.org/officeDocument/2006/relationships/image" Target="../media/image11.png"/><Relationship Id="rId5" Type="http://schemas.openxmlformats.org/officeDocument/2006/relationships/image" Target="../media/image10.png"/><Relationship Id="rId4" Type="http://schemas.openxmlformats.org/officeDocument/2006/relationships/image" Target="../media/image9.png"/></Relationships>
</file>

<file path=ppt/slides/_rels/slide6.xml.rels><?xml version="1.0" encoding="UTF-8" standalone="yes"?>
<Relationships xmlns="http://schemas.openxmlformats.org/package/2006/relationships"><Relationship Id="rId3" Type="http://schemas.openxmlformats.org/officeDocument/2006/relationships/image" Target="../media/image12.png"/><Relationship Id="rId7" Type="http://schemas.openxmlformats.org/officeDocument/2006/relationships/image" Target="../media/image16.png"/><Relationship Id="rId2" Type="http://schemas.openxmlformats.org/officeDocument/2006/relationships/notesSlide" Target="../notesSlides/notesSlide6.xml"/><Relationship Id="rId1" Type="http://schemas.openxmlformats.org/officeDocument/2006/relationships/slideLayout" Target="../slideLayouts/slideLayout3.xml"/><Relationship Id="rId6" Type="http://schemas.openxmlformats.org/officeDocument/2006/relationships/image" Target="../media/image15.png"/><Relationship Id="rId5" Type="http://schemas.openxmlformats.org/officeDocument/2006/relationships/image" Target="../media/image14.png"/><Relationship Id="rId4" Type="http://schemas.openxmlformats.org/officeDocument/2006/relationships/image" Target="../media/image13.png"/></Relationships>
</file>

<file path=ppt/slides/_rels/slide7.xml.rels><?xml version="1.0" encoding="UTF-8" standalone="yes"?>
<Relationships xmlns="http://schemas.openxmlformats.org/package/2006/relationships"><Relationship Id="rId8" Type="http://schemas.openxmlformats.org/officeDocument/2006/relationships/image" Target="../media/image22.png"/><Relationship Id="rId3" Type="http://schemas.openxmlformats.org/officeDocument/2006/relationships/image" Target="../media/image17.png"/><Relationship Id="rId7" Type="http://schemas.openxmlformats.org/officeDocument/2006/relationships/image" Target="../media/image21.png"/><Relationship Id="rId2" Type="http://schemas.openxmlformats.org/officeDocument/2006/relationships/notesSlide" Target="../notesSlides/notesSlide7.xml"/><Relationship Id="rId1" Type="http://schemas.openxmlformats.org/officeDocument/2006/relationships/slideLayout" Target="../slideLayouts/slideLayout3.xml"/><Relationship Id="rId6" Type="http://schemas.openxmlformats.org/officeDocument/2006/relationships/image" Target="../media/image20.png"/><Relationship Id="rId5" Type="http://schemas.openxmlformats.org/officeDocument/2006/relationships/image" Target="../media/image19.png"/><Relationship Id="rId4" Type="http://schemas.openxmlformats.org/officeDocument/2006/relationships/image" Target="../media/image18.png"/></Relationships>
</file>

<file path=ppt/slides/_rels/slide8.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notesSlide" Target="../notesSlides/notesSlide8.xml"/><Relationship Id="rId1" Type="http://schemas.openxmlformats.org/officeDocument/2006/relationships/slideLayout" Target="../slideLayouts/slideLayout3.xml"/><Relationship Id="rId5" Type="http://schemas.openxmlformats.org/officeDocument/2006/relationships/image" Target="../media/image25.png"/><Relationship Id="rId4" Type="http://schemas.openxmlformats.org/officeDocument/2006/relationships/image" Target="../media/image24.png"/></Relationships>
</file>

<file path=ppt/slides/_rels/slide9.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notesSlide" Target="../notesSlides/notesSlide9.xml"/><Relationship Id="rId1" Type="http://schemas.openxmlformats.org/officeDocument/2006/relationships/slideLayout" Target="../slideLayouts/slideLayout3.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Shape 13165"/>
        <p:cNvGrpSpPr/>
        <p:nvPr/>
      </p:nvGrpSpPr>
      <p:grpSpPr>
        <a:xfrm>
          <a:off x="0" y="0"/>
          <a:ext cx="0" cy="0"/>
          <a:chOff x="0" y="0"/>
          <a:chExt cx="0" cy="0"/>
        </a:xfrm>
      </p:grpSpPr>
      <p:sp>
        <p:nvSpPr>
          <p:cNvPr id="13166" name="Google Shape;13166;p24"/>
          <p:cNvSpPr txBox="1">
            <a:spLocks noGrp="1"/>
          </p:cNvSpPr>
          <p:nvPr>
            <p:ph type="ctrTitle"/>
          </p:nvPr>
        </p:nvSpPr>
        <p:spPr>
          <a:xfrm>
            <a:off x="119424" y="1239702"/>
            <a:ext cx="7096800" cy="1739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s-MX" dirty="0" smtClean="0">
                <a:solidFill>
                  <a:schemeClr val="lt2"/>
                </a:solidFill>
              </a:rPr>
              <a:t>Will y su búsqueda de la felicidad </a:t>
            </a:r>
            <a:endParaRPr dirty="0">
              <a:solidFill>
                <a:schemeClr val="lt2"/>
              </a:solidFill>
            </a:endParaRPr>
          </a:p>
        </p:txBody>
      </p:sp>
      <p:pic>
        <p:nvPicPr>
          <p:cNvPr id="2" name="Imagen 1"/>
          <p:cNvPicPr>
            <a:picLocks noChangeAspect="1"/>
          </p:cNvPicPr>
          <p:nvPr/>
        </p:nvPicPr>
        <p:blipFill>
          <a:blip r:embed="rId3"/>
          <a:stretch>
            <a:fillRect/>
          </a:stretch>
        </p:blipFill>
        <p:spPr>
          <a:xfrm>
            <a:off x="5661061" y="2167444"/>
            <a:ext cx="2465798" cy="1623316"/>
          </a:xfrm>
          <a:prstGeom prst="rect">
            <a:avLst/>
          </a:prstGeom>
        </p:spPr>
      </p:pic>
    </p:spTree>
  </p:cSld>
  <p:clrMapOvr>
    <a:masterClrMapping/>
  </p:clrMapOvr>
  <mc:AlternateContent xmlns:mc="http://schemas.openxmlformats.org/markup-compatibility/2006">
    <mc:Choice xmlns:p15="http://schemas.microsoft.com/office/powerpoint/2012/main" Requires="p15">
      <p:transition xmlns:p14="http://schemas.microsoft.com/office/powerpoint/2010/main" spd="slow" p14:dur="2000">
        <p15:prstTrans prst="drape"/>
      </p:transition>
    </mc:Choice>
    <mc:Fallback>
      <p:transition spd="slow">
        <p:fade/>
      </p:transition>
    </mc:Fallback>
  </mc:AlternateContent>
  <p:timing>
    <p:tnLst>
      <p:par>
        <p:cTn id="1" dur="indefinite" restart="never" nodeType="tmRoot"/>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13176"/>
        <p:cNvGrpSpPr/>
        <p:nvPr/>
      </p:nvGrpSpPr>
      <p:grpSpPr>
        <a:xfrm>
          <a:off x="0" y="0"/>
          <a:ext cx="0" cy="0"/>
          <a:chOff x="0" y="0"/>
          <a:chExt cx="0" cy="0"/>
        </a:xfrm>
      </p:grpSpPr>
      <p:sp>
        <p:nvSpPr>
          <p:cNvPr id="13178" name="Google Shape;13178;p26"/>
          <p:cNvSpPr txBox="1">
            <a:spLocks noGrp="1"/>
          </p:cNvSpPr>
          <p:nvPr>
            <p:ph type="subTitle" idx="1"/>
          </p:nvPr>
        </p:nvSpPr>
        <p:spPr>
          <a:xfrm>
            <a:off x="4763839" y="898098"/>
            <a:ext cx="3455488" cy="1826100"/>
          </a:xfrm>
          <a:prstGeom prst="rect">
            <a:avLst/>
          </a:prstGeom>
        </p:spPr>
        <p:txBody>
          <a:bodyPr spcFirstLastPara="1" wrap="square" lIns="91425" tIns="91425" rIns="91425" bIns="91425" anchor="t" anchorCtr="0">
            <a:noAutofit/>
          </a:bodyPr>
          <a:lstStyle/>
          <a:p>
            <a:pPr marL="0" lvl="0" indent="0" algn="l"/>
            <a:r>
              <a:rPr lang="es-MX" dirty="0"/>
              <a:t>Había una vez en un pequeño pueblo, un panda curioso y hablador, a quien le gustaba dormir y tocar el tambor; aunque lo que más lo distingue es que es un gran soñador. </a:t>
            </a:r>
          </a:p>
          <a:p>
            <a:pPr marL="0" lvl="0" indent="0" algn="l"/>
            <a:r>
              <a:rPr lang="es-MX" dirty="0" smtClean="0"/>
              <a:t>No </a:t>
            </a:r>
            <a:r>
              <a:rPr lang="es-MX" dirty="0"/>
              <a:t>le gustaba su hogar pues decía que nadie quería imaginar. Así que él decidió que encontraría algo que ayudara a su pueblo a tener color, pues los días grises nunca faltaban en ese gran lugar. </a:t>
            </a:r>
          </a:p>
          <a:p>
            <a:pPr marL="0" lvl="0" indent="0" algn="l"/>
            <a:r>
              <a:rPr lang="es-MX" dirty="0" smtClean="0"/>
              <a:t>Su </a:t>
            </a:r>
            <a:r>
              <a:rPr lang="es-MX" dirty="0"/>
              <a:t>querido y algo triste osoland.</a:t>
            </a:r>
            <a:endParaRPr dirty="0"/>
          </a:p>
        </p:txBody>
      </p:sp>
      <p:grpSp>
        <p:nvGrpSpPr>
          <p:cNvPr id="13179" name="Google Shape;13179;p26"/>
          <p:cNvGrpSpPr/>
          <p:nvPr/>
        </p:nvGrpSpPr>
        <p:grpSpPr>
          <a:xfrm>
            <a:off x="1876800" y="520737"/>
            <a:ext cx="5163281" cy="64200"/>
            <a:chOff x="1636650" y="1224625"/>
            <a:chExt cx="5870700" cy="64200"/>
          </a:xfrm>
        </p:grpSpPr>
        <p:cxnSp>
          <p:nvCxnSpPr>
            <p:cNvPr id="13180" name="Google Shape;13180;p26"/>
            <p:cNvCxnSpPr/>
            <p:nvPr/>
          </p:nvCxnSpPr>
          <p:spPr>
            <a:xfrm rot="10800000">
              <a:off x="1636650" y="1256725"/>
              <a:ext cx="5870700" cy="0"/>
            </a:xfrm>
            <a:prstGeom prst="straightConnector1">
              <a:avLst/>
            </a:prstGeom>
            <a:noFill/>
            <a:ln w="9525" cap="flat" cmpd="sng">
              <a:solidFill>
                <a:schemeClr val="dk2"/>
              </a:solidFill>
              <a:prstDash val="solid"/>
              <a:round/>
              <a:headEnd type="diamond" w="med" len="med"/>
              <a:tailEnd type="diamond" w="med" len="med"/>
            </a:ln>
          </p:spPr>
        </p:cxnSp>
        <p:sp>
          <p:nvSpPr>
            <p:cNvPr id="13181" name="Google Shape;13181;p26"/>
            <p:cNvSpPr/>
            <p:nvPr/>
          </p:nvSpPr>
          <p:spPr>
            <a:xfrm>
              <a:off x="4539900" y="1224625"/>
              <a:ext cx="64200" cy="64200"/>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2" name="Imagen 1"/>
          <p:cNvPicPr>
            <a:picLocks noChangeAspect="1"/>
          </p:cNvPicPr>
          <p:nvPr/>
        </p:nvPicPr>
        <p:blipFill>
          <a:blip r:embed="rId3"/>
          <a:stretch>
            <a:fillRect/>
          </a:stretch>
        </p:blipFill>
        <p:spPr>
          <a:xfrm>
            <a:off x="914400" y="1212351"/>
            <a:ext cx="3061699" cy="2743200"/>
          </a:xfrm>
          <a:prstGeom prst="rect">
            <a:avLst/>
          </a:prstGeom>
        </p:spPr>
      </p:pic>
    </p:spTree>
  </p:cSld>
  <p:clrMapOvr>
    <a:masterClrMapping/>
  </p:clrMapOvr>
  <mc:AlternateContent xmlns:mc="http://schemas.openxmlformats.org/markup-compatibility/2006">
    <mc:Choice xmlns:p15="http://schemas.microsoft.com/office/powerpoint/2012/main" Requires="p15">
      <p:transition xmlns:p14="http://schemas.microsoft.com/office/powerpoint/2010/main" spd="slow" p14:dur="2000">
        <p15:prstTrans prst="drape"/>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2" presetClass="emph" presetSubtype="0" fill="hold" nodeType="clickEffect">
                                  <p:stCondLst>
                                    <p:cond delay="0"/>
                                  </p:stCondLst>
                                  <p:childTnLst>
                                    <p:animRot by="120000">
                                      <p:cBhvr>
                                        <p:cTn id="6" dur="100" fill="hold">
                                          <p:stCondLst>
                                            <p:cond delay="0"/>
                                          </p:stCondLst>
                                        </p:cTn>
                                        <p:tgtEl>
                                          <p:spTgt spid="2"/>
                                        </p:tgtEl>
                                        <p:attrNameLst>
                                          <p:attrName>r</p:attrName>
                                        </p:attrNameLst>
                                      </p:cBhvr>
                                    </p:animRot>
                                    <p:animRot by="-240000">
                                      <p:cBhvr>
                                        <p:cTn id="7" dur="200" fill="hold">
                                          <p:stCondLst>
                                            <p:cond delay="200"/>
                                          </p:stCondLst>
                                        </p:cTn>
                                        <p:tgtEl>
                                          <p:spTgt spid="2"/>
                                        </p:tgtEl>
                                        <p:attrNameLst>
                                          <p:attrName>r</p:attrName>
                                        </p:attrNameLst>
                                      </p:cBhvr>
                                    </p:animRot>
                                    <p:animRot by="240000">
                                      <p:cBhvr>
                                        <p:cTn id="8" dur="200" fill="hold">
                                          <p:stCondLst>
                                            <p:cond delay="400"/>
                                          </p:stCondLst>
                                        </p:cTn>
                                        <p:tgtEl>
                                          <p:spTgt spid="2"/>
                                        </p:tgtEl>
                                        <p:attrNameLst>
                                          <p:attrName>r</p:attrName>
                                        </p:attrNameLst>
                                      </p:cBhvr>
                                    </p:animRot>
                                    <p:animRot by="-240000">
                                      <p:cBhvr>
                                        <p:cTn id="9" dur="200" fill="hold">
                                          <p:stCondLst>
                                            <p:cond delay="600"/>
                                          </p:stCondLst>
                                        </p:cTn>
                                        <p:tgtEl>
                                          <p:spTgt spid="2"/>
                                        </p:tgtEl>
                                        <p:attrNameLst>
                                          <p:attrName>r</p:attrName>
                                        </p:attrNameLst>
                                      </p:cBhvr>
                                    </p:animRot>
                                    <p:animRot by="120000">
                                      <p:cBhvr>
                                        <p:cTn id="10" dur="200" fill="hold">
                                          <p:stCondLst>
                                            <p:cond delay="800"/>
                                          </p:stCondLst>
                                        </p:cTn>
                                        <p:tgtEl>
                                          <p:spTgt spid="2"/>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13300"/>
        <p:cNvGrpSpPr/>
        <p:nvPr/>
      </p:nvGrpSpPr>
      <p:grpSpPr>
        <a:xfrm>
          <a:off x="0" y="0"/>
          <a:ext cx="0" cy="0"/>
          <a:chOff x="0" y="0"/>
          <a:chExt cx="0" cy="0"/>
        </a:xfrm>
      </p:grpSpPr>
      <p:sp>
        <p:nvSpPr>
          <p:cNvPr id="2" name="CuadroTexto 1"/>
          <p:cNvSpPr txBox="1"/>
          <p:nvPr/>
        </p:nvSpPr>
        <p:spPr>
          <a:xfrm>
            <a:off x="955495" y="1223765"/>
            <a:ext cx="3688423" cy="3539430"/>
          </a:xfrm>
          <a:prstGeom prst="rect">
            <a:avLst/>
          </a:prstGeom>
          <a:noFill/>
        </p:spPr>
        <p:txBody>
          <a:bodyPr wrap="square" rtlCol="0">
            <a:spAutoFit/>
          </a:bodyPr>
          <a:lstStyle/>
          <a:p>
            <a:r>
              <a:rPr lang="es-MX" sz="1600" dirty="0">
                <a:solidFill>
                  <a:schemeClr val="dk1"/>
                </a:solidFill>
                <a:latin typeface="Albert Sans"/>
                <a:ea typeface="Albert Sans"/>
                <a:cs typeface="Albert Sans"/>
                <a:sym typeface="Albert Sans"/>
              </a:rPr>
              <a:t>Un día cuando Will se encontraba dormido en su bambú, un ruido extraño lo hizo despertar, a lo lejos vio un copo de nieve volando por la ciudad, lo cual era imposible, ya que en osoland nunca nevaba pues la primavera siempre los acompañaba.</a:t>
            </a:r>
          </a:p>
          <a:p>
            <a:r>
              <a:rPr lang="es-MX" sz="1600" dirty="0">
                <a:solidFill>
                  <a:schemeClr val="dk1"/>
                </a:solidFill>
                <a:latin typeface="Albert Sans"/>
                <a:ea typeface="Albert Sans"/>
                <a:cs typeface="Albert Sans"/>
                <a:sym typeface="Albert Sans"/>
              </a:rPr>
              <a:t>Y se puso a pensar </a:t>
            </a:r>
          </a:p>
          <a:p>
            <a:r>
              <a:rPr lang="es-MX" sz="1600" dirty="0" smtClean="0">
                <a:solidFill>
                  <a:schemeClr val="dk1"/>
                </a:solidFill>
                <a:latin typeface="Albert Sans"/>
                <a:ea typeface="Albert Sans"/>
                <a:cs typeface="Albert Sans"/>
                <a:sym typeface="Albert Sans"/>
              </a:rPr>
              <a:t>- </a:t>
            </a:r>
            <a:r>
              <a:rPr lang="es-MX" sz="1600" dirty="0">
                <a:solidFill>
                  <a:schemeClr val="dk1"/>
                </a:solidFill>
                <a:latin typeface="Albert Sans"/>
                <a:ea typeface="Albert Sans"/>
                <a:cs typeface="Albert Sans"/>
                <a:sym typeface="Albert Sans"/>
              </a:rPr>
              <a:t>¿De dónde salió este copo? </a:t>
            </a:r>
          </a:p>
          <a:p>
            <a:r>
              <a:rPr lang="es-MX" sz="1600" dirty="0" smtClean="0">
                <a:solidFill>
                  <a:schemeClr val="dk1"/>
                </a:solidFill>
                <a:latin typeface="Albert Sans"/>
                <a:ea typeface="Albert Sans"/>
                <a:cs typeface="Albert Sans"/>
                <a:sym typeface="Albert Sans"/>
              </a:rPr>
              <a:t>Esto </a:t>
            </a:r>
            <a:r>
              <a:rPr lang="es-MX" sz="1600" dirty="0">
                <a:solidFill>
                  <a:schemeClr val="dk1"/>
                </a:solidFill>
                <a:latin typeface="Albert Sans"/>
                <a:ea typeface="Albert Sans"/>
                <a:cs typeface="Albert Sans"/>
                <a:sym typeface="Albert Sans"/>
              </a:rPr>
              <a:t>a will le dio esperanza para seguir su sueño. Así que al día siguiente su viaje empezaría, tal vez osoland no era solo lo que él </a:t>
            </a:r>
            <a:r>
              <a:rPr lang="es-MX" sz="1600" dirty="0" smtClean="0">
                <a:solidFill>
                  <a:schemeClr val="dk1"/>
                </a:solidFill>
                <a:latin typeface="Albert Sans"/>
                <a:ea typeface="Albert Sans"/>
                <a:cs typeface="Albert Sans"/>
                <a:sym typeface="Albert Sans"/>
              </a:rPr>
              <a:t>conocía.</a:t>
            </a:r>
            <a:endParaRPr lang="es-MX" sz="1600" dirty="0">
              <a:solidFill>
                <a:schemeClr val="dk1"/>
              </a:solidFill>
              <a:latin typeface="Albert Sans"/>
              <a:ea typeface="Albert Sans"/>
              <a:cs typeface="Albert Sans"/>
              <a:sym typeface="Albert Sans"/>
            </a:endParaRPr>
          </a:p>
        </p:txBody>
      </p:sp>
      <p:pic>
        <p:nvPicPr>
          <p:cNvPr id="3" name="Imagen 2"/>
          <p:cNvPicPr>
            <a:picLocks noChangeAspect="1"/>
          </p:cNvPicPr>
          <p:nvPr/>
        </p:nvPicPr>
        <p:blipFill>
          <a:blip r:embed="rId3"/>
          <a:stretch>
            <a:fillRect/>
          </a:stretch>
        </p:blipFill>
        <p:spPr>
          <a:xfrm>
            <a:off x="4561725" y="326488"/>
            <a:ext cx="2143125" cy="2143125"/>
          </a:xfrm>
          <a:prstGeom prst="rect">
            <a:avLst/>
          </a:prstGeom>
        </p:spPr>
      </p:pic>
      <p:pic>
        <p:nvPicPr>
          <p:cNvPr id="4" name="Imagen 3"/>
          <p:cNvPicPr>
            <a:picLocks noChangeAspect="1"/>
          </p:cNvPicPr>
          <p:nvPr/>
        </p:nvPicPr>
        <p:blipFill>
          <a:blip r:embed="rId4"/>
          <a:stretch>
            <a:fillRect/>
          </a:stretch>
        </p:blipFill>
        <p:spPr>
          <a:xfrm>
            <a:off x="7229957" y="3387828"/>
            <a:ext cx="1533900" cy="1375367"/>
          </a:xfrm>
          <a:prstGeom prst="rect">
            <a:avLst/>
          </a:prstGeom>
        </p:spPr>
      </p:pic>
      <p:pic>
        <p:nvPicPr>
          <p:cNvPr id="5" name="Imagen 4"/>
          <p:cNvPicPr>
            <a:picLocks noChangeAspect="1"/>
          </p:cNvPicPr>
          <p:nvPr/>
        </p:nvPicPr>
        <p:blipFill>
          <a:blip r:embed="rId5"/>
          <a:stretch>
            <a:fillRect/>
          </a:stretch>
        </p:blipFill>
        <p:spPr>
          <a:xfrm>
            <a:off x="5907640" y="2849756"/>
            <a:ext cx="1087936" cy="869489"/>
          </a:xfrm>
          <a:prstGeom prst="rect">
            <a:avLst/>
          </a:prstGeom>
        </p:spPr>
      </p:pic>
    </p:spTree>
  </p:cSld>
  <p:clrMapOvr>
    <a:masterClrMapping/>
  </p:clrMapOvr>
  <mc:AlternateContent xmlns:mc="http://schemas.openxmlformats.org/markup-compatibility/2006">
    <mc:Choice xmlns:p15="http://schemas.microsoft.com/office/powerpoint/2012/main" Requires="p15">
      <p:transition xmlns:p14="http://schemas.microsoft.com/office/powerpoint/2010/main" spd="slow" p14:dur="2000">
        <p15:prstTrans prst="drape"/>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7"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1000"/>
                                        <p:tgtEl>
                                          <p:spTgt spid="5"/>
                                        </p:tgtEl>
                                      </p:cBhvr>
                                    </p:animEffect>
                                    <p:anim calcmode="lin" valueType="num">
                                      <p:cBhvr>
                                        <p:cTn id="8" dur="1000" fill="hold"/>
                                        <p:tgtEl>
                                          <p:spTgt spid="5"/>
                                        </p:tgtEl>
                                        <p:attrNameLst>
                                          <p:attrName>ppt_x</p:attrName>
                                        </p:attrNameLst>
                                      </p:cBhvr>
                                      <p:tavLst>
                                        <p:tav tm="0">
                                          <p:val>
                                            <p:strVal val="#ppt_x"/>
                                          </p:val>
                                        </p:tav>
                                        <p:tav tm="100000">
                                          <p:val>
                                            <p:strVal val="#ppt_x"/>
                                          </p:val>
                                        </p:tav>
                                      </p:tavLst>
                                    </p:anim>
                                    <p:anim calcmode="lin" valueType="num">
                                      <p:cBhvr>
                                        <p:cTn id="9" dur="1000" fill="hold"/>
                                        <p:tgtEl>
                                          <p:spTgt spid="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13176"/>
        <p:cNvGrpSpPr/>
        <p:nvPr/>
      </p:nvGrpSpPr>
      <p:grpSpPr>
        <a:xfrm>
          <a:off x="0" y="0"/>
          <a:ext cx="0" cy="0"/>
          <a:chOff x="0" y="0"/>
          <a:chExt cx="0" cy="0"/>
        </a:xfrm>
      </p:grpSpPr>
      <p:sp>
        <p:nvSpPr>
          <p:cNvPr id="13178" name="Google Shape;13178;p26"/>
          <p:cNvSpPr txBox="1">
            <a:spLocks noGrp="1"/>
          </p:cNvSpPr>
          <p:nvPr>
            <p:ph type="subTitle" idx="1"/>
          </p:nvPr>
        </p:nvSpPr>
        <p:spPr>
          <a:xfrm>
            <a:off x="4763839" y="898098"/>
            <a:ext cx="3455488" cy="1826100"/>
          </a:xfrm>
          <a:prstGeom prst="rect">
            <a:avLst/>
          </a:prstGeom>
        </p:spPr>
        <p:txBody>
          <a:bodyPr spcFirstLastPara="1" wrap="square" lIns="91425" tIns="91425" rIns="91425" bIns="91425" anchor="t" anchorCtr="0">
            <a:noAutofit/>
          </a:bodyPr>
          <a:lstStyle/>
          <a:p>
            <a:pPr marL="0" lvl="0" indent="0" algn="l"/>
            <a:r>
              <a:rPr lang="es-MX" dirty="0"/>
              <a:t>Preparo su mochila y compro un poco de comida porque su aventura apenas comenzaría, nadie en su pueblo se dio cuenta de que se iba pues todos se concentraban en su rutina, su trabajo en oficina no les daba alegría, pero Will se encargaría de cambiar todo eso.</a:t>
            </a:r>
            <a:endParaRPr dirty="0"/>
          </a:p>
        </p:txBody>
      </p:sp>
      <p:grpSp>
        <p:nvGrpSpPr>
          <p:cNvPr id="13179" name="Google Shape;13179;p26"/>
          <p:cNvGrpSpPr/>
          <p:nvPr/>
        </p:nvGrpSpPr>
        <p:grpSpPr>
          <a:xfrm>
            <a:off x="1876800" y="520737"/>
            <a:ext cx="5163281" cy="64200"/>
            <a:chOff x="1636650" y="1224625"/>
            <a:chExt cx="5870700" cy="64200"/>
          </a:xfrm>
        </p:grpSpPr>
        <p:cxnSp>
          <p:nvCxnSpPr>
            <p:cNvPr id="13180" name="Google Shape;13180;p26"/>
            <p:cNvCxnSpPr/>
            <p:nvPr/>
          </p:nvCxnSpPr>
          <p:spPr>
            <a:xfrm rot="10800000">
              <a:off x="1636650" y="1256725"/>
              <a:ext cx="5870700" cy="0"/>
            </a:xfrm>
            <a:prstGeom prst="straightConnector1">
              <a:avLst/>
            </a:prstGeom>
            <a:noFill/>
            <a:ln w="9525" cap="flat" cmpd="sng">
              <a:solidFill>
                <a:schemeClr val="dk2"/>
              </a:solidFill>
              <a:prstDash val="solid"/>
              <a:round/>
              <a:headEnd type="diamond" w="med" len="med"/>
              <a:tailEnd type="diamond" w="med" len="med"/>
            </a:ln>
          </p:spPr>
        </p:cxnSp>
        <p:sp>
          <p:nvSpPr>
            <p:cNvPr id="13181" name="Google Shape;13181;p26"/>
            <p:cNvSpPr/>
            <p:nvPr/>
          </p:nvSpPr>
          <p:spPr>
            <a:xfrm>
              <a:off x="4539900" y="1224625"/>
              <a:ext cx="64200" cy="64200"/>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3" name="Imagen 2"/>
          <p:cNvPicPr>
            <a:picLocks noChangeAspect="1"/>
          </p:cNvPicPr>
          <p:nvPr/>
        </p:nvPicPr>
        <p:blipFill>
          <a:blip r:embed="rId3"/>
          <a:stretch>
            <a:fillRect/>
          </a:stretch>
        </p:blipFill>
        <p:spPr>
          <a:xfrm>
            <a:off x="1098211" y="3230152"/>
            <a:ext cx="885825" cy="1066800"/>
          </a:xfrm>
          <a:prstGeom prst="rect">
            <a:avLst/>
          </a:prstGeom>
        </p:spPr>
      </p:pic>
      <p:pic>
        <p:nvPicPr>
          <p:cNvPr id="4" name="Imagen 3"/>
          <p:cNvPicPr>
            <a:picLocks noChangeAspect="1"/>
          </p:cNvPicPr>
          <p:nvPr/>
        </p:nvPicPr>
        <p:blipFill>
          <a:blip r:embed="rId4"/>
          <a:stretch>
            <a:fillRect/>
          </a:stretch>
        </p:blipFill>
        <p:spPr>
          <a:xfrm>
            <a:off x="912473" y="739585"/>
            <a:ext cx="2143125" cy="2143125"/>
          </a:xfrm>
          <a:prstGeom prst="rect">
            <a:avLst/>
          </a:prstGeom>
        </p:spPr>
      </p:pic>
    </p:spTree>
    <p:extLst>
      <p:ext uri="{BB962C8B-B14F-4D97-AF65-F5344CB8AC3E}">
        <p14:creationId xmlns:p14="http://schemas.microsoft.com/office/powerpoint/2010/main" val="4041845112"/>
      </p:ext>
    </p:extLst>
  </p:cSld>
  <p:clrMapOvr>
    <a:masterClrMapping/>
  </p:clrMapOvr>
  <mc:AlternateContent xmlns:mc="http://schemas.openxmlformats.org/markup-compatibility/2006">
    <mc:Choice xmlns:p15="http://schemas.microsoft.com/office/powerpoint/2012/main" Requires="p15">
      <p:transition xmlns:p14="http://schemas.microsoft.com/office/powerpoint/2010/main" spd="slow" p14:dur="2000">
        <p15:prstTrans prst="drape"/>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6" presetClass="entr" presetSubtype="0"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down)">
                                      <p:cBhvr>
                                        <p:cTn id="7" dur="580">
                                          <p:stCondLst>
                                            <p:cond delay="0"/>
                                          </p:stCondLst>
                                        </p:cTn>
                                        <p:tgtEl>
                                          <p:spTgt spid="4"/>
                                        </p:tgtEl>
                                      </p:cBhvr>
                                    </p:animEffect>
                                    <p:anim calcmode="lin" valueType="num">
                                      <p:cBhvr>
                                        <p:cTn id="8" dur="1822" tmFilter="0,0; 0.14,0.36; 0.43,0.73; 0.71,0.91; 1.0,1.0">
                                          <p:stCondLst>
                                            <p:cond delay="0"/>
                                          </p:stCondLst>
                                        </p:cTn>
                                        <p:tgtEl>
                                          <p:spTgt spid="4"/>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4"/>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4"/>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4"/>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4"/>
                                        </p:tgtEl>
                                        <p:attrNameLst>
                                          <p:attrName>ppt_y</p:attrName>
                                        </p:attrNameLst>
                                      </p:cBhvr>
                                      <p:tavLst>
                                        <p:tav tm="0" fmla="#ppt_y-sin(pi*$)/81">
                                          <p:val>
                                            <p:fltVal val="0"/>
                                          </p:val>
                                        </p:tav>
                                        <p:tav tm="100000">
                                          <p:val>
                                            <p:fltVal val="1"/>
                                          </p:val>
                                        </p:tav>
                                      </p:tavLst>
                                    </p:anim>
                                    <p:animScale>
                                      <p:cBhvr>
                                        <p:cTn id="13" dur="26">
                                          <p:stCondLst>
                                            <p:cond delay="650"/>
                                          </p:stCondLst>
                                        </p:cTn>
                                        <p:tgtEl>
                                          <p:spTgt spid="4"/>
                                        </p:tgtEl>
                                      </p:cBhvr>
                                      <p:to x="100000" y="60000"/>
                                    </p:animScale>
                                    <p:animScale>
                                      <p:cBhvr>
                                        <p:cTn id="14" dur="166" decel="50000">
                                          <p:stCondLst>
                                            <p:cond delay="676"/>
                                          </p:stCondLst>
                                        </p:cTn>
                                        <p:tgtEl>
                                          <p:spTgt spid="4"/>
                                        </p:tgtEl>
                                      </p:cBhvr>
                                      <p:to x="100000" y="100000"/>
                                    </p:animScale>
                                    <p:animScale>
                                      <p:cBhvr>
                                        <p:cTn id="15" dur="26">
                                          <p:stCondLst>
                                            <p:cond delay="1312"/>
                                          </p:stCondLst>
                                        </p:cTn>
                                        <p:tgtEl>
                                          <p:spTgt spid="4"/>
                                        </p:tgtEl>
                                      </p:cBhvr>
                                      <p:to x="100000" y="80000"/>
                                    </p:animScale>
                                    <p:animScale>
                                      <p:cBhvr>
                                        <p:cTn id="16" dur="166" decel="50000">
                                          <p:stCondLst>
                                            <p:cond delay="1338"/>
                                          </p:stCondLst>
                                        </p:cTn>
                                        <p:tgtEl>
                                          <p:spTgt spid="4"/>
                                        </p:tgtEl>
                                      </p:cBhvr>
                                      <p:to x="100000" y="100000"/>
                                    </p:animScale>
                                    <p:animScale>
                                      <p:cBhvr>
                                        <p:cTn id="17" dur="26">
                                          <p:stCondLst>
                                            <p:cond delay="1642"/>
                                          </p:stCondLst>
                                        </p:cTn>
                                        <p:tgtEl>
                                          <p:spTgt spid="4"/>
                                        </p:tgtEl>
                                      </p:cBhvr>
                                      <p:to x="100000" y="90000"/>
                                    </p:animScale>
                                    <p:animScale>
                                      <p:cBhvr>
                                        <p:cTn id="18" dur="166" decel="50000">
                                          <p:stCondLst>
                                            <p:cond delay="1668"/>
                                          </p:stCondLst>
                                        </p:cTn>
                                        <p:tgtEl>
                                          <p:spTgt spid="4"/>
                                        </p:tgtEl>
                                      </p:cBhvr>
                                      <p:to x="100000" y="100000"/>
                                    </p:animScale>
                                    <p:animScale>
                                      <p:cBhvr>
                                        <p:cTn id="19" dur="26">
                                          <p:stCondLst>
                                            <p:cond delay="1808"/>
                                          </p:stCondLst>
                                        </p:cTn>
                                        <p:tgtEl>
                                          <p:spTgt spid="4"/>
                                        </p:tgtEl>
                                      </p:cBhvr>
                                      <p:to x="100000" y="95000"/>
                                    </p:animScale>
                                    <p:animScale>
                                      <p:cBhvr>
                                        <p:cTn id="20" dur="166" decel="50000">
                                          <p:stCondLst>
                                            <p:cond delay="1834"/>
                                          </p:stCondLst>
                                        </p:cTn>
                                        <p:tgtEl>
                                          <p:spTgt spid="4"/>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13176"/>
        <p:cNvGrpSpPr/>
        <p:nvPr/>
      </p:nvGrpSpPr>
      <p:grpSpPr>
        <a:xfrm>
          <a:off x="0" y="0"/>
          <a:ext cx="0" cy="0"/>
          <a:chOff x="0" y="0"/>
          <a:chExt cx="0" cy="0"/>
        </a:xfrm>
      </p:grpSpPr>
      <p:sp>
        <p:nvSpPr>
          <p:cNvPr id="13178" name="Google Shape;13178;p26"/>
          <p:cNvSpPr txBox="1">
            <a:spLocks noGrp="1"/>
          </p:cNvSpPr>
          <p:nvPr>
            <p:ph type="subTitle" idx="1"/>
          </p:nvPr>
        </p:nvSpPr>
        <p:spPr>
          <a:xfrm>
            <a:off x="739739" y="637193"/>
            <a:ext cx="5147353" cy="18261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s-MX" sz="1400" dirty="0" smtClean="0"/>
              <a:t>Al principio el estaba fascinado pues después de mucho caminar , llego a un hermoso bosque lleno de luz , colores y muchas flores. </a:t>
            </a:r>
          </a:p>
          <a:p>
            <a:pPr marL="0" lvl="0" indent="0" algn="l" rtl="0">
              <a:spcBef>
                <a:spcPts val="0"/>
              </a:spcBef>
              <a:spcAft>
                <a:spcPts val="0"/>
              </a:spcAft>
              <a:buNone/>
            </a:pPr>
            <a:r>
              <a:rPr lang="es-MX" sz="1400" dirty="0" smtClean="0"/>
              <a:t>A lo lejos vio como un oso tocaba con guitarra una melodía que a él le encantaba. Así que se acerco al oso para escuchar mejor la canción </a:t>
            </a:r>
          </a:p>
          <a:p>
            <a:pPr marL="285750" lvl="0" indent="-285750" algn="l" rtl="0">
              <a:spcBef>
                <a:spcPts val="0"/>
              </a:spcBef>
              <a:spcAft>
                <a:spcPts val="0"/>
              </a:spcAft>
              <a:buFontTx/>
              <a:buChar char="-"/>
            </a:pPr>
            <a:r>
              <a:rPr lang="es-MX" sz="1400" dirty="0" smtClean="0"/>
              <a:t>Es una hermosa canción  </a:t>
            </a:r>
            <a:r>
              <a:rPr lang="es-MX" sz="1400" dirty="0" smtClean="0"/>
              <a:t> </a:t>
            </a:r>
          </a:p>
          <a:p>
            <a:pPr marL="285750" lvl="0" indent="-285750" algn="l" rtl="0">
              <a:spcBef>
                <a:spcPts val="0"/>
              </a:spcBef>
              <a:spcAft>
                <a:spcPts val="0"/>
              </a:spcAft>
              <a:buFontTx/>
              <a:buChar char="-"/>
            </a:pPr>
            <a:r>
              <a:rPr lang="es-MX" sz="1400" dirty="0" smtClean="0"/>
              <a:t>Muchas gracias , es mi canción favorita </a:t>
            </a:r>
          </a:p>
          <a:p>
            <a:pPr marL="285750" lvl="0" indent="-285750" algn="l" rtl="0">
              <a:spcBef>
                <a:spcPts val="0"/>
              </a:spcBef>
              <a:spcAft>
                <a:spcPts val="0"/>
              </a:spcAft>
              <a:buFontTx/>
              <a:buChar char="-"/>
            </a:pPr>
            <a:r>
              <a:rPr lang="es-MX" sz="1400" dirty="0"/>
              <a:t>¡</a:t>
            </a:r>
            <a:r>
              <a:rPr lang="es-MX" sz="1400" dirty="0" smtClean="0"/>
              <a:t>La mía igual! </a:t>
            </a:r>
          </a:p>
          <a:p>
            <a:pPr marL="285750" lvl="0" indent="-285750" algn="l" rtl="0">
              <a:spcBef>
                <a:spcPts val="0"/>
              </a:spcBef>
              <a:spcAft>
                <a:spcPts val="0"/>
              </a:spcAft>
              <a:buFontTx/>
              <a:buChar char="-"/>
            </a:pPr>
            <a:r>
              <a:rPr lang="es-MX" sz="1400" dirty="0" smtClean="0"/>
              <a:t>Espera tu no eres de por aquí , tu pelaje no es como el mío. </a:t>
            </a:r>
          </a:p>
          <a:p>
            <a:pPr marL="285750" lvl="0" indent="-285750" algn="l" rtl="0">
              <a:spcBef>
                <a:spcPts val="0"/>
              </a:spcBef>
              <a:spcAft>
                <a:spcPts val="0"/>
              </a:spcAft>
              <a:buFontTx/>
              <a:buChar char="-"/>
            </a:pPr>
            <a:r>
              <a:rPr lang="es-MX" sz="1400" dirty="0" smtClean="0"/>
              <a:t>En realidad no lo soy , salí de mi pueblo para poder cumplir mi misión </a:t>
            </a:r>
          </a:p>
          <a:p>
            <a:pPr marL="285750" lvl="0" indent="-285750" algn="l" rtl="0">
              <a:spcBef>
                <a:spcPts val="0"/>
              </a:spcBef>
              <a:spcAft>
                <a:spcPts val="0"/>
              </a:spcAft>
              <a:buFontTx/>
              <a:buChar char="-"/>
            </a:pPr>
            <a:r>
              <a:rPr lang="es-MX" sz="1400" dirty="0" smtClean="0"/>
              <a:t>Que misión tienes ?</a:t>
            </a:r>
          </a:p>
          <a:p>
            <a:pPr marL="285750" lvl="0" indent="-285750" algn="l" rtl="0">
              <a:spcBef>
                <a:spcPts val="0"/>
              </a:spcBef>
              <a:spcAft>
                <a:spcPts val="0"/>
              </a:spcAft>
              <a:buFontTx/>
              <a:buChar char="-"/>
            </a:pPr>
            <a:r>
              <a:rPr lang="es-MX" sz="1400" dirty="0" smtClean="0"/>
              <a:t>Encontrar la felicidad y así poder darle un poco a mi pueblo </a:t>
            </a:r>
          </a:p>
          <a:p>
            <a:pPr marL="285750" lvl="0" indent="-285750" algn="l" rtl="0">
              <a:spcBef>
                <a:spcPts val="0"/>
              </a:spcBef>
              <a:spcAft>
                <a:spcPts val="0"/>
              </a:spcAft>
              <a:buFontTx/>
              <a:buChar char="-"/>
            </a:pPr>
            <a:r>
              <a:rPr lang="es-MX" sz="1400" dirty="0" smtClean="0"/>
              <a:t>Wow que asombroso , te puedo acompañar ?</a:t>
            </a:r>
          </a:p>
          <a:p>
            <a:pPr marL="285750" lvl="0" indent="-285750" algn="l" rtl="0">
              <a:spcBef>
                <a:spcPts val="0"/>
              </a:spcBef>
              <a:spcAft>
                <a:spcPts val="0"/>
              </a:spcAft>
              <a:buFontTx/>
              <a:buChar char="-"/>
            </a:pPr>
            <a:r>
              <a:rPr lang="es-MX" sz="1400" dirty="0" smtClean="0"/>
              <a:t>Claro </a:t>
            </a:r>
            <a:r>
              <a:rPr lang="es-MX" sz="1400" dirty="0" smtClean="0"/>
              <a:t> , mi nombre es will y el tuyo ?</a:t>
            </a:r>
          </a:p>
          <a:p>
            <a:pPr marL="285750" lvl="0" indent="-285750" algn="l" rtl="0">
              <a:spcBef>
                <a:spcPts val="0"/>
              </a:spcBef>
              <a:spcAft>
                <a:spcPts val="0"/>
              </a:spcAft>
              <a:buFontTx/>
              <a:buChar char="-"/>
            </a:pPr>
            <a:r>
              <a:rPr lang="es-MX" sz="1400" dirty="0" smtClean="0"/>
              <a:t>Yo me llamo simi pero puedes decirme amigo . </a:t>
            </a:r>
            <a:endParaRPr lang="es-MX" sz="1400" dirty="0" smtClean="0"/>
          </a:p>
        </p:txBody>
      </p:sp>
      <p:grpSp>
        <p:nvGrpSpPr>
          <p:cNvPr id="13179" name="Google Shape;13179;p26"/>
          <p:cNvGrpSpPr/>
          <p:nvPr/>
        </p:nvGrpSpPr>
        <p:grpSpPr>
          <a:xfrm>
            <a:off x="1876800" y="520737"/>
            <a:ext cx="5163281" cy="64200"/>
            <a:chOff x="1636650" y="1224625"/>
            <a:chExt cx="5870700" cy="64200"/>
          </a:xfrm>
        </p:grpSpPr>
        <p:cxnSp>
          <p:nvCxnSpPr>
            <p:cNvPr id="13180" name="Google Shape;13180;p26"/>
            <p:cNvCxnSpPr/>
            <p:nvPr/>
          </p:nvCxnSpPr>
          <p:spPr>
            <a:xfrm rot="10800000">
              <a:off x="1636650" y="1256725"/>
              <a:ext cx="5870700" cy="0"/>
            </a:xfrm>
            <a:prstGeom prst="straightConnector1">
              <a:avLst/>
            </a:prstGeom>
            <a:noFill/>
            <a:ln w="9525" cap="flat" cmpd="sng">
              <a:solidFill>
                <a:schemeClr val="dk2"/>
              </a:solidFill>
              <a:prstDash val="solid"/>
              <a:round/>
              <a:headEnd type="diamond" w="med" len="med"/>
              <a:tailEnd type="diamond" w="med" len="med"/>
            </a:ln>
          </p:spPr>
        </p:cxnSp>
        <p:sp>
          <p:nvSpPr>
            <p:cNvPr id="13181" name="Google Shape;13181;p26"/>
            <p:cNvSpPr/>
            <p:nvPr/>
          </p:nvSpPr>
          <p:spPr>
            <a:xfrm>
              <a:off x="4539900" y="1224625"/>
              <a:ext cx="64200" cy="64200"/>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6" name="Imagen 5"/>
          <p:cNvPicPr>
            <a:picLocks noChangeAspect="1"/>
          </p:cNvPicPr>
          <p:nvPr/>
        </p:nvPicPr>
        <p:blipFill>
          <a:blip r:embed="rId3"/>
          <a:stretch>
            <a:fillRect/>
          </a:stretch>
        </p:blipFill>
        <p:spPr>
          <a:xfrm>
            <a:off x="5981735" y="968941"/>
            <a:ext cx="2609850" cy="1752600"/>
          </a:xfrm>
          <a:prstGeom prst="rect">
            <a:avLst/>
          </a:prstGeom>
        </p:spPr>
      </p:pic>
      <p:pic>
        <p:nvPicPr>
          <p:cNvPr id="5" name="Imagen 4"/>
          <p:cNvPicPr>
            <a:picLocks noChangeAspect="1"/>
          </p:cNvPicPr>
          <p:nvPr/>
        </p:nvPicPr>
        <p:blipFill>
          <a:blip r:embed="rId4"/>
          <a:stretch>
            <a:fillRect/>
          </a:stretch>
        </p:blipFill>
        <p:spPr>
          <a:xfrm>
            <a:off x="7705140" y="1805332"/>
            <a:ext cx="886445" cy="926220"/>
          </a:xfrm>
          <a:prstGeom prst="rect">
            <a:avLst/>
          </a:prstGeom>
        </p:spPr>
      </p:pic>
      <p:pic>
        <p:nvPicPr>
          <p:cNvPr id="7" name="Imagen 6"/>
          <p:cNvPicPr>
            <a:picLocks noChangeAspect="1"/>
          </p:cNvPicPr>
          <p:nvPr/>
        </p:nvPicPr>
        <p:blipFill>
          <a:blip r:embed="rId5"/>
          <a:stretch>
            <a:fillRect/>
          </a:stretch>
        </p:blipFill>
        <p:spPr>
          <a:xfrm>
            <a:off x="5981735" y="2207493"/>
            <a:ext cx="938372" cy="514048"/>
          </a:xfrm>
          <a:prstGeom prst="rect">
            <a:avLst/>
          </a:prstGeom>
        </p:spPr>
      </p:pic>
      <p:pic>
        <p:nvPicPr>
          <p:cNvPr id="8" name="Imagen 7"/>
          <p:cNvPicPr>
            <a:picLocks noChangeAspect="1"/>
          </p:cNvPicPr>
          <p:nvPr/>
        </p:nvPicPr>
        <p:blipFill>
          <a:blip r:embed="rId6"/>
          <a:stretch>
            <a:fillRect/>
          </a:stretch>
        </p:blipFill>
        <p:spPr>
          <a:xfrm>
            <a:off x="6770671" y="3294916"/>
            <a:ext cx="1428108" cy="1474194"/>
          </a:xfrm>
          <a:prstGeom prst="rect">
            <a:avLst/>
          </a:prstGeom>
        </p:spPr>
      </p:pic>
    </p:spTree>
    <p:extLst>
      <p:ext uri="{BB962C8B-B14F-4D97-AF65-F5344CB8AC3E}">
        <p14:creationId xmlns:p14="http://schemas.microsoft.com/office/powerpoint/2010/main" val="2154498738"/>
      </p:ext>
    </p:extLst>
  </p:cSld>
  <p:clrMapOvr>
    <a:masterClrMapping/>
  </p:clrMapOvr>
  <mc:AlternateContent xmlns:mc="http://schemas.openxmlformats.org/markup-compatibility/2006">
    <mc:Choice xmlns:p15="http://schemas.microsoft.com/office/powerpoint/2012/main" Requires="p15">
      <p:transition xmlns:p14="http://schemas.microsoft.com/office/powerpoint/2010/main" spd="slow" p14:dur="2000">
        <p15:prstTrans prst="drape"/>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xit" presetSubtype="0" fill="hold" nodeType="clickEffect">
                                  <p:stCondLst>
                                    <p:cond delay="0"/>
                                  </p:stCondLst>
                                  <p:childTnLst>
                                    <p:animEffect transition="out" filter="fade">
                                      <p:cBhvr>
                                        <p:cTn id="6" dur="1000"/>
                                        <p:tgtEl>
                                          <p:spTgt spid="7"/>
                                        </p:tgtEl>
                                      </p:cBhvr>
                                    </p:animEffect>
                                    <p:anim calcmode="lin" valueType="num">
                                      <p:cBhvr>
                                        <p:cTn id="7" dur="1000"/>
                                        <p:tgtEl>
                                          <p:spTgt spid="7"/>
                                        </p:tgtEl>
                                        <p:attrNameLst>
                                          <p:attrName>ppt_x</p:attrName>
                                        </p:attrNameLst>
                                      </p:cBhvr>
                                      <p:tavLst>
                                        <p:tav tm="0">
                                          <p:val>
                                            <p:strVal val="ppt_x"/>
                                          </p:val>
                                        </p:tav>
                                        <p:tav tm="100000">
                                          <p:val>
                                            <p:strVal val="ppt_x"/>
                                          </p:val>
                                        </p:tav>
                                      </p:tavLst>
                                    </p:anim>
                                    <p:anim calcmode="lin" valueType="num">
                                      <p:cBhvr>
                                        <p:cTn id="8" dur="1000"/>
                                        <p:tgtEl>
                                          <p:spTgt spid="7"/>
                                        </p:tgtEl>
                                        <p:attrNameLst>
                                          <p:attrName>ppt_y</p:attrName>
                                        </p:attrNameLst>
                                      </p:cBhvr>
                                      <p:tavLst>
                                        <p:tav tm="0">
                                          <p:val>
                                            <p:strVal val="ppt_y"/>
                                          </p:val>
                                        </p:tav>
                                        <p:tav tm="100000">
                                          <p:val>
                                            <p:strVal val="ppt_y+.1"/>
                                          </p:val>
                                        </p:tav>
                                      </p:tavLst>
                                    </p:anim>
                                    <p:set>
                                      <p:cBhvr>
                                        <p:cTn id="9" dur="1" fill="hold">
                                          <p:stCondLst>
                                            <p:cond delay="999"/>
                                          </p:stCondLst>
                                        </p:cTn>
                                        <p:tgtEl>
                                          <p:spTgt spid="7"/>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13176"/>
        <p:cNvGrpSpPr/>
        <p:nvPr/>
      </p:nvGrpSpPr>
      <p:grpSpPr>
        <a:xfrm>
          <a:off x="0" y="0"/>
          <a:ext cx="0" cy="0"/>
          <a:chOff x="0" y="0"/>
          <a:chExt cx="0" cy="0"/>
        </a:xfrm>
      </p:grpSpPr>
      <p:sp>
        <p:nvSpPr>
          <p:cNvPr id="13178" name="Google Shape;13178;p26"/>
          <p:cNvSpPr txBox="1">
            <a:spLocks noGrp="1"/>
          </p:cNvSpPr>
          <p:nvPr>
            <p:ph type="subTitle" idx="1"/>
          </p:nvPr>
        </p:nvSpPr>
        <p:spPr>
          <a:xfrm>
            <a:off x="3493213" y="520737"/>
            <a:ext cx="4715839" cy="18261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s-MX" sz="1400" dirty="0" smtClean="0"/>
              <a:t>Will y simi caminaron y caminaron hasta que a lo lejos vieron todo pintado de blanco , era la nieve que decoraba el lugar , a pesar de que estuvieran emocionados el frio comenzaba a espantarlos , pero a lejos había una tienda que vendía ropa de invierno por lo cual se compraron dos bonitos abrigos y jugaron un poc</a:t>
            </a:r>
            <a:r>
              <a:rPr lang="es-MX" sz="1400" dirty="0" smtClean="0"/>
              <a:t>o en la nieve. </a:t>
            </a:r>
          </a:p>
          <a:p>
            <a:pPr marL="0" lvl="0" indent="0" algn="l" rtl="0">
              <a:spcBef>
                <a:spcPts val="0"/>
              </a:spcBef>
              <a:spcAft>
                <a:spcPts val="0"/>
              </a:spcAft>
              <a:buNone/>
            </a:pPr>
            <a:r>
              <a:rPr lang="es-MX" sz="1400" dirty="0" smtClean="0"/>
              <a:t>Siguieron buscando la felicidad y fueron a parar en un restaurante donde comieron galletas con chocolate . Había un gran  espectáculo pues un oso tocaba el piano y los dos amigos quedaron emocionados y se acercaron a hablar con él que tal vez podría ser su nuevo amigo.</a:t>
            </a:r>
          </a:p>
          <a:p>
            <a:pPr marL="285750" lvl="0" indent="-285750" algn="l" rtl="0">
              <a:spcBef>
                <a:spcPts val="0"/>
              </a:spcBef>
              <a:spcAft>
                <a:spcPts val="0"/>
              </a:spcAft>
              <a:buFontTx/>
              <a:buChar char="-"/>
            </a:pPr>
            <a:r>
              <a:rPr lang="es-MX" sz="1400" dirty="0" smtClean="0"/>
              <a:t>A mi amigo simi y a mi nos gusto el espectáculo </a:t>
            </a:r>
          </a:p>
          <a:p>
            <a:pPr marL="285750" lvl="0" indent="-285750" algn="l" rtl="0">
              <a:spcBef>
                <a:spcPts val="0"/>
              </a:spcBef>
              <a:spcAft>
                <a:spcPts val="0"/>
              </a:spcAft>
              <a:buFontTx/>
              <a:buChar char="-"/>
            </a:pPr>
            <a:r>
              <a:rPr lang="es-MX" sz="1400" dirty="0" smtClean="0"/>
              <a:t>Gracias chicos que los trae por aquí ? , con este frio casi nadie viene a verme tocar </a:t>
            </a:r>
          </a:p>
          <a:p>
            <a:pPr marL="285750" lvl="0" indent="-285750" algn="l" rtl="0">
              <a:spcBef>
                <a:spcPts val="0"/>
              </a:spcBef>
              <a:spcAft>
                <a:spcPts val="0"/>
              </a:spcAft>
              <a:buFontTx/>
              <a:buChar char="-"/>
            </a:pPr>
            <a:r>
              <a:rPr lang="es-MX" sz="1400" dirty="0" smtClean="0"/>
              <a:t>Buscamos la felicidad para así poder compartirla con los demás.</a:t>
            </a:r>
          </a:p>
          <a:p>
            <a:pPr marL="285750" lvl="0" indent="-285750" algn="l" rtl="0">
              <a:spcBef>
                <a:spcPts val="0"/>
              </a:spcBef>
              <a:spcAft>
                <a:spcPts val="0"/>
              </a:spcAft>
              <a:buFontTx/>
              <a:buChar char="-"/>
            </a:pPr>
            <a:r>
              <a:rPr lang="es-MX" sz="1400" dirty="0" smtClean="0"/>
              <a:t>Puedo ayudarlos , yo también quiero hacer eso , me llamo copo </a:t>
            </a:r>
          </a:p>
          <a:p>
            <a:pPr marL="285750" lvl="0" indent="-285750" algn="l" rtl="0">
              <a:spcBef>
                <a:spcPts val="0"/>
              </a:spcBef>
              <a:spcAft>
                <a:spcPts val="0"/>
              </a:spcAft>
              <a:buFontTx/>
              <a:buChar char="-"/>
            </a:pPr>
            <a:r>
              <a:rPr lang="es-MX" sz="1400" dirty="0" smtClean="0"/>
              <a:t>Nos encantara ser tus amigos copo </a:t>
            </a:r>
            <a:endParaRPr sz="1400" dirty="0"/>
          </a:p>
        </p:txBody>
      </p:sp>
      <p:grpSp>
        <p:nvGrpSpPr>
          <p:cNvPr id="13179" name="Google Shape;13179;p26"/>
          <p:cNvGrpSpPr/>
          <p:nvPr/>
        </p:nvGrpSpPr>
        <p:grpSpPr>
          <a:xfrm>
            <a:off x="1876800" y="520737"/>
            <a:ext cx="5163281" cy="64200"/>
            <a:chOff x="1636650" y="1224625"/>
            <a:chExt cx="5870700" cy="64200"/>
          </a:xfrm>
        </p:grpSpPr>
        <p:cxnSp>
          <p:nvCxnSpPr>
            <p:cNvPr id="13180" name="Google Shape;13180;p26"/>
            <p:cNvCxnSpPr/>
            <p:nvPr/>
          </p:nvCxnSpPr>
          <p:spPr>
            <a:xfrm rot="10800000">
              <a:off x="1636650" y="1256725"/>
              <a:ext cx="5870700" cy="0"/>
            </a:xfrm>
            <a:prstGeom prst="straightConnector1">
              <a:avLst/>
            </a:prstGeom>
            <a:noFill/>
            <a:ln w="9525" cap="flat" cmpd="sng">
              <a:solidFill>
                <a:schemeClr val="dk2"/>
              </a:solidFill>
              <a:prstDash val="solid"/>
              <a:round/>
              <a:headEnd type="diamond" w="med" len="med"/>
              <a:tailEnd type="diamond" w="med" len="med"/>
            </a:ln>
          </p:spPr>
        </p:cxnSp>
        <p:sp>
          <p:nvSpPr>
            <p:cNvPr id="13181" name="Google Shape;13181;p26"/>
            <p:cNvSpPr/>
            <p:nvPr/>
          </p:nvSpPr>
          <p:spPr>
            <a:xfrm>
              <a:off x="4539900" y="1224625"/>
              <a:ext cx="64200" cy="64200"/>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2" name="Imagen 1"/>
          <p:cNvPicPr>
            <a:picLocks noChangeAspect="1"/>
          </p:cNvPicPr>
          <p:nvPr/>
        </p:nvPicPr>
        <p:blipFill>
          <a:blip r:embed="rId3"/>
          <a:stretch>
            <a:fillRect/>
          </a:stretch>
        </p:blipFill>
        <p:spPr>
          <a:xfrm>
            <a:off x="577600" y="977169"/>
            <a:ext cx="1076539" cy="1262598"/>
          </a:xfrm>
          <a:prstGeom prst="rect">
            <a:avLst/>
          </a:prstGeom>
        </p:spPr>
      </p:pic>
      <p:pic>
        <p:nvPicPr>
          <p:cNvPr id="5" name="Imagen 4"/>
          <p:cNvPicPr>
            <a:picLocks noChangeAspect="1"/>
          </p:cNvPicPr>
          <p:nvPr/>
        </p:nvPicPr>
        <p:blipFill>
          <a:blip r:embed="rId4"/>
          <a:stretch>
            <a:fillRect/>
          </a:stretch>
        </p:blipFill>
        <p:spPr>
          <a:xfrm>
            <a:off x="1743236" y="977169"/>
            <a:ext cx="1043744" cy="1187573"/>
          </a:xfrm>
          <a:prstGeom prst="rect">
            <a:avLst/>
          </a:prstGeom>
        </p:spPr>
      </p:pic>
      <p:pic>
        <p:nvPicPr>
          <p:cNvPr id="6" name="Imagen 5"/>
          <p:cNvPicPr>
            <a:picLocks noChangeAspect="1"/>
          </p:cNvPicPr>
          <p:nvPr/>
        </p:nvPicPr>
        <p:blipFill>
          <a:blip r:embed="rId5"/>
          <a:stretch>
            <a:fillRect/>
          </a:stretch>
        </p:blipFill>
        <p:spPr>
          <a:xfrm>
            <a:off x="1031620" y="3719245"/>
            <a:ext cx="1362259" cy="1111999"/>
          </a:xfrm>
          <a:prstGeom prst="rect">
            <a:avLst/>
          </a:prstGeom>
        </p:spPr>
      </p:pic>
      <p:pic>
        <p:nvPicPr>
          <p:cNvPr id="7" name="Imagen 6"/>
          <p:cNvPicPr>
            <a:picLocks noChangeAspect="1"/>
          </p:cNvPicPr>
          <p:nvPr/>
        </p:nvPicPr>
        <p:blipFill>
          <a:blip r:embed="rId6"/>
          <a:stretch>
            <a:fillRect/>
          </a:stretch>
        </p:blipFill>
        <p:spPr>
          <a:xfrm>
            <a:off x="462336" y="2664098"/>
            <a:ext cx="647273" cy="686855"/>
          </a:xfrm>
          <a:prstGeom prst="rect">
            <a:avLst/>
          </a:prstGeom>
        </p:spPr>
      </p:pic>
      <p:pic>
        <p:nvPicPr>
          <p:cNvPr id="8" name="Imagen 7"/>
          <p:cNvPicPr>
            <a:picLocks noChangeAspect="1"/>
          </p:cNvPicPr>
          <p:nvPr/>
        </p:nvPicPr>
        <p:blipFill>
          <a:blip r:embed="rId7"/>
          <a:stretch>
            <a:fillRect/>
          </a:stretch>
        </p:blipFill>
        <p:spPr>
          <a:xfrm>
            <a:off x="2760697" y="2664098"/>
            <a:ext cx="732516" cy="686855"/>
          </a:xfrm>
          <a:prstGeom prst="rect">
            <a:avLst/>
          </a:prstGeom>
        </p:spPr>
      </p:pic>
    </p:spTree>
    <p:extLst>
      <p:ext uri="{BB962C8B-B14F-4D97-AF65-F5344CB8AC3E}">
        <p14:creationId xmlns:p14="http://schemas.microsoft.com/office/powerpoint/2010/main" val="1979987246"/>
      </p:ext>
    </p:extLst>
  </p:cSld>
  <p:clrMapOvr>
    <a:masterClrMapping/>
  </p:clrMapOvr>
  <mc:AlternateContent xmlns:mc="http://schemas.openxmlformats.org/markup-compatibility/2006">
    <mc:Choice xmlns:p15="http://schemas.microsoft.com/office/powerpoint/2012/main" Requires="p15">
      <p:transition xmlns:p14="http://schemas.microsoft.com/office/powerpoint/2010/main" spd="slow" p14:dur="2000">
        <p15:prstTrans prst="drape"/>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4" presetClass="path" presetSubtype="0" accel="50000" decel="50000" fill="hold" nodeType="clickEffect">
                                  <p:stCondLst>
                                    <p:cond delay="0"/>
                                  </p:stCondLst>
                                  <p:childTnLst>
                                    <p:animMotion origin="layout" path="M 2.5E-6 2.09877E-6 L 0.02482 -0.04013 C 0.03003 -0.04908 0.03767 -0.05401 0.04583 -0.05401 C 0.05521 -0.05401 0.0625 -0.04908 0.06771 -0.04013 L 0.09271 2.09877E-6 " pathEditMode="relative" rAng="0" ptsTypes="AAAAA">
                                      <p:cBhvr>
                                        <p:cTn id="6" dur="2000" fill="hold"/>
                                        <p:tgtEl>
                                          <p:spTgt spid="7"/>
                                        </p:tgtEl>
                                        <p:attrNameLst>
                                          <p:attrName>ppt_x</p:attrName>
                                          <p:attrName>ppt_y</p:attrName>
                                        </p:attrNameLst>
                                      </p:cBhvr>
                                      <p:rCtr x="4635" y="-2716"/>
                                    </p:animMotion>
                                  </p:childTnLst>
                                </p:cTn>
                              </p:par>
                            </p:childTnLst>
                          </p:cTn>
                        </p:par>
                      </p:childTnLst>
                    </p:cTn>
                  </p:par>
                  <p:par>
                    <p:cTn id="7" fill="hold">
                      <p:stCondLst>
                        <p:cond delay="indefinite"/>
                      </p:stCondLst>
                      <p:childTnLst>
                        <p:par>
                          <p:cTn id="8" fill="hold">
                            <p:stCondLst>
                              <p:cond delay="0"/>
                            </p:stCondLst>
                            <p:childTnLst>
                              <p:par>
                                <p:cTn id="9" presetID="37" presetClass="path" presetSubtype="0" accel="50000" decel="50000" fill="hold" nodeType="clickEffect">
                                  <p:stCondLst>
                                    <p:cond delay="0"/>
                                  </p:stCondLst>
                                  <p:childTnLst>
                                    <p:animMotion origin="layout" path="M -2.77778E-7 2.09877E-6 L -0.02153 0.04012 C -0.02604 0.04907 -0.03281 0.05401 -0.03976 0.05401 C -0.04792 0.05401 -0.05417 0.04907 -0.05868 0.04012 L -0.08003 2.09877E-6 " pathEditMode="relative" rAng="0" ptsTypes="AAAAA">
                                      <p:cBhvr>
                                        <p:cTn id="10" dur="2000" fill="hold"/>
                                        <p:tgtEl>
                                          <p:spTgt spid="8"/>
                                        </p:tgtEl>
                                        <p:attrNameLst>
                                          <p:attrName>ppt_x</p:attrName>
                                          <p:attrName>ppt_y</p:attrName>
                                        </p:attrNameLst>
                                      </p:cBhvr>
                                      <p:rCtr x="-4010" y="2685"/>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13176"/>
        <p:cNvGrpSpPr/>
        <p:nvPr/>
      </p:nvGrpSpPr>
      <p:grpSpPr>
        <a:xfrm>
          <a:off x="0" y="0"/>
          <a:ext cx="0" cy="0"/>
          <a:chOff x="0" y="0"/>
          <a:chExt cx="0" cy="0"/>
        </a:xfrm>
      </p:grpSpPr>
      <p:sp>
        <p:nvSpPr>
          <p:cNvPr id="13178" name="Google Shape;13178;p26"/>
          <p:cNvSpPr txBox="1">
            <a:spLocks noGrp="1"/>
          </p:cNvSpPr>
          <p:nvPr>
            <p:ph type="subTitle" idx="1"/>
          </p:nvPr>
        </p:nvSpPr>
        <p:spPr>
          <a:xfrm>
            <a:off x="726500" y="609696"/>
            <a:ext cx="4684931" cy="18261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s-MX" sz="1200" dirty="0" smtClean="0"/>
              <a:t>Esta pandilla de músicos , caminaba por todos los lugares tocando melodías ya que pensaban que cuando eran felices seria mas fácil encontrar la felicidad.</a:t>
            </a:r>
          </a:p>
          <a:p>
            <a:pPr marL="0" lvl="0" indent="0" algn="l" rtl="0">
              <a:spcBef>
                <a:spcPts val="0"/>
              </a:spcBef>
              <a:spcAft>
                <a:spcPts val="0"/>
              </a:spcAft>
              <a:buNone/>
            </a:pPr>
            <a:r>
              <a:rPr lang="es-MX" sz="1200" dirty="0" smtClean="0"/>
              <a:t>Pero un panda rojo los miraba a lo lejos , a ella no le gustaba ver a los demás alegres por lo cual decidio engañarlos para que fueran infelices como ella.</a:t>
            </a:r>
          </a:p>
          <a:p>
            <a:pPr marL="0" lvl="0" indent="0" algn="l" rtl="0">
              <a:spcBef>
                <a:spcPts val="0"/>
              </a:spcBef>
              <a:spcAft>
                <a:spcPts val="0"/>
              </a:spcAft>
              <a:buNone/>
            </a:pPr>
            <a:r>
              <a:rPr lang="es-MX" sz="1200" dirty="0" smtClean="0"/>
              <a:t>- Oigan amigos alguien me dijo que lo que buscan esta al fondo del pozo , si se lanzan ahí lo encontraran.</a:t>
            </a:r>
          </a:p>
          <a:p>
            <a:pPr marL="0" lvl="0" indent="0" algn="l" rtl="0">
              <a:spcBef>
                <a:spcPts val="0"/>
              </a:spcBef>
              <a:spcAft>
                <a:spcPts val="0"/>
              </a:spcAft>
              <a:buNone/>
            </a:pPr>
            <a:r>
              <a:rPr lang="es-MX" sz="1200" dirty="0" smtClean="0"/>
              <a:t>Los tres amigos no vieron  quien les dijo eso pero decidieron arriesgarse y bajaron al pozo. </a:t>
            </a:r>
          </a:p>
          <a:p>
            <a:pPr marL="0" lvl="0" indent="0" algn="l" rtl="0">
              <a:spcBef>
                <a:spcPts val="0"/>
              </a:spcBef>
              <a:spcAft>
                <a:spcPts val="0"/>
              </a:spcAft>
              <a:buNone/>
            </a:pPr>
            <a:r>
              <a:rPr lang="es-MX" sz="1200" dirty="0" smtClean="0"/>
              <a:t>Pero lo único que encontraron fue oscuridad se pusieron tristes y will comenzó a llorar.</a:t>
            </a:r>
          </a:p>
          <a:p>
            <a:pPr marL="285750" lvl="0" indent="-285750" algn="l" rtl="0">
              <a:spcBef>
                <a:spcPts val="0"/>
              </a:spcBef>
              <a:spcAft>
                <a:spcPts val="0"/>
              </a:spcAft>
              <a:buFontTx/>
              <a:buChar char="-"/>
            </a:pPr>
            <a:r>
              <a:rPr lang="es-MX" sz="1200" dirty="0" smtClean="0"/>
              <a:t>Falle mi misión , no encontré la felicidad , por mi culpa nadie será feliz </a:t>
            </a:r>
          </a:p>
          <a:p>
            <a:pPr marL="0" lvl="0" indent="0" algn="l" rtl="0">
              <a:spcBef>
                <a:spcPts val="0"/>
              </a:spcBef>
              <a:spcAft>
                <a:spcPts val="0"/>
              </a:spcAft>
            </a:pPr>
            <a:r>
              <a:rPr lang="es-MX" sz="1200" dirty="0" smtClean="0"/>
              <a:t>Simi y copo tomaron sus instrumentos y comenzaron a tocar una canción .  </a:t>
            </a:r>
          </a:p>
          <a:p>
            <a:pPr marL="0" lvl="0" indent="0" algn="l" rtl="0">
              <a:spcBef>
                <a:spcPts val="0"/>
              </a:spcBef>
              <a:spcAft>
                <a:spcPts val="0"/>
              </a:spcAft>
            </a:pPr>
            <a:r>
              <a:rPr lang="es-MX" sz="1200" dirty="0" smtClean="0"/>
              <a:t>- “ cuando sientas que ya no puedes mas , y creas que tus sueños no pudiste completar , recuerda que contigo vamos a estar , will tu eres y siempre serás … nuestra felicidad”</a:t>
            </a:r>
            <a:endParaRPr sz="1400" dirty="0"/>
          </a:p>
        </p:txBody>
      </p:sp>
      <p:grpSp>
        <p:nvGrpSpPr>
          <p:cNvPr id="13179" name="Google Shape;13179;p26"/>
          <p:cNvGrpSpPr/>
          <p:nvPr/>
        </p:nvGrpSpPr>
        <p:grpSpPr>
          <a:xfrm>
            <a:off x="1876800" y="520737"/>
            <a:ext cx="5163281" cy="64200"/>
            <a:chOff x="1636650" y="1224625"/>
            <a:chExt cx="5870700" cy="64200"/>
          </a:xfrm>
        </p:grpSpPr>
        <p:cxnSp>
          <p:nvCxnSpPr>
            <p:cNvPr id="13180" name="Google Shape;13180;p26"/>
            <p:cNvCxnSpPr/>
            <p:nvPr/>
          </p:nvCxnSpPr>
          <p:spPr>
            <a:xfrm rot="10800000">
              <a:off x="1636650" y="1256725"/>
              <a:ext cx="5870700" cy="0"/>
            </a:xfrm>
            <a:prstGeom prst="straightConnector1">
              <a:avLst/>
            </a:prstGeom>
            <a:noFill/>
            <a:ln w="9525" cap="flat" cmpd="sng">
              <a:solidFill>
                <a:schemeClr val="dk2"/>
              </a:solidFill>
              <a:prstDash val="solid"/>
              <a:round/>
              <a:headEnd type="diamond" w="med" len="med"/>
              <a:tailEnd type="diamond" w="med" len="med"/>
            </a:ln>
          </p:spPr>
        </p:cxnSp>
        <p:sp>
          <p:nvSpPr>
            <p:cNvPr id="13181" name="Google Shape;13181;p26"/>
            <p:cNvSpPr/>
            <p:nvPr/>
          </p:nvSpPr>
          <p:spPr>
            <a:xfrm>
              <a:off x="4539900" y="1224625"/>
              <a:ext cx="64200" cy="64200"/>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2" name="Imagen 1"/>
          <p:cNvPicPr>
            <a:picLocks noChangeAspect="1"/>
          </p:cNvPicPr>
          <p:nvPr/>
        </p:nvPicPr>
        <p:blipFill>
          <a:blip r:embed="rId3"/>
          <a:stretch>
            <a:fillRect/>
          </a:stretch>
        </p:blipFill>
        <p:spPr>
          <a:xfrm>
            <a:off x="5270643" y="901498"/>
            <a:ext cx="998877" cy="961525"/>
          </a:xfrm>
          <a:prstGeom prst="rect">
            <a:avLst/>
          </a:prstGeom>
        </p:spPr>
      </p:pic>
      <p:pic>
        <p:nvPicPr>
          <p:cNvPr id="5" name="Imagen 4"/>
          <p:cNvPicPr>
            <a:picLocks noChangeAspect="1"/>
          </p:cNvPicPr>
          <p:nvPr/>
        </p:nvPicPr>
        <p:blipFill>
          <a:blip r:embed="rId4"/>
          <a:stretch>
            <a:fillRect/>
          </a:stretch>
        </p:blipFill>
        <p:spPr>
          <a:xfrm>
            <a:off x="6362072" y="584937"/>
            <a:ext cx="1461980" cy="1286238"/>
          </a:xfrm>
          <a:prstGeom prst="rect">
            <a:avLst/>
          </a:prstGeom>
        </p:spPr>
      </p:pic>
      <p:pic>
        <p:nvPicPr>
          <p:cNvPr id="6" name="Imagen 5"/>
          <p:cNvPicPr>
            <a:picLocks noChangeAspect="1"/>
          </p:cNvPicPr>
          <p:nvPr/>
        </p:nvPicPr>
        <p:blipFill>
          <a:blip r:embed="rId5"/>
          <a:stretch>
            <a:fillRect/>
          </a:stretch>
        </p:blipFill>
        <p:spPr>
          <a:xfrm>
            <a:off x="7040081" y="2067661"/>
            <a:ext cx="1092112" cy="1086954"/>
          </a:xfrm>
          <a:prstGeom prst="rect">
            <a:avLst/>
          </a:prstGeom>
        </p:spPr>
      </p:pic>
      <p:pic>
        <p:nvPicPr>
          <p:cNvPr id="9" name="Imagen 8"/>
          <p:cNvPicPr>
            <a:picLocks noChangeAspect="1"/>
          </p:cNvPicPr>
          <p:nvPr/>
        </p:nvPicPr>
        <p:blipFill>
          <a:blip r:embed="rId6"/>
          <a:stretch>
            <a:fillRect/>
          </a:stretch>
        </p:blipFill>
        <p:spPr>
          <a:xfrm>
            <a:off x="5745710" y="3352154"/>
            <a:ext cx="490164" cy="622021"/>
          </a:xfrm>
          <a:prstGeom prst="rect">
            <a:avLst/>
          </a:prstGeom>
        </p:spPr>
      </p:pic>
      <p:pic>
        <p:nvPicPr>
          <p:cNvPr id="10" name="Imagen 9"/>
          <p:cNvPicPr>
            <a:picLocks noChangeAspect="1"/>
          </p:cNvPicPr>
          <p:nvPr/>
        </p:nvPicPr>
        <p:blipFill>
          <a:blip r:embed="rId7"/>
          <a:stretch>
            <a:fillRect/>
          </a:stretch>
        </p:blipFill>
        <p:spPr>
          <a:xfrm>
            <a:off x="6518721" y="3829206"/>
            <a:ext cx="521360" cy="745846"/>
          </a:xfrm>
          <a:prstGeom prst="rect">
            <a:avLst/>
          </a:prstGeom>
        </p:spPr>
      </p:pic>
      <p:pic>
        <p:nvPicPr>
          <p:cNvPr id="11" name="Imagen 10"/>
          <p:cNvPicPr>
            <a:picLocks noChangeAspect="1"/>
          </p:cNvPicPr>
          <p:nvPr/>
        </p:nvPicPr>
        <p:blipFill>
          <a:blip r:embed="rId8"/>
          <a:stretch>
            <a:fillRect/>
          </a:stretch>
        </p:blipFill>
        <p:spPr>
          <a:xfrm>
            <a:off x="7322928" y="3829206"/>
            <a:ext cx="651232" cy="745846"/>
          </a:xfrm>
          <a:prstGeom prst="rect">
            <a:avLst/>
          </a:prstGeom>
        </p:spPr>
      </p:pic>
    </p:spTree>
    <p:extLst>
      <p:ext uri="{BB962C8B-B14F-4D97-AF65-F5344CB8AC3E}">
        <p14:creationId xmlns:p14="http://schemas.microsoft.com/office/powerpoint/2010/main" val="2657194827"/>
      </p:ext>
    </p:extLst>
  </p:cSld>
  <p:clrMapOvr>
    <a:masterClrMapping/>
  </p:clrMapOvr>
  <mc:AlternateContent xmlns:mc="http://schemas.openxmlformats.org/markup-compatibility/2006">
    <mc:Choice xmlns:p15="http://schemas.microsoft.com/office/powerpoint/2012/main" Requires="p15">
      <p:transition xmlns:p14="http://schemas.microsoft.com/office/powerpoint/2010/main" spd="slow" p14:dur="2000">
        <p15:prstTrans prst="drape"/>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3" presetClass="path" presetSubtype="0" accel="50000" decel="50000" fill="hold" nodeType="clickEffect">
                                  <p:stCondLst>
                                    <p:cond delay="0"/>
                                  </p:stCondLst>
                                  <p:childTnLst>
                                    <p:animMotion origin="layout" path="M -2.77778E-6 2.83951E-6 L 0.20504 0.00277 " pathEditMode="relative" rAng="0" ptsTypes="AA">
                                      <p:cBhvr>
                                        <p:cTn id="6" dur="2000" fill="hold"/>
                                        <p:tgtEl>
                                          <p:spTgt spid="2"/>
                                        </p:tgtEl>
                                        <p:attrNameLst>
                                          <p:attrName>ppt_x</p:attrName>
                                          <p:attrName>ppt_y</p:attrName>
                                        </p:attrNameLst>
                                      </p:cBhvr>
                                      <p:rCtr x="10243" y="123"/>
                                    </p:animMotion>
                                  </p:childTnLst>
                                </p:cTn>
                              </p:par>
                            </p:childTnLst>
                          </p:cTn>
                        </p:par>
                      </p:childTnLst>
                    </p:cTn>
                  </p:par>
                  <p:par>
                    <p:cTn id="7" fill="hold">
                      <p:stCondLst>
                        <p:cond delay="indefinite"/>
                      </p:stCondLst>
                      <p:childTnLst>
                        <p:par>
                          <p:cTn id="8" fill="hold">
                            <p:stCondLst>
                              <p:cond delay="0"/>
                            </p:stCondLst>
                            <p:childTnLst>
                              <p:par>
                                <p:cTn id="9" presetID="32" presetClass="emph" presetSubtype="0" fill="hold" nodeType="clickEffect">
                                  <p:stCondLst>
                                    <p:cond delay="0"/>
                                  </p:stCondLst>
                                  <p:childTnLst>
                                    <p:animRot by="120000">
                                      <p:cBhvr>
                                        <p:cTn id="10" dur="100" fill="hold">
                                          <p:stCondLst>
                                            <p:cond delay="0"/>
                                          </p:stCondLst>
                                        </p:cTn>
                                        <p:tgtEl>
                                          <p:spTgt spid="6"/>
                                        </p:tgtEl>
                                        <p:attrNameLst>
                                          <p:attrName>r</p:attrName>
                                        </p:attrNameLst>
                                      </p:cBhvr>
                                    </p:animRot>
                                    <p:animRot by="-240000">
                                      <p:cBhvr>
                                        <p:cTn id="11" dur="200" fill="hold">
                                          <p:stCondLst>
                                            <p:cond delay="200"/>
                                          </p:stCondLst>
                                        </p:cTn>
                                        <p:tgtEl>
                                          <p:spTgt spid="6"/>
                                        </p:tgtEl>
                                        <p:attrNameLst>
                                          <p:attrName>r</p:attrName>
                                        </p:attrNameLst>
                                      </p:cBhvr>
                                    </p:animRot>
                                    <p:animRot by="240000">
                                      <p:cBhvr>
                                        <p:cTn id="12" dur="200" fill="hold">
                                          <p:stCondLst>
                                            <p:cond delay="400"/>
                                          </p:stCondLst>
                                        </p:cTn>
                                        <p:tgtEl>
                                          <p:spTgt spid="6"/>
                                        </p:tgtEl>
                                        <p:attrNameLst>
                                          <p:attrName>r</p:attrName>
                                        </p:attrNameLst>
                                      </p:cBhvr>
                                    </p:animRot>
                                    <p:animRot by="-240000">
                                      <p:cBhvr>
                                        <p:cTn id="13" dur="200" fill="hold">
                                          <p:stCondLst>
                                            <p:cond delay="600"/>
                                          </p:stCondLst>
                                        </p:cTn>
                                        <p:tgtEl>
                                          <p:spTgt spid="6"/>
                                        </p:tgtEl>
                                        <p:attrNameLst>
                                          <p:attrName>r</p:attrName>
                                        </p:attrNameLst>
                                      </p:cBhvr>
                                    </p:animRot>
                                    <p:animRot by="120000">
                                      <p:cBhvr>
                                        <p:cTn id="14" dur="200" fill="hold">
                                          <p:stCondLst>
                                            <p:cond delay="800"/>
                                          </p:stCondLst>
                                        </p:cTn>
                                        <p:tgtEl>
                                          <p:spTgt spid="6"/>
                                        </p:tgtEl>
                                        <p:attrNameLst>
                                          <p:attrName>r</p:attrName>
                                        </p:attrNameLst>
                                      </p:cBhvr>
                                    </p:animRot>
                                  </p:childTnLst>
                                </p:cTn>
                              </p:par>
                            </p:childTnLst>
                          </p:cTn>
                        </p:par>
                      </p:childTnLst>
                    </p:cTn>
                  </p:par>
                  <p:par>
                    <p:cTn id="15" fill="hold">
                      <p:stCondLst>
                        <p:cond delay="indefinite"/>
                      </p:stCondLst>
                      <p:childTnLst>
                        <p:par>
                          <p:cTn id="16" fill="hold">
                            <p:stCondLst>
                              <p:cond delay="0"/>
                            </p:stCondLst>
                            <p:childTnLst>
                              <p:par>
                                <p:cTn id="17" presetID="26" presetClass="entr" presetSubtype="0" fill="hold" nodeType="clickEffect">
                                  <p:stCondLst>
                                    <p:cond delay="0"/>
                                  </p:stCondLst>
                                  <p:childTnLst>
                                    <p:set>
                                      <p:cBhvr>
                                        <p:cTn id="18" dur="1" fill="hold">
                                          <p:stCondLst>
                                            <p:cond delay="0"/>
                                          </p:stCondLst>
                                        </p:cTn>
                                        <p:tgtEl>
                                          <p:spTgt spid="9"/>
                                        </p:tgtEl>
                                        <p:attrNameLst>
                                          <p:attrName>style.visibility</p:attrName>
                                        </p:attrNameLst>
                                      </p:cBhvr>
                                      <p:to>
                                        <p:strVal val="visible"/>
                                      </p:to>
                                    </p:set>
                                    <p:animEffect transition="in" filter="wipe(down)">
                                      <p:cBhvr>
                                        <p:cTn id="19" dur="580">
                                          <p:stCondLst>
                                            <p:cond delay="0"/>
                                          </p:stCondLst>
                                        </p:cTn>
                                        <p:tgtEl>
                                          <p:spTgt spid="9"/>
                                        </p:tgtEl>
                                      </p:cBhvr>
                                    </p:animEffect>
                                    <p:anim calcmode="lin" valueType="num">
                                      <p:cBhvr>
                                        <p:cTn id="20" dur="1822" tmFilter="0,0; 0.14,0.36; 0.43,0.73; 0.71,0.91; 1.0,1.0">
                                          <p:stCondLst>
                                            <p:cond delay="0"/>
                                          </p:stCondLst>
                                        </p:cTn>
                                        <p:tgtEl>
                                          <p:spTgt spid="9"/>
                                        </p:tgtEl>
                                        <p:attrNameLst>
                                          <p:attrName>ppt_x</p:attrName>
                                        </p:attrNameLst>
                                      </p:cBhvr>
                                      <p:tavLst>
                                        <p:tav tm="0">
                                          <p:val>
                                            <p:strVal val="#ppt_x-0.25"/>
                                          </p:val>
                                        </p:tav>
                                        <p:tav tm="100000">
                                          <p:val>
                                            <p:strVal val="#ppt_x"/>
                                          </p:val>
                                        </p:tav>
                                      </p:tavLst>
                                    </p:anim>
                                    <p:anim calcmode="lin" valueType="num">
                                      <p:cBhvr>
                                        <p:cTn id="21" dur="664" tmFilter="0.0,0.0; 0.25,0.07; 0.50,0.2; 0.75,0.467; 1.0,1.0">
                                          <p:stCondLst>
                                            <p:cond delay="0"/>
                                          </p:stCondLst>
                                        </p:cTn>
                                        <p:tgtEl>
                                          <p:spTgt spid="9"/>
                                        </p:tgtEl>
                                        <p:attrNameLst>
                                          <p:attrName>ppt_y</p:attrName>
                                        </p:attrNameLst>
                                      </p:cBhvr>
                                      <p:tavLst>
                                        <p:tav tm="0" fmla="#ppt_y-sin(pi*$)/3">
                                          <p:val>
                                            <p:fltVal val="0.5"/>
                                          </p:val>
                                        </p:tav>
                                        <p:tav tm="100000">
                                          <p:val>
                                            <p:fltVal val="1"/>
                                          </p:val>
                                        </p:tav>
                                      </p:tavLst>
                                    </p:anim>
                                    <p:anim calcmode="lin" valueType="num">
                                      <p:cBhvr>
                                        <p:cTn id="22" dur="664" tmFilter="0, 0; 0.125,0.2665; 0.25,0.4; 0.375,0.465; 0.5,0.5;  0.625,0.535; 0.75,0.6; 0.875,0.7335; 1,1">
                                          <p:stCondLst>
                                            <p:cond delay="664"/>
                                          </p:stCondLst>
                                        </p:cTn>
                                        <p:tgtEl>
                                          <p:spTgt spid="9"/>
                                        </p:tgtEl>
                                        <p:attrNameLst>
                                          <p:attrName>ppt_y</p:attrName>
                                        </p:attrNameLst>
                                      </p:cBhvr>
                                      <p:tavLst>
                                        <p:tav tm="0" fmla="#ppt_y-sin(pi*$)/9">
                                          <p:val>
                                            <p:fltVal val="0"/>
                                          </p:val>
                                        </p:tav>
                                        <p:tav tm="100000">
                                          <p:val>
                                            <p:fltVal val="1"/>
                                          </p:val>
                                        </p:tav>
                                      </p:tavLst>
                                    </p:anim>
                                    <p:anim calcmode="lin" valueType="num">
                                      <p:cBhvr>
                                        <p:cTn id="23" dur="332" tmFilter="0, 0; 0.125,0.2665; 0.25,0.4; 0.375,0.465; 0.5,0.5;  0.625,0.535; 0.75,0.6; 0.875,0.7335; 1,1">
                                          <p:stCondLst>
                                            <p:cond delay="1324"/>
                                          </p:stCondLst>
                                        </p:cTn>
                                        <p:tgtEl>
                                          <p:spTgt spid="9"/>
                                        </p:tgtEl>
                                        <p:attrNameLst>
                                          <p:attrName>ppt_y</p:attrName>
                                        </p:attrNameLst>
                                      </p:cBhvr>
                                      <p:tavLst>
                                        <p:tav tm="0" fmla="#ppt_y-sin(pi*$)/27">
                                          <p:val>
                                            <p:fltVal val="0"/>
                                          </p:val>
                                        </p:tav>
                                        <p:tav tm="100000">
                                          <p:val>
                                            <p:fltVal val="1"/>
                                          </p:val>
                                        </p:tav>
                                      </p:tavLst>
                                    </p:anim>
                                    <p:anim calcmode="lin" valueType="num">
                                      <p:cBhvr>
                                        <p:cTn id="24" dur="164" tmFilter="0, 0; 0.125,0.2665; 0.25,0.4; 0.375,0.465; 0.5,0.5;  0.625,0.535; 0.75,0.6; 0.875,0.7335; 1,1">
                                          <p:stCondLst>
                                            <p:cond delay="1656"/>
                                          </p:stCondLst>
                                        </p:cTn>
                                        <p:tgtEl>
                                          <p:spTgt spid="9"/>
                                        </p:tgtEl>
                                        <p:attrNameLst>
                                          <p:attrName>ppt_y</p:attrName>
                                        </p:attrNameLst>
                                      </p:cBhvr>
                                      <p:tavLst>
                                        <p:tav tm="0" fmla="#ppt_y-sin(pi*$)/81">
                                          <p:val>
                                            <p:fltVal val="0"/>
                                          </p:val>
                                        </p:tav>
                                        <p:tav tm="100000">
                                          <p:val>
                                            <p:fltVal val="1"/>
                                          </p:val>
                                        </p:tav>
                                      </p:tavLst>
                                    </p:anim>
                                    <p:animScale>
                                      <p:cBhvr>
                                        <p:cTn id="25" dur="26">
                                          <p:stCondLst>
                                            <p:cond delay="650"/>
                                          </p:stCondLst>
                                        </p:cTn>
                                        <p:tgtEl>
                                          <p:spTgt spid="9"/>
                                        </p:tgtEl>
                                      </p:cBhvr>
                                      <p:to x="100000" y="60000"/>
                                    </p:animScale>
                                    <p:animScale>
                                      <p:cBhvr>
                                        <p:cTn id="26" dur="166" decel="50000">
                                          <p:stCondLst>
                                            <p:cond delay="676"/>
                                          </p:stCondLst>
                                        </p:cTn>
                                        <p:tgtEl>
                                          <p:spTgt spid="9"/>
                                        </p:tgtEl>
                                      </p:cBhvr>
                                      <p:to x="100000" y="100000"/>
                                    </p:animScale>
                                    <p:animScale>
                                      <p:cBhvr>
                                        <p:cTn id="27" dur="26">
                                          <p:stCondLst>
                                            <p:cond delay="1312"/>
                                          </p:stCondLst>
                                        </p:cTn>
                                        <p:tgtEl>
                                          <p:spTgt spid="9"/>
                                        </p:tgtEl>
                                      </p:cBhvr>
                                      <p:to x="100000" y="80000"/>
                                    </p:animScale>
                                    <p:animScale>
                                      <p:cBhvr>
                                        <p:cTn id="28" dur="166" decel="50000">
                                          <p:stCondLst>
                                            <p:cond delay="1338"/>
                                          </p:stCondLst>
                                        </p:cTn>
                                        <p:tgtEl>
                                          <p:spTgt spid="9"/>
                                        </p:tgtEl>
                                      </p:cBhvr>
                                      <p:to x="100000" y="100000"/>
                                    </p:animScale>
                                    <p:animScale>
                                      <p:cBhvr>
                                        <p:cTn id="29" dur="26">
                                          <p:stCondLst>
                                            <p:cond delay="1642"/>
                                          </p:stCondLst>
                                        </p:cTn>
                                        <p:tgtEl>
                                          <p:spTgt spid="9"/>
                                        </p:tgtEl>
                                      </p:cBhvr>
                                      <p:to x="100000" y="90000"/>
                                    </p:animScale>
                                    <p:animScale>
                                      <p:cBhvr>
                                        <p:cTn id="30" dur="166" decel="50000">
                                          <p:stCondLst>
                                            <p:cond delay="1668"/>
                                          </p:stCondLst>
                                        </p:cTn>
                                        <p:tgtEl>
                                          <p:spTgt spid="9"/>
                                        </p:tgtEl>
                                      </p:cBhvr>
                                      <p:to x="100000" y="100000"/>
                                    </p:animScale>
                                    <p:animScale>
                                      <p:cBhvr>
                                        <p:cTn id="31" dur="26">
                                          <p:stCondLst>
                                            <p:cond delay="1808"/>
                                          </p:stCondLst>
                                        </p:cTn>
                                        <p:tgtEl>
                                          <p:spTgt spid="9"/>
                                        </p:tgtEl>
                                      </p:cBhvr>
                                      <p:to x="100000" y="95000"/>
                                    </p:animScale>
                                    <p:animScale>
                                      <p:cBhvr>
                                        <p:cTn id="32" dur="166" decel="50000">
                                          <p:stCondLst>
                                            <p:cond delay="1834"/>
                                          </p:stCondLst>
                                        </p:cTn>
                                        <p:tgtEl>
                                          <p:spTgt spid="9"/>
                                        </p:tgtEl>
                                      </p:cBhvr>
                                      <p:to x="100000" y="100000"/>
                                    </p:animScale>
                                  </p:childTnLst>
                                </p:cTn>
                              </p:par>
                            </p:childTnLst>
                          </p:cTn>
                        </p:par>
                      </p:childTnLst>
                    </p:cTn>
                  </p:par>
                  <p:par>
                    <p:cTn id="33" fill="hold">
                      <p:stCondLst>
                        <p:cond delay="indefinite"/>
                      </p:stCondLst>
                      <p:childTnLst>
                        <p:par>
                          <p:cTn id="34" fill="hold">
                            <p:stCondLst>
                              <p:cond delay="0"/>
                            </p:stCondLst>
                            <p:childTnLst>
                              <p:par>
                                <p:cTn id="35" presetID="26" presetClass="entr" presetSubtype="0" fill="hold" nodeType="clickEffect">
                                  <p:stCondLst>
                                    <p:cond delay="0"/>
                                  </p:stCondLst>
                                  <p:childTnLst>
                                    <p:set>
                                      <p:cBhvr>
                                        <p:cTn id="36" dur="1" fill="hold">
                                          <p:stCondLst>
                                            <p:cond delay="0"/>
                                          </p:stCondLst>
                                        </p:cTn>
                                        <p:tgtEl>
                                          <p:spTgt spid="10"/>
                                        </p:tgtEl>
                                        <p:attrNameLst>
                                          <p:attrName>style.visibility</p:attrName>
                                        </p:attrNameLst>
                                      </p:cBhvr>
                                      <p:to>
                                        <p:strVal val="visible"/>
                                      </p:to>
                                    </p:set>
                                    <p:animEffect transition="in" filter="wipe(down)">
                                      <p:cBhvr>
                                        <p:cTn id="37" dur="580">
                                          <p:stCondLst>
                                            <p:cond delay="0"/>
                                          </p:stCondLst>
                                        </p:cTn>
                                        <p:tgtEl>
                                          <p:spTgt spid="10"/>
                                        </p:tgtEl>
                                      </p:cBhvr>
                                    </p:animEffect>
                                    <p:anim calcmode="lin" valueType="num">
                                      <p:cBhvr>
                                        <p:cTn id="38" dur="1822" tmFilter="0,0; 0.14,0.36; 0.43,0.73; 0.71,0.91; 1.0,1.0">
                                          <p:stCondLst>
                                            <p:cond delay="0"/>
                                          </p:stCondLst>
                                        </p:cTn>
                                        <p:tgtEl>
                                          <p:spTgt spid="10"/>
                                        </p:tgtEl>
                                        <p:attrNameLst>
                                          <p:attrName>ppt_x</p:attrName>
                                        </p:attrNameLst>
                                      </p:cBhvr>
                                      <p:tavLst>
                                        <p:tav tm="0">
                                          <p:val>
                                            <p:strVal val="#ppt_x-0.25"/>
                                          </p:val>
                                        </p:tav>
                                        <p:tav tm="100000">
                                          <p:val>
                                            <p:strVal val="#ppt_x"/>
                                          </p:val>
                                        </p:tav>
                                      </p:tavLst>
                                    </p:anim>
                                    <p:anim calcmode="lin" valueType="num">
                                      <p:cBhvr>
                                        <p:cTn id="39" dur="664" tmFilter="0.0,0.0; 0.25,0.07; 0.50,0.2; 0.75,0.467; 1.0,1.0">
                                          <p:stCondLst>
                                            <p:cond delay="0"/>
                                          </p:stCondLst>
                                        </p:cTn>
                                        <p:tgtEl>
                                          <p:spTgt spid="10"/>
                                        </p:tgtEl>
                                        <p:attrNameLst>
                                          <p:attrName>ppt_y</p:attrName>
                                        </p:attrNameLst>
                                      </p:cBhvr>
                                      <p:tavLst>
                                        <p:tav tm="0" fmla="#ppt_y-sin(pi*$)/3">
                                          <p:val>
                                            <p:fltVal val="0.5"/>
                                          </p:val>
                                        </p:tav>
                                        <p:tav tm="100000">
                                          <p:val>
                                            <p:fltVal val="1"/>
                                          </p:val>
                                        </p:tav>
                                      </p:tavLst>
                                    </p:anim>
                                    <p:anim calcmode="lin" valueType="num">
                                      <p:cBhvr>
                                        <p:cTn id="40" dur="664" tmFilter="0, 0; 0.125,0.2665; 0.25,0.4; 0.375,0.465; 0.5,0.5;  0.625,0.535; 0.75,0.6; 0.875,0.7335; 1,1">
                                          <p:stCondLst>
                                            <p:cond delay="664"/>
                                          </p:stCondLst>
                                        </p:cTn>
                                        <p:tgtEl>
                                          <p:spTgt spid="10"/>
                                        </p:tgtEl>
                                        <p:attrNameLst>
                                          <p:attrName>ppt_y</p:attrName>
                                        </p:attrNameLst>
                                      </p:cBhvr>
                                      <p:tavLst>
                                        <p:tav tm="0" fmla="#ppt_y-sin(pi*$)/9">
                                          <p:val>
                                            <p:fltVal val="0"/>
                                          </p:val>
                                        </p:tav>
                                        <p:tav tm="100000">
                                          <p:val>
                                            <p:fltVal val="1"/>
                                          </p:val>
                                        </p:tav>
                                      </p:tavLst>
                                    </p:anim>
                                    <p:anim calcmode="lin" valueType="num">
                                      <p:cBhvr>
                                        <p:cTn id="41" dur="332" tmFilter="0, 0; 0.125,0.2665; 0.25,0.4; 0.375,0.465; 0.5,0.5;  0.625,0.535; 0.75,0.6; 0.875,0.7335; 1,1">
                                          <p:stCondLst>
                                            <p:cond delay="1324"/>
                                          </p:stCondLst>
                                        </p:cTn>
                                        <p:tgtEl>
                                          <p:spTgt spid="10"/>
                                        </p:tgtEl>
                                        <p:attrNameLst>
                                          <p:attrName>ppt_y</p:attrName>
                                        </p:attrNameLst>
                                      </p:cBhvr>
                                      <p:tavLst>
                                        <p:tav tm="0" fmla="#ppt_y-sin(pi*$)/27">
                                          <p:val>
                                            <p:fltVal val="0"/>
                                          </p:val>
                                        </p:tav>
                                        <p:tav tm="100000">
                                          <p:val>
                                            <p:fltVal val="1"/>
                                          </p:val>
                                        </p:tav>
                                      </p:tavLst>
                                    </p:anim>
                                    <p:anim calcmode="lin" valueType="num">
                                      <p:cBhvr>
                                        <p:cTn id="42" dur="164" tmFilter="0, 0; 0.125,0.2665; 0.25,0.4; 0.375,0.465; 0.5,0.5;  0.625,0.535; 0.75,0.6; 0.875,0.7335; 1,1">
                                          <p:stCondLst>
                                            <p:cond delay="1656"/>
                                          </p:stCondLst>
                                        </p:cTn>
                                        <p:tgtEl>
                                          <p:spTgt spid="10"/>
                                        </p:tgtEl>
                                        <p:attrNameLst>
                                          <p:attrName>ppt_y</p:attrName>
                                        </p:attrNameLst>
                                      </p:cBhvr>
                                      <p:tavLst>
                                        <p:tav tm="0" fmla="#ppt_y-sin(pi*$)/81">
                                          <p:val>
                                            <p:fltVal val="0"/>
                                          </p:val>
                                        </p:tav>
                                        <p:tav tm="100000">
                                          <p:val>
                                            <p:fltVal val="1"/>
                                          </p:val>
                                        </p:tav>
                                      </p:tavLst>
                                    </p:anim>
                                    <p:animScale>
                                      <p:cBhvr>
                                        <p:cTn id="43" dur="26">
                                          <p:stCondLst>
                                            <p:cond delay="650"/>
                                          </p:stCondLst>
                                        </p:cTn>
                                        <p:tgtEl>
                                          <p:spTgt spid="10"/>
                                        </p:tgtEl>
                                      </p:cBhvr>
                                      <p:to x="100000" y="60000"/>
                                    </p:animScale>
                                    <p:animScale>
                                      <p:cBhvr>
                                        <p:cTn id="44" dur="166" decel="50000">
                                          <p:stCondLst>
                                            <p:cond delay="676"/>
                                          </p:stCondLst>
                                        </p:cTn>
                                        <p:tgtEl>
                                          <p:spTgt spid="10"/>
                                        </p:tgtEl>
                                      </p:cBhvr>
                                      <p:to x="100000" y="100000"/>
                                    </p:animScale>
                                    <p:animScale>
                                      <p:cBhvr>
                                        <p:cTn id="45" dur="26">
                                          <p:stCondLst>
                                            <p:cond delay="1312"/>
                                          </p:stCondLst>
                                        </p:cTn>
                                        <p:tgtEl>
                                          <p:spTgt spid="10"/>
                                        </p:tgtEl>
                                      </p:cBhvr>
                                      <p:to x="100000" y="80000"/>
                                    </p:animScale>
                                    <p:animScale>
                                      <p:cBhvr>
                                        <p:cTn id="46" dur="166" decel="50000">
                                          <p:stCondLst>
                                            <p:cond delay="1338"/>
                                          </p:stCondLst>
                                        </p:cTn>
                                        <p:tgtEl>
                                          <p:spTgt spid="10"/>
                                        </p:tgtEl>
                                      </p:cBhvr>
                                      <p:to x="100000" y="100000"/>
                                    </p:animScale>
                                    <p:animScale>
                                      <p:cBhvr>
                                        <p:cTn id="47" dur="26">
                                          <p:stCondLst>
                                            <p:cond delay="1642"/>
                                          </p:stCondLst>
                                        </p:cTn>
                                        <p:tgtEl>
                                          <p:spTgt spid="10"/>
                                        </p:tgtEl>
                                      </p:cBhvr>
                                      <p:to x="100000" y="90000"/>
                                    </p:animScale>
                                    <p:animScale>
                                      <p:cBhvr>
                                        <p:cTn id="48" dur="166" decel="50000">
                                          <p:stCondLst>
                                            <p:cond delay="1668"/>
                                          </p:stCondLst>
                                        </p:cTn>
                                        <p:tgtEl>
                                          <p:spTgt spid="10"/>
                                        </p:tgtEl>
                                      </p:cBhvr>
                                      <p:to x="100000" y="100000"/>
                                    </p:animScale>
                                    <p:animScale>
                                      <p:cBhvr>
                                        <p:cTn id="49" dur="26">
                                          <p:stCondLst>
                                            <p:cond delay="1808"/>
                                          </p:stCondLst>
                                        </p:cTn>
                                        <p:tgtEl>
                                          <p:spTgt spid="10"/>
                                        </p:tgtEl>
                                      </p:cBhvr>
                                      <p:to x="100000" y="95000"/>
                                    </p:animScale>
                                    <p:animScale>
                                      <p:cBhvr>
                                        <p:cTn id="50" dur="166" decel="50000">
                                          <p:stCondLst>
                                            <p:cond delay="1834"/>
                                          </p:stCondLst>
                                        </p:cTn>
                                        <p:tgtEl>
                                          <p:spTgt spid="10"/>
                                        </p:tgtEl>
                                      </p:cBhvr>
                                      <p:to x="100000" y="100000"/>
                                    </p:animScale>
                                  </p:childTnLst>
                                </p:cTn>
                              </p:par>
                            </p:childTnLst>
                          </p:cTn>
                        </p:par>
                      </p:childTnLst>
                    </p:cTn>
                  </p:par>
                  <p:par>
                    <p:cTn id="51" fill="hold">
                      <p:stCondLst>
                        <p:cond delay="indefinite"/>
                      </p:stCondLst>
                      <p:childTnLst>
                        <p:par>
                          <p:cTn id="52" fill="hold">
                            <p:stCondLst>
                              <p:cond delay="0"/>
                            </p:stCondLst>
                            <p:childTnLst>
                              <p:par>
                                <p:cTn id="53" presetID="26" presetClass="entr" presetSubtype="0" fill="hold" nodeType="clickEffect">
                                  <p:stCondLst>
                                    <p:cond delay="0"/>
                                  </p:stCondLst>
                                  <p:childTnLst>
                                    <p:set>
                                      <p:cBhvr>
                                        <p:cTn id="54" dur="1" fill="hold">
                                          <p:stCondLst>
                                            <p:cond delay="0"/>
                                          </p:stCondLst>
                                        </p:cTn>
                                        <p:tgtEl>
                                          <p:spTgt spid="11"/>
                                        </p:tgtEl>
                                        <p:attrNameLst>
                                          <p:attrName>style.visibility</p:attrName>
                                        </p:attrNameLst>
                                      </p:cBhvr>
                                      <p:to>
                                        <p:strVal val="visible"/>
                                      </p:to>
                                    </p:set>
                                    <p:animEffect transition="in" filter="wipe(down)">
                                      <p:cBhvr>
                                        <p:cTn id="55" dur="580">
                                          <p:stCondLst>
                                            <p:cond delay="0"/>
                                          </p:stCondLst>
                                        </p:cTn>
                                        <p:tgtEl>
                                          <p:spTgt spid="11"/>
                                        </p:tgtEl>
                                      </p:cBhvr>
                                    </p:animEffect>
                                    <p:anim calcmode="lin" valueType="num">
                                      <p:cBhvr>
                                        <p:cTn id="56" dur="1822" tmFilter="0,0; 0.14,0.36; 0.43,0.73; 0.71,0.91; 1.0,1.0">
                                          <p:stCondLst>
                                            <p:cond delay="0"/>
                                          </p:stCondLst>
                                        </p:cTn>
                                        <p:tgtEl>
                                          <p:spTgt spid="11"/>
                                        </p:tgtEl>
                                        <p:attrNameLst>
                                          <p:attrName>ppt_x</p:attrName>
                                        </p:attrNameLst>
                                      </p:cBhvr>
                                      <p:tavLst>
                                        <p:tav tm="0">
                                          <p:val>
                                            <p:strVal val="#ppt_x-0.25"/>
                                          </p:val>
                                        </p:tav>
                                        <p:tav tm="100000">
                                          <p:val>
                                            <p:strVal val="#ppt_x"/>
                                          </p:val>
                                        </p:tav>
                                      </p:tavLst>
                                    </p:anim>
                                    <p:anim calcmode="lin" valueType="num">
                                      <p:cBhvr>
                                        <p:cTn id="57" dur="664" tmFilter="0.0,0.0; 0.25,0.07; 0.50,0.2; 0.75,0.467; 1.0,1.0">
                                          <p:stCondLst>
                                            <p:cond delay="0"/>
                                          </p:stCondLst>
                                        </p:cTn>
                                        <p:tgtEl>
                                          <p:spTgt spid="11"/>
                                        </p:tgtEl>
                                        <p:attrNameLst>
                                          <p:attrName>ppt_y</p:attrName>
                                        </p:attrNameLst>
                                      </p:cBhvr>
                                      <p:tavLst>
                                        <p:tav tm="0" fmla="#ppt_y-sin(pi*$)/3">
                                          <p:val>
                                            <p:fltVal val="0.5"/>
                                          </p:val>
                                        </p:tav>
                                        <p:tav tm="100000">
                                          <p:val>
                                            <p:fltVal val="1"/>
                                          </p:val>
                                        </p:tav>
                                      </p:tavLst>
                                    </p:anim>
                                    <p:anim calcmode="lin" valueType="num">
                                      <p:cBhvr>
                                        <p:cTn id="58" dur="664" tmFilter="0, 0; 0.125,0.2665; 0.25,0.4; 0.375,0.465; 0.5,0.5;  0.625,0.535; 0.75,0.6; 0.875,0.7335; 1,1">
                                          <p:stCondLst>
                                            <p:cond delay="664"/>
                                          </p:stCondLst>
                                        </p:cTn>
                                        <p:tgtEl>
                                          <p:spTgt spid="11"/>
                                        </p:tgtEl>
                                        <p:attrNameLst>
                                          <p:attrName>ppt_y</p:attrName>
                                        </p:attrNameLst>
                                      </p:cBhvr>
                                      <p:tavLst>
                                        <p:tav tm="0" fmla="#ppt_y-sin(pi*$)/9">
                                          <p:val>
                                            <p:fltVal val="0"/>
                                          </p:val>
                                        </p:tav>
                                        <p:tav tm="100000">
                                          <p:val>
                                            <p:fltVal val="1"/>
                                          </p:val>
                                        </p:tav>
                                      </p:tavLst>
                                    </p:anim>
                                    <p:anim calcmode="lin" valueType="num">
                                      <p:cBhvr>
                                        <p:cTn id="59" dur="332" tmFilter="0, 0; 0.125,0.2665; 0.25,0.4; 0.375,0.465; 0.5,0.5;  0.625,0.535; 0.75,0.6; 0.875,0.7335; 1,1">
                                          <p:stCondLst>
                                            <p:cond delay="1324"/>
                                          </p:stCondLst>
                                        </p:cTn>
                                        <p:tgtEl>
                                          <p:spTgt spid="11"/>
                                        </p:tgtEl>
                                        <p:attrNameLst>
                                          <p:attrName>ppt_y</p:attrName>
                                        </p:attrNameLst>
                                      </p:cBhvr>
                                      <p:tavLst>
                                        <p:tav tm="0" fmla="#ppt_y-sin(pi*$)/27">
                                          <p:val>
                                            <p:fltVal val="0"/>
                                          </p:val>
                                        </p:tav>
                                        <p:tav tm="100000">
                                          <p:val>
                                            <p:fltVal val="1"/>
                                          </p:val>
                                        </p:tav>
                                      </p:tavLst>
                                    </p:anim>
                                    <p:anim calcmode="lin" valueType="num">
                                      <p:cBhvr>
                                        <p:cTn id="60" dur="164" tmFilter="0, 0; 0.125,0.2665; 0.25,0.4; 0.375,0.465; 0.5,0.5;  0.625,0.535; 0.75,0.6; 0.875,0.7335; 1,1">
                                          <p:stCondLst>
                                            <p:cond delay="1656"/>
                                          </p:stCondLst>
                                        </p:cTn>
                                        <p:tgtEl>
                                          <p:spTgt spid="11"/>
                                        </p:tgtEl>
                                        <p:attrNameLst>
                                          <p:attrName>ppt_y</p:attrName>
                                        </p:attrNameLst>
                                      </p:cBhvr>
                                      <p:tavLst>
                                        <p:tav tm="0" fmla="#ppt_y-sin(pi*$)/81">
                                          <p:val>
                                            <p:fltVal val="0"/>
                                          </p:val>
                                        </p:tav>
                                        <p:tav tm="100000">
                                          <p:val>
                                            <p:fltVal val="1"/>
                                          </p:val>
                                        </p:tav>
                                      </p:tavLst>
                                    </p:anim>
                                    <p:animScale>
                                      <p:cBhvr>
                                        <p:cTn id="61" dur="26">
                                          <p:stCondLst>
                                            <p:cond delay="650"/>
                                          </p:stCondLst>
                                        </p:cTn>
                                        <p:tgtEl>
                                          <p:spTgt spid="11"/>
                                        </p:tgtEl>
                                      </p:cBhvr>
                                      <p:to x="100000" y="60000"/>
                                    </p:animScale>
                                    <p:animScale>
                                      <p:cBhvr>
                                        <p:cTn id="62" dur="166" decel="50000">
                                          <p:stCondLst>
                                            <p:cond delay="676"/>
                                          </p:stCondLst>
                                        </p:cTn>
                                        <p:tgtEl>
                                          <p:spTgt spid="11"/>
                                        </p:tgtEl>
                                      </p:cBhvr>
                                      <p:to x="100000" y="100000"/>
                                    </p:animScale>
                                    <p:animScale>
                                      <p:cBhvr>
                                        <p:cTn id="63" dur="26">
                                          <p:stCondLst>
                                            <p:cond delay="1312"/>
                                          </p:stCondLst>
                                        </p:cTn>
                                        <p:tgtEl>
                                          <p:spTgt spid="11"/>
                                        </p:tgtEl>
                                      </p:cBhvr>
                                      <p:to x="100000" y="80000"/>
                                    </p:animScale>
                                    <p:animScale>
                                      <p:cBhvr>
                                        <p:cTn id="64" dur="166" decel="50000">
                                          <p:stCondLst>
                                            <p:cond delay="1338"/>
                                          </p:stCondLst>
                                        </p:cTn>
                                        <p:tgtEl>
                                          <p:spTgt spid="11"/>
                                        </p:tgtEl>
                                      </p:cBhvr>
                                      <p:to x="100000" y="100000"/>
                                    </p:animScale>
                                    <p:animScale>
                                      <p:cBhvr>
                                        <p:cTn id="65" dur="26">
                                          <p:stCondLst>
                                            <p:cond delay="1642"/>
                                          </p:stCondLst>
                                        </p:cTn>
                                        <p:tgtEl>
                                          <p:spTgt spid="11"/>
                                        </p:tgtEl>
                                      </p:cBhvr>
                                      <p:to x="100000" y="90000"/>
                                    </p:animScale>
                                    <p:animScale>
                                      <p:cBhvr>
                                        <p:cTn id="66" dur="166" decel="50000">
                                          <p:stCondLst>
                                            <p:cond delay="1668"/>
                                          </p:stCondLst>
                                        </p:cTn>
                                        <p:tgtEl>
                                          <p:spTgt spid="11"/>
                                        </p:tgtEl>
                                      </p:cBhvr>
                                      <p:to x="100000" y="100000"/>
                                    </p:animScale>
                                    <p:animScale>
                                      <p:cBhvr>
                                        <p:cTn id="67" dur="26">
                                          <p:stCondLst>
                                            <p:cond delay="1808"/>
                                          </p:stCondLst>
                                        </p:cTn>
                                        <p:tgtEl>
                                          <p:spTgt spid="11"/>
                                        </p:tgtEl>
                                      </p:cBhvr>
                                      <p:to x="100000" y="95000"/>
                                    </p:animScale>
                                    <p:animScale>
                                      <p:cBhvr>
                                        <p:cTn id="68" dur="166" decel="50000">
                                          <p:stCondLst>
                                            <p:cond delay="1834"/>
                                          </p:stCondLst>
                                        </p:cTn>
                                        <p:tgtEl>
                                          <p:spTgt spid="11"/>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13176"/>
        <p:cNvGrpSpPr/>
        <p:nvPr/>
      </p:nvGrpSpPr>
      <p:grpSpPr>
        <a:xfrm>
          <a:off x="0" y="0"/>
          <a:ext cx="0" cy="0"/>
          <a:chOff x="0" y="0"/>
          <a:chExt cx="0" cy="0"/>
        </a:xfrm>
      </p:grpSpPr>
      <p:sp>
        <p:nvSpPr>
          <p:cNvPr id="13178" name="Google Shape;13178;p26"/>
          <p:cNvSpPr txBox="1">
            <a:spLocks noGrp="1"/>
          </p:cNvSpPr>
          <p:nvPr>
            <p:ph type="subTitle" idx="1"/>
          </p:nvPr>
        </p:nvSpPr>
        <p:spPr>
          <a:xfrm>
            <a:off x="818563" y="764534"/>
            <a:ext cx="3455488" cy="18261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s-MX" dirty="0" smtClean="0"/>
              <a:t>Después de esa canción Will entendió que cuando encontró a sus amigos ya tenia la felicidad con él y que así como lo hicieron simi y copo , cuando los tres tocaban canciones juntos podían compartir la felicidad a los demás.</a:t>
            </a:r>
          </a:p>
          <a:p>
            <a:pPr marL="0" lvl="0" indent="0" algn="l" rtl="0">
              <a:spcBef>
                <a:spcPts val="0"/>
              </a:spcBef>
              <a:spcAft>
                <a:spcPts val="0"/>
              </a:spcAft>
              <a:buNone/>
            </a:pPr>
            <a:r>
              <a:rPr lang="es-MX" dirty="0" smtClean="0"/>
              <a:t>Regresaron a osoland y tocaron canciones sin parar y por fin ese pueblo fue feliz , se lleno de colores y muchas emociones. </a:t>
            </a:r>
          </a:p>
          <a:p>
            <a:pPr marL="0" lvl="0" indent="0" algn="l" rtl="0">
              <a:spcBef>
                <a:spcPts val="0"/>
              </a:spcBef>
              <a:spcAft>
                <a:spcPts val="0"/>
              </a:spcAft>
              <a:buNone/>
            </a:pPr>
            <a:r>
              <a:rPr lang="es-MX" dirty="0" smtClean="0"/>
              <a:t>Así que cuando  quieras buscar la felicidad eres bienvenido a osoland.</a:t>
            </a:r>
            <a:endParaRPr dirty="0"/>
          </a:p>
        </p:txBody>
      </p:sp>
      <p:grpSp>
        <p:nvGrpSpPr>
          <p:cNvPr id="13179" name="Google Shape;13179;p26"/>
          <p:cNvGrpSpPr/>
          <p:nvPr/>
        </p:nvGrpSpPr>
        <p:grpSpPr>
          <a:xfrm>
            <a:off x="1876800" y="520737"/>
            <a:ext cx="5163281" cy="64200"/>
            <a:chOff x="1636650" y="1224625"/>
            <a:chExt cx="5870700" cy="64200"/>
          </a:xfrm>
        </p:grpSpPr>
        <p:cxnSp>
          <p:nvCxnSpPr>
            <p:cNvPr id="13180" name="Google Shape;13180;p26"/>
            <p:cNvCxnSpPr/>
            <p:nvPr/>
          </p:nvCxnSpPr>
          <p:spPr>
            <a:xfrm rot="10800000">
              <a:off x="1636650" y="1256725"/>
              <a:ext cx="5870700" cy="0"/>
            </a:xfrm>
            <a:prstGeom prst="straightConnector1">
              <a:avLst/>
            </a:prstGeom>
            <a:noFill/>
            <a:ln w="9525" cap="flat" cmpd="sng">
              <a:solidFill>
                <a:schemeClr val="dk2"/>
              </a:solidFill>
              <a:prstDash val="solid"/>
              <a:round/>
              <a:headEnd type="diamond" w="med" len="med"/>
              <a:tailEnd type="diamond" w="med" len="med"/>
            </a:ln>
          </p:spPr>
        </p:cxnSp>
        <p:sp>
          <p:nvSpPr>
            <p:cNvPr id="13181" name="Google Shape;13181;p26"/>
            <p:cNvSpPr/>
            <p:nvPr/>
          </p:nvSpPr>
          <p:spPr>
            <a:xfrm>
              <a:off x="4539900" y="1224625"/>
              <a:ext cx="64200" cy="64200"/>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2" name="Imagen 1"/>
          <p:cNvPicPr>
            <a:picLocks noChangeAspect="1"/>
          </p:cNvPicPr>
          <p:nvPr/>
        </p:nvPicPr>
        <p:blipFill>
          <a:blip r:embed="rId3"/>
          <a:stretch>
            <a:fillRect/>
          </a:stretch>
        </p:blipFill>
        <p:spPr>
          <a:xfrm>
            <a:off x="4274051" y="764535"/>
            <a:ext cx="1387011" cy="2451276"/>
          </a:xfrm>
          <a:prstGeom prst="rect">
            <a:avLst/>
          </a:prstGeom>
        </p:spPr>
      </p:pic>
      <p:pic>
        <p:nvPicPr>
          <p:cNvPr id="5" name="Imagen 4"/>
          <p:cNvPicPr>
            <a:picLocks noChangeAspect="1"/>
          </p:cNvPicPr>
          <p:nvPr/>
        </p:nvPicPr>
        <p:blipFill>
          <a:blip r:embed="rId4"/>
          <a:stretch>
            <a:fillRect/>
          </a:stretch>
        </p:blipFill>
        <p:spPr>
          <a:xfrm>
            <a:off x="5790248" y="764534"/>
            <a:ext cx="1052341" cy="2451277"/>
          </a:xfrm>
          <a:prstGeom prst="rect">
            <a:avLst/>
          </a:prstGeom>
        </p:spPr>
      </p:pic>
      <p:pic>
        <p:nvPicPr>
          <p:cNvPr id="6" name="Imagen 5"/>
          <p:cNvPicPr>
            <a:picLocks noChangeAspect="1"/>
          </p:cNvPicPr>
          <p:nvPr/>
        </p:nvPicPr>
        <p:blipFill>
          <a:blip r:embed="rId5"/>
          <a:stretch>
            <a:fillRect/>
          </a:stretch>
        </p:blipFill>
        <p:spPr>
          <a:xfrm>
            <a:off x="6971774" y="846700"/>
            <a:ext cx="1617421" cy="2369111"/>
          </a:xfrm>
          <a:prstGeom prst="rect">
            <a:avLst/>
          </a:prstGeom>
        </p:spPr>
      </p:pic>
    </p:spTree>
    <p:extLst>
      <p:ext uri="{BB962C8B-B14F-4D97-AF65-F5344CB8AC3E}">
        <p14:creationId xmlns:p14="http://schemas.microsoft.com/office/powerpoint/2010/main" val="48702493"/>
      </p:ext>
    </p:extLst>
  </p:cSld>
  <p:clrMapOvr>
    <a:masterClrMapping/>
  </p:clrMapOvr>
  <mc:AlternateContent xmlns:mc="http://schemas.openxmlformats.org/markup-compatibility/2006">
    <mc:Choice xmlns:p15="http://schemas.microsoft.com/office/powerpoint/2012/main" Requires="p15">
      <p:transition xmlns:p14="http://schemas.microsoft.com/office/powerpoint/2010/main" spd="slow" p14:dur="2000">
        <p15:prstTrans prst="drape"/>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2" presetClass="emph" presetSubtype="0" fill="hold" nodeType="clickEffect">
                                  <p:stCondLst>
                                    <p:cond delay="0"/>
                                  </p:stCondLst>
                                  <p:childTnLst>
                                    <p:animRot by="120000">
                                      <p:cBhvr>
                                        <p:cTn id="6" dur="100" fill="hold">
                                          <p:stCondLst>
                                            <p:cond delay="0"/>
                                          </p:stCondLst>
                                        </p:cTn>
                                        <p:tgtEl>
                                          <p:spTgt spid="2"/>
                                        </p:tgtEl>
                                        <p:attrNameLst>
                                          <p:attrName>r</p:attrName>
                                        </p:attrNameLst>
                                      </p:cBhvr>
                                    </p:animRot>
                                    <p:animRot by="-240000">
                                      <p:cBhvr>
                                        <p:cTn id="7" dur="200" fill="hold">
                                          <p:stCondLst>
                                            <p:cond delay="200"/>
                                          </p:stCondLst>
                                        </p:cTn>
                                        <p:tgtEl>
                                          <p:spTgt spid="2"/>
                                        </p:tgtEl>
                                        <p:attrNameLst>
                                          <p:attrName>r</p:attrName>
                                        </p:attrNameLst>
                                      </p:cBhvr>
                                    </p:animRot>
                                    <p:animRot by="240000">
                                      <p:cBhvr>
                                        <p:cTn id="8" dur="200" fill="hold">
                                          <p:stCondLst>
                                            <p:cond delay="400"/>
                                          </p:stCondLst>
                                        </p:cTn>
                                        <p:tgtEl>
                                          <p:spTgt spid="2"/>
                                        </p:tgtEl>
                                        <p:attrNameLst>
                                          <p:attrName>r</p:attrName>
                                        </p:attrNameLst>
                                      </p:cBhvr>
                                    </p:animRot>
                                    <p:animRot by="-240000">
                                      <p:cBhvr>
                                        <p:cTn id="9" dur="200" fill="hold">
                                          <p:stCondLst>
                                            <p:cond delay="600"/>
                                          </p:stCondLst>
                                        </p:cTn>
                                        <p:tgtEl>
                                          <p:spTgt spid="2"/>
                                        </p:tgtEl>
                                        <p:attrNameLst>
                                          <p:attrName>r</p:attrName>
                                        </p:attrNameLst>
                                      </p:cBhvr>
                                    </p:animRot>
                                    <p:animRot by="120000">
                                      <p:cBhvr>
                                        <p:cTn id="10" dur="200" fill="hold">
                                          <p:stCondLst>
                                            <p:cond delay="800"/>
                                          </p:stCondLst>
                                        </p:cTn>
                                        <p:tgtEl>
                                          <p:spTgt spid="2"/>
                                        </p:tgtEl>
                                        <p:attrNameLst>
                                          <p:attrName>r</p:attrName>
                                        </p:attrNameLst>
                                      </p:cBhvr>
                                    </p:animRot>
                                  </p:childTnLst>
                                </p:cTn>
                              </p:par>
                            </p:childTnLst>
                          </p:cTn>
                        </p:par>
                      </p:childTnLst>
                    </p:cTn>
                  </p:par>
                  <p:par>
                    <p:cTn id="11" fill="hold">
                      <p:stCondLst>
                        <p:cond delay="indefinite"/>
                      </p:stCondLst>
                      <p:childTnLst>
                        <p:par>
                          <p:cTn id="12" fill="hold">
                            <p:stCondLst>
                              <p:cond delay="0"/>
                            </p:stCondLst>
                            <p:childTnLst>
                              <p:par>
                                <p:cTn id="13" presetID="32" presetClass="emph" presetSubtype="0" fill="hold" nodeType="clickEffect">
                                  <p:stCondLst>
                                    <p:cond delay="0"/>
                                  </p:stCondLst>
                                  <p:childTnLst>
                                    <p:animRot by="120000">
                                      <p:cBhvr>
                                        <p:cTn id="14" dur="100" fill="hold">
                                          <p:stCondLst>
                                            <p:cond delay="0"/>
                                          </p:stCondLst>
                                        </p:cTn>
                                        <p:tgtEl>
                                          <p:spTgt spid="5"/>
                                        </p:tgtEl>
                                        <p:attrNameLst>
                                          <p:attrName>r</p:attrName>
                                        </p:attrNameLst>
                                      </p:cBhvr>
                                    </p:animRot>
                                    <p:animRot by="-240000">
                                      <p:cBhvr>
                                        <p:cTn id="15" dur="200" fill="hold">
                                          <p:stCondLst>
                                            <p:cond delay="200"/>
                                          </p:stCondLst>
                                        </p:cTn>
                                        <p:tgtEl>
                                          <p:spTgt spid="5"/>
                                        </p:tgtEl>
                                        <p:attrNameLst>
                                          <p:attrName>r</p:attrName>
                                        </p:attrNameLst>
                                      </p:cBhvr>
                                    </p:animRot>
                                    <p:animRot by="240000">
                                      <p:cBhvr>
                                        <p:cTn id="16" dur="200" fill="hold">
                                          <p:stCondLst>
                                            <p:cond delay="400"/>
                                          </p:stCondLst>
                                        </p:cTn>
                                        <p:tgtEl>
                                          <p:spTgt spid="5"/>
                                        </p:tgtEl>
                                        <p:attrNameLst>
                                          <p:attrName>r</p:attrName>
                                        </p:attrNameLst>
                                      </p:cBhvr>
                                    </p:animRot>
                                    <p:animRot by="-240000">
                                      <p:cBhvr>
                                        <p:cTn id="17" dur="200" fill="hold">
                                          <p:stCondLst>
                                            <p:cond delay="600"/>
                                          </p:stCondLst>
                                        </p:cTn>
                                        <p:tgtEl>
                                          <p:spTgt spid="5"/>
                                        </p:tgtEl>
                                        <p:attrNameLst>
                                          <p:attrName>r</p:attrName>
                                        </p:attrNameLst>
                                      </p:cBhvr>
                                    </p:animRot>
                                    <p:animRot by="120000">
                                      <p:cBhvr>
                                        <p:cTn id="18" dur="200" fill="hold">
                                          <p:stCondLst>
                                            <p:cond delay="800"/>
                                          </p:stCondLst>
                                        </p:cTn>
                                        <p:tgtEl>
                                          <p:spTgt spid="5"/>
                                        </p:tgtEl>
                                        <p:attrNameLst>
                                          <p:attrName>r</p:attrName>
                                        </p:attrNameLst>
                                      </p:cBhvr>
                                    </p:animRot>
                                  </p:childTnLst>
                                </p:cTn>
                              </p:par>
                            </p:childTnLst>
                          </p:cTn>
                        </p:par>
                      </p:childTnLst>
                    </p:cTn>
                  </p:par>
                  <p:par>
                    <p:cTn id="19" fill="hold">
                      <p:stCondLst>
                        <p:cond delay="indefinite"/>
                      </p:stCondLst>
                      <p:childTnLst>
                        <p:par>
                          <p:cTn id="20" fill="hold">
                            <p:stCondLst>
                              <p:cond delay="0"/>
                            </p:stCondLst>
                            <p:childTnLst>
                              <p:par>
                                <p:cTn id="21" presetID="32" presetClass="emph" presetSubtype="0" fill="hold" nodeType="clickEffect">
                                  <p:stCondLst>
                                    <p:cond delay="0"/>
                                  </p:stCondLst>
                                  <p:childTnLst>
                                    <p:animRot by="120000">
                                      <p:cBhvr>
                                        <p:cTn id="22" dur="100" fill="hold">
                                          <p:stCondLst>
                                            <p:cond delay="0"/>
                                          </p:stCondLst>
                                        </p:cTn>
                                        <p:tgtEl>
                                          <p:spTgt spid="6"/>
                                        </p:tgtEl>
                                        <p:attrNameLst>
                                          <p:attrName>r</p:attrName>
                                        </p:attrNameLst>
                                      </p:cBhvr>
                                    </p:animRot>
                                    <p:animRot by="-240000">
                                      <p:cBhvr>
                                        <p:cTn id="23" dur="200" fill="hold">
                                          <p:stCondLst>
                                            <p:cond delay="200"/>
                                          </p:stCondLst>
                                        </p:cTn>
                                        <p:tgtEl>
                                          <p:spTgt spid="6"/>
                                        </p:tgtEl>
                                        <p:attrNameLst>
                                          <p:attrName>r</p:attrName>
                                        </p:attrNameLst>
                                      </p:cBhvr>
                                    </p:animRot>
                                    <p:animRot by="240000">
                                      <p:cBhvr>
                                        <p:cTn id="24" dur="200" fill="hold">
                                          <p:stCondLst>
                                            <p:cond delay="400"/>
                                          </p:stCondLst>
                                        </p:cTn>
                                        <p:tgtEl>
                                          <p:spTgt spid="6"/>
                                        </p:tgtEl>
                                        <p:attrNameLst>
                                          <p:attrName>r</p:attrName>
                                        </p:attrNameLst>
                                      </p:cBhvr>
                                    </p:animRot>
                                    <p:animRot by="-240000">
                                      <p:cBhvr>
                                        <p:cTn id="25" dur="200" fill="hold">
                                          <p:stCondLst>
                                            <p:cond delay="600"/>
                                          </p:stCondLst>
                                        </p:cTn>
                                        <p:tgtEl>
                                          <p:spTgt spid="6"/>
                                        </p:tgtEl>
                                        <p:attrNameLst>
                                          <p:attrName>r</p:attrName>
                                        </p:attrNameLst>
                                      </p:cBhvr>
                                    </p:animRot>
                                    <p:animRot by="120000">
                                      <p:cBhvr>
                                        <p:cTn id="26" dur="200" fill="hold">
                                          <p:stCondLst>
                                            <p:cond delay="800"/>
                                          </p:stCondLst>
                                        </p:cTn>
                                        <p:tgtEl>
                                          <p:spTgt spid="6"/>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13176"/>
        <p:cNvGrpSpPr/>
        <p:nvPr/>
      </p:nvGrpSpPr>
      <p:grpSpPr>
        <a:xfrm>
          <a:off x="0" y="0"/>
          <a:ext cx="0" cy="0"/>
          <a:chOff x="0" y="0"/>
          <a:chExt cx="0" cy="0"/>
        </a:xfrm>
      </p:grpSpPr>
      <p:sp>
        <p:nvSpPr>
          <p:cNvPr id="13178" name="Google Shape;13178;p26"/>
          <p:cNvSpPr txBox="1">
            <a:spLocks noGrp="1"/>
          </p:cNvSpPr>
          <p:nvPr>
            <p:ph type="subTitle" idx="1"/>
          </p:nvPr>
        </p:nvSpPr>
        <p:spPr>
          <a:xfrm>
            <a:off x="3346006" y="1904965"/>
            <a:ext cx="3455488" cy="18261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s-MX" sz="5200" dirty="0">
                <a:solidFill>
                  <a:schemeClr val="lt2"/>
                </a:solidFill>
                <a:latin typeface="Norican"/>
                <a:ea typeface="Norican"/>
                <a:cs typeface="Norican"/>
                <a:sym typeface="Norican"/>
              </a:rPr>
              <a:t>FIN</a:t>
            </a:r>
            <a:r>
              <a:rPr lang="es-MX" dirty="0" smtClean="0"/>
              <a:t> </a:t>
            </a:r>
            <a:endParaRPr dirty="0"/>
          </a:p>
        </p:txBody>
      </p:sp>
      <p:grpSp>
        <p:nvGrpSpPr>
          <p:cNvPr id="13179" name="Google Shape;13179;p26"/>
          <p:cNvGrpSpPr/>
          <p:nvPr/>
        </p:nvGrpSpPr>
        <p:grpSpPr>
          <a:xfrm>
            <a:off x="1876800" y="520737"/>
            <a:ext cx="5163281" cy="64200"/>
            <a:chOff x="1636650" y="1224625"/>
            <a:chExt cx="5870700" cy="64200"/>
          </a:xfrm>
        </p:grpSpPr>
        <p:cxnSp>
          <p:nvCxnSpPr>
            <p:cNvPr id="13180" name="Google Shape;13180;p26"/>
            <p:cNvCxnSpPr/>
            <p:nvPr/>
          </p:nvCxnSpPr>
          <p:spPr>
            <a:xfrm rot="10800000">
              <a:off x="1636650" y="1256725"/>
              <a:ext cx="5870700" cy="0"/>
            </a:xfrm>
            <a:prstGeom prst="straightConnector1">
              <a:avLst/>
            </a:prstGeom>
            <a:noFill/>
            <a:ln w="9525" cap="flat" cmpd="sng">
              <a:solidFill>
                <a:schemeClr val="dk2"/>
              </a:solidFill>
              <a:prstDash val="solid"/>
              <a:round/>
              <a:headEnd type="diamond" w="med" len="med"/>
              <a:tailEnd type="diamond" w="med" len="med"/>
            </a:ln>
          </p:spPr>
        </p:cxnSp>
        <p:sp>
          <p:nvSpPr>
            <p:cNvPr id="13181" name="Google Shape;13181;p26"/>
            <p:cNvSpPr/>
            <p:nvPr/>
          </p:nvSpPr>
          <p:spPr>
            <a:xfrm>
              <a:off x="4539900" y="1224625"/>
              <a:ext cx="64200" cy="64200"/>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2" name="Imagen 1"/>
          <p:cNvPicPr>
            <a:picLocks noChangeAspect="1"/>
          </p:cNvPicPr>
          <p:nvPr/>
        </p:nvPicPr>
        <p:blipFill>
          <a:blip r:embed="rId3"/>
          <a:stretch>
            <a:fillRect/>
          </a:stretch>
        </p:blipFill>
        <p:spPr>
          <a:xfrm>
            <a:off x="5854985" y="1511740"/>
            <a:ext cx="2057400" cy="2219325"/>
          </a:xfrm>
          <a:prstGeom prst="rect">
            <a:avLst/>
          </a:prstGeom>
        </p:spPr>
      </p:pic>
    </p:spTree>
    <p:extLst>
      <p:ext uri="{BB962C8B-B14F-4D97-AF65-F5344CB8AC3E}">
        <p14:creationId xmlns:p14="http://schemas.microsoft.com/office/powerpoint/2010/main" val="2797799319"/>
      </p:ext>
    </p:extLst>
  </p:cSld>
  <p:clrMapOvr>
    <a:masterClrMapping/>
  </p:clrMapOvr>
  <mc:AlternateContent xmlns:mc="http://schemas.openxmlformats.org/markup-compatibility/2006">
    <mc:Choice xmlns:p15="http://schemas.microsoft.com/office/powerpoint/2012/main" Requires="p15">
      <p:transition xmlns:p14="http://schemas.microsoft.com/office/powerpoint/2010/main" spd="slow" p14:dur="2000">
        <p15:prstTrans prst="drape"/>
      </p:transition>
    </mc:Choice>
    <mc:Fallback>
      <p:transition spd="slow">
        <p:fade/>
      </p:transition>
    </mc:Fallback>
  </mc:AlternateContent>
  <p:timing>
    <p:tnLst>
      <p:par>
        <p:cTn id="1" dur="indefinite" restart="never" nodeType="tmRoot"/>
      </p:par>
    </p:tnLst>
  </p:timing>
</p:sld>
</file>

<file path=ppt/theme/theme1.xml><?xml version="1.0" encoding="utf-8"?>
<a:theme xmlns:a="http://schemas.openxmlformats.org/drawingml/2006/main" name="Classic Tales by Hans Christian Andersen by Slidesgo">
  <a:themeElements>
    <a:clrScheme name="Simple Light">
      <a:dk1>
        <a:srgbClr val="FFFFFF"/>
      </a:dk1>
      <a:lt1>
        <a:srgbClr val="DEAC31"/>
      </a:lt1>
      <a:dk2>
        <a:srgbClr val="F8E3A7"/>
      </a:dk2>
      <a:lt2>
        <a:srgbClr val="B6F0E3"/>
      </a:lt2>
      <a:accent1>
        <a:srgbClr val="83D0BF"/>
      </a:accent1>
      <a:accent2>
        <a:srgbClr val="37AEAA"/>
      </a:accent2>
      <a:accent3>
        <a:srgbClr val="13436F"/>
      </a:accent3>
      <a:accent4>
        <a:srgbClr val="4073AC"/>
      </a:accent4>
      <a:accent5>
        <a:srgbClr val="E77E94"/>
      </a:accent5>
      <a:accent6>
        <a:srgbClr val="FCC4C6"/>
      </a:accent6>
      <a:hlink>
        <a:srgbClr val="FFFFFF"/>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103</TotalTime>
  <Words>807</Words>
  <Application>Microsoft Office PowerPoint</Application>
  <PresentationFormat>Presentación en pantalla (16:9)</PresentationFormat>
  <Paragraphs>40</Paragraphs>
  <Slides>9</Slides>
  <Notes>9</Notes>
  <HiddenSlides>0</HiddenSlides>
  <MMClips>0</MMClips>
  <ScaleCrop>false</ScaleCrop>
  <HeadingPairs>
    <vt:vector size="6" baseType="variant">
      <vt:variant>
        <vt:lpstr>Fuentes usadas</vt:lpstr>
      </vt:variant>
      <vt:variant>
        <vt:i4>4</vt:i4>
      </vt:variant>
      <vt:variant>
        <vt:lpstr>Tema</vt:lpstr>
      </vt:variant>
      <vt:variant>
        <vt:i4>1</vt:i4>
      </vt:variant>
      <vt:variant>
        <vt:lpstr>Títulos de diapositiva</vt:lpstr>
      </vt:variant>
      <vt:variant>
        <vt:i4>9</vt:i4>
      </vt:variant>
    </vt:vector>
  </HeadingPairs>
  <TitlesOfParts>
    <vt:vector size="14" baseType="lpstr">
      <vt:lpstr>Norican</vt:lpstr>
      <vt:lpstr>Arial</vt:lpstr>
      <vt:lpstr>Albert Sans</vt:lpstr>
      <vt:lpstr>Bebas Neue</vt:lpstr>
      <vt:lpstr>Classic Tales by Hans Christian Andersen by Slidesgo</vt:lpstr>
      <vt:lpstr>Will y su búsqueda de la felicidad </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vector>
  </TitlesOfParts>
  <LinksUpToDate>false</LinksUpToDate>
  <SharedDoc>false</SharedDoc>
  <HyperlinksChanged>false</HyperlinksChanged>
  <AppVersion>15.0000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Will y su tierra soñada</dc:title>
  <dc:creator>casa</dc:creator>
  <cp:lastModifiedBy>Cuenta Microsoft</cp:lastModifiedBy>
  <cp:revision>13</cp:revision>
  <dcterms:modified xsi:type="dcterms:W3CDTF">2023-11-01T06:01:45Z</dcterms:modified>
</cp:coreProperties>
</file>