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61" r:id="rId5"/>
    <p:sldId id="258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406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11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271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546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866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54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79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429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06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14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004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02CC-877C-4552-89FC-1A77FD2341E0}" type="datetimeFigureOut">
              <a:rPr lang="es-MX" smtClean="0"/>
              <a:t>31/10/2023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FB9E-1DE8-43E4-9021-079FF57545E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08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peques.com/cuentos-infantiles-cortos/cuentos-de-invierno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4497" y="225619"/>
            <a:ext cx="1143575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100" dirty="0" smtClean="0">
                <a:latin typeface="Perpetua" panose="02020502060401020303" pitchFamily="18" charset="0"/>
              </a:rPr>
              <a:t>GOBIERNO DEL ESTADO DE COAHUILA DE ZARAGOZA</a:t>
            </a:r>
          </a:p>
          <a:p>
            <a:pPr algn="ctr"/>
            <a:r>
              <a:rPr lang="es-MX" sz="1100" dirty="0" smtClean="0">
                <a:latin typeface="Perpetua" panose="02020502060401020303" pitchFamily="18" charset="0"/>
              </a:rPr>
              <a:t> SECRETARÍA DE EDUCACIÓN PÚBLICA</a:t>
            </a:r>
          </a:p>
          <a:p>
            <a:pPr algn="ctr"/>
            <a:r>
              <a:rPr lang="es-MX" sz="1100" dirty="0" smtClean="0">
                <a:latin typeface="Perpetua" panose="02020502060401020303" pitchFamily="18" charset="0"/>
              </a:rPr>
              <a:t>ESCUELA NORMAL DE EDUCACIÓN PREESCOLAR</a:t>
            </a: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r>
              <a:rPr lang="es-MX" sz="1100" dirty="0" smtClean="0">
                <a:latin typeface="Perpetua" panose="02020502060401020303" pitchFamily="18" charset="0"/>
              </a:rPr>
              <a:t>TECNOLOGÍAS DIGITALES PARA EL APRENDIZAJE Y LA ENSEÑANZA </a:t>
            </a: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r>
              <a:rPr lang="es-MX" sz="1100" dirty="0" smtClean="0">
                <a:latin typeface="Perpetua" panose="02020502060401020303" pitchFamily="18" charset="0"/>
              </a:rPr>
              <a:t>CUENTO</a:t>
            </a: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r>
              <a:rPr lang="es-MX" sz="1100" dirty="0" smtClean="0">
                <a:latin typeface="Perpetua" panose="02020502060401020303" pitchFamily="18" charset="0"/>
              </a:rPr>
              <a:t>PRESENTADO POR:</a:t>
            </a:r>
          </a:p>
          <a:p>
            <a:pPr algn="ctr"/>
            <a:r>
              <a:rPr lang="es-MX" sz="1100" dirty="0" smtClean="0">
                <a:latin typeface="Perpetua" panose="02020502060401020303" pitchFamily="18" charset="0"/>
              </a:rPr>
              <a:t>REGINA GABRIELA MAGAÑA RANGEL</a:t>
            </a: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endParaRPr lang="es-MX" sz="1100" dirty="0" smtClean="0">
              <a:latin typeface="Perpetua" panose="02020502060401020303" pitchFamily="18" charset="0"/>
            </a:endParaRPr>
          </a:p>
          <a:p>
            <a:pPr algn="ctr"/>
            <a:r>
              <a:rPr lang="es-MX" sz="1100" dirty="0" smtClean="0">
                <a:latin typeface="Perpetua" panose="02020502060401020303" pitchFamily="18" charset="0"/>
              </a:rPr>
              <a:t>MAESTRO:</a:t>
            </a:r>
          </a:p>
          <a:p>
            <a:pPr algn="ctr"/>
            <a:r>
              <a:rPr lang="es-MX" sz="1100" dirty="0" smtClean="0">
                <a:latin typeface="Perpetua" panose="02020502060401020303" pitchFamily="18" charset="0"/>
              </a:rPr>
              <a:t>ALBINO BENJAMÍN RAMÍREZ AGUILAR</a:t>
            </a:r>
          </a:p>
          <a:p>
            <a:endParaRPr lang="es-MX" sz="1100" dirty="0" smtClean="0">
              <a:latin typeface="Perpetua" panose="02020502060401020303" pitchFamily="18" charset="0"/>
            </a:endParaRPr>
          </a:p>
          <a:p>
            <a:r>
              <a:rPr lang="es-MX" sz="1100" dirty="0" smtClean="0">
                <a:latin typeface="Perpetua" panose="02020502060401020303" pitchFamily="18" charset="0"/>
              </a:rPr>
              <a:t>                                                                                                             SALTILLO, COAHUILA DE ZARAGOZA                                             OCTUBRE 2023 </a:t>
            </a:r>
          </a:p>
          <a:p>
            <a:endParaRPr lang="es-MX" dirty="0" smtClean="0">
              <a:latin typeface="Perpetua" panose="020205020604010203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801" y="1509309"/>
            <a:ext cx="1739141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9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33545" y="29988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Ya casi desmayado y sin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66" y="194791"/>
            <a:ext cx="9541067" cy="64684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078530" y="1851240"/>
            <a:ext cx="26033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Perpetua" panose="02020502060401020303" pitchFamily="18" charset="0"/>
              </a:rPr>
              <a:t>L</a:t>
            </a:r>
            <a:r>
              <a:rPr lang="es-MX" dirty="0" smtClean="0">
                <a:latin typeface="Perpetua" panose="02020502060401020303" pitchFamily="18" charset="0"/>
              </a:rPr>
              <a:t>ograron llegar a una pequeña casa, donde un señor de larga barba y ojos amables, los recibió y albergó, por el tiempo que duró la tormenta.</a:t>
            </a:r>
          </a:p>
          <a:p>
            <a:pPr algn="ctr"/>
            <a:endParaRPr lang="es-MX" dirty="0" smtClean="0">
              <a:latin typeface="Perpetua" panose="02020502060401020303" pitchFamily="18" charset="0"/>
            </a:endParaRPr>
          </a:p>
          <a:p>
            <a:pPr algn="ctr"/>
            <a:r>
              <a:rPr lang="es-MX" dirty="0" smtClean="0">
                <a:latin typeface="Perpetua" panose="02020502060401020303" pitchFamily="18" charset="0"/>
              </a:rPr>
              <a:t>Sin embargo, los niños no sabían que ese señor era Santa Claus.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902" y="1806205"/>
            <a:ext cx="2754654" cy="27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91" y="194592"/>
            <a:ext cx="9542736" cy="646881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13661" y="2525900"/>
            <a:ext cx="4130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Santa Claus los recibió de una manera muy amable, les dio galletas y leche a los niños, mientras ellos le contaban lo que les había sucedido en el camino a la escuela.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83" y="2378755"/>
            <a:ext cx="2949787" cy="16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5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66" y="194791"/>
            <a:ext cx="9541067" cy="64684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58296" y="1906378"/>
            <a:ext cx="35571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Los niños no sabían exactamente quien era ese señor pero les pareció raro que tuvieras muchos regalos en su casa, que hubiera duendes y renos.</a:t>
            </a:r>
          </a:p>
          <a:p>
            <a:pPr algn="ctr"/>
            <a:endParaRPr lang="es-MX" dirty="0" smtClean="0">
              <a:latin typeface="Perpetua" panose="02020502060401020303" pitchFamily="18" charset="0"/>
            </a:endParaRPr>
          </a:p>
          <a:p>
            <a:pPr algn="ctr"/>
            <a:r>
              <a:rPr lang="es-MX" dirty="0" smtClean="0">
                <a:latin typeface="Perpetua" panose="02020502060401020303" pitchFamily="18" charset="0"/>
              </a:rPr>
              <a:t>Los niños al mostrarse confundidos, el señor les confeso que el era Santa Claus.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620" y="2406646"/>
            <a:ext cx="3402349" cy="1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194791"/>
            <a:ext cx="9547163" cy="64684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949440" y="1859338"/>
            <a:ext cx="28722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Luis y José estaban muy emocionados, Santa Claus les dijo que escogieran el regalo que ellos quisieran, pues son unos niños muy estudiosos y responsables. </a:t>
            </a:r>
          </a:p>
          <a:p>
            <a:pPr algn="ctr"/>
            <a:endParaRPr lang="es-MX" dirty="0" smtClean="0">
              <a:latin typeface="Perpetua" panose="02020502060401020303" pitchFamily="18" charset="0"/>
            </a:endParaRPr>
          </a:p>
          <a:p>
            <a:pPr algn="ctr"/>
            <a:r>
              <a:rPr lang="es-MX" dirty="0" smtClean="0">
                <a:latin typeface="Perpetua" panose="02020502060401020303" pitchFamily="18" charset="0"/>
              </a:rPr>
              <a:t>Los niños, escogieron que la nevada terminará pronto para así poder asistir a la escuela y hacer su examen.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45449" y="1859338"/>
            <a:ext cx="2806418" cy="24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5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969" y="215811"/>
            <a:ext cx="9547163" cy="64684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01765" y="2366381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Los padres de Luis y José estaban desesperados, no sabían nada de sus hijos, sabían cómo se ponía el camino cuando había tormentas, la madre rogaba  para que  sus pequeños estuvieran bien.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868" y="1937594"/>
            <a:ext cx="2459204" cy="261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194791"/>
            <a:ext cx="9547163" cy="64684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474372" y="2028184"/>
            <a:ext cx="3615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Santa Claus decidió mandar a los niños con los renos que tenia , los llevaron a su casa a esperar que la tormenta se calmara un poco, sus padres le agradecieron a Santa Claus y a los renos, en una hora la tormenta había pasado y los niños pudieron ir sin ningún problema a la escuela.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1" y="1825313"/>
            <a:ext cx="2714065" cy="27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5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194791"/>
            <a:ext cx="9547163" cy="64684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96055" y="2431308"/>
            <a:ext cx="2860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Al día siguiente, en casa de los niños aparecieron muchos regalos y dulces, todos eran obsequios por parte de Santa Claus.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433" y="2532993"/>
            <a:ext cx="3665538" cy="1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1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194791"/>
            <a:ext cx="9547163" cy="646841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031788" y="2785241"/>
            <a:ext cx="2837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>
                <a:solidFill>
                  <a:srgbClr val="00B050"/>
                </a:solidFill>
              </a:rPr>
              <a:t>FIN</a:t>
            </a:r>
            <a:endParaRPr lang="es-MX" sz="5400" b="1" dirty="0">
              <a:solidFill>
                <a:srgbClr val="00B05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48604" y="2785241"/>
            <a:ext cx="2280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Perpetua" panose="02020502060401020303" pitchFamily="18" charset="0"/>
              </a:rPr>
              <a:t>¡No te rindas, siempre hay una luz que ilumina tu camino!</a:t>
            </a:r>
            <a:endParaRPr lang="es-MX" b="1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9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5518" y="6043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latin typeface="Perpetua" panose="02020502060401020303" pitchFamily="18" charset="0"/>
              </a:rPr>
              <a:t>Fuente bibliográfica:</a:t>
            </a:r>
          </a:p>
          <a:p>
            <a:endParaRPr lang="es-MX" dirty="0" smtClean="0">
              <a:latin typeface="Perpetua" panose="02020502060401020303" pitchFamily="18" charset="0"/>
            </a:endParaRPr>
          </a:p>
          <a:p>
            <a:r>
              <a:rPr lang="es-MX" dirty="0" smtClean="0">
                <a:latin typeface="Perpetua" panose="02020502060401020303" pitchFamily="18" charset="0"/>
                <a:hlinkClick r:id="rId2"/>
              </a:rPr>
              <a:t>https://www.educapeques.com/cuentos-infantiles-cortos/cuentos-de-invierno.html</a:t>
            </a:r>
            <a:endParaRPr lang="es-MX" dirty="0" smtClean="0">
              <a:latin typeface="Perpetua" panose="02020502060401020303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00700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36580" y="2900855"/>
            <a:ext cx="4550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0000"/>
                </a:solidFill>
                <a:latin typeface="Perpetua" panose="02020502060401020303" pitchFamily="18" charset="0"/>
              </a:rPr>
              <a:t>Este cuento nos habla de dos niños, que a pesar de tener dificultades para lograr su objetivo no se dan por vencidos.</a:t>
            </a:r>
            <a:endParaRPr lang="es-MX" dirty="0">
              <a:solidFill>
                <a:srgbClr val="FF000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5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15" y="221733"/>
            <a:ext cx="9547163" cy="64684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17683" y="1667104"/>
            <a:ext cx="34579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En un lugar muy lejano y frio,  vivía una familia compuesta por papá, mamá, y dos hijos, Luis de 10 años, y José de 8, ellos se querían y respetaban mucho. Los niños estudiaban en la escuela del pueblo, pero ésta quedaba a una gran distancia de su casa, eso no era impedimento para que los niños asistieran a sus clases, todos los días hacían el mismo recorrido a pie, se levantaban muy temprano, con mucha alegría y entusiasmo.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923" y="1751670"/>
            <a:ext cx="2142534" cy="292704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95752" y="759753"/>
            <a:ext cx="330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  <a:latin typeface="Perpetua" panose="02020502060401020303" pitchFamily="18" charset="0"/>
              </a:rPr>
              <a:t>“La luz que me lleva a casa”</a:t>
            </a:r>
            <a:endParaRPr lang="es-MX" b="1" dirty="0">
              <a:solidFill>
                <a:srgbClr val="00B050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0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20" y="389583"/>
            <a:ext cx="9547163" cy="64684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910" y="2406869"/>
            <a:ext cx="2772861" cy="199150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336221" y="2054130"/>
            <a:ext cx="24489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Los niños estudiaban en la escuela del pueblo, pero ésta quedaba a una gran distancia de su casa, eso no era impedimento para que los niños asistieran a sus clases, todos los días hacían el mismo recorrido a pie, se levantaban muy temprano, con mucha alegría y entusiasmo.</a:t>
            </a:r>
            <a:endParaRPr lang="es-MX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9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194791"/>
            <a:ext cx="9547163" cy="64684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59724" y="1724283"/>
            <a:ext cx="33843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En ese lugar, cerca de la montaña, había mucha nieve, las nevadas eran intensas y prolongadas, cuando eso sucedía, no podían salir, y tampoco ir a la escuela, hasta que bajara la intensidad de la nevada, a ellos no le gustaba perder clases, sin embargo, no podían hacer nada y así transcurrían sus días, los padres de ambos trabajaban  cazando  y pescando, y vendían   en el mercado del pueblo.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426" y="2248388"/>
            <a:ext cx="288365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2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194791"/>
            <a:ext cx="9547163" cy="64684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7273158" y="2274837"/>
            <a:ext cx="2175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Una mañana,  amaneció nevando, y a pesar de eso, los hermanos se fueron a la escuela, no querían perder clases, ya que  tenían un muy importante examen que no querían perder.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337" y="2143144"/>
            <a:ext cx="2623973" cy="19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8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194791"/>
            <a:ext cx="9547163" cy="64684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91255" y="1582339"/>
            <a:ext cx="30374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Los niños ya iban a mitad de camino, cuando de repente una gran nevada empieza a azotar, ellos ya estaban acostumbrados a que se desataran nevadas inesperadas, pero, ésta nevada tenia características de tormenta, los hermanos se miraron, con esa mirada que habla en silencio, mirada de miedo y temor, ellos sabían que ésta no era cualquier nevada, ¡ellos sabían que lo peor estaba por llegar!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373" y="2259724"/>
            <a:ext cx="2889185" cy="22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2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8" y="194791"/>
            <a:ext cx="9547163" cy="64684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73765" y="2021120"/>
            <a:ext cx="28483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Siguieron caminando en contra de la nieve y la fuerte brisa, ya no podían continuar, ya las fuerzas se estaban agotando, Luis el hermano mayor trataba de resguardar a José, el pequeño, pero venían ráfagas muy fuertes que casi los levantaban.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021120"/>
            <a:ext cx="3153760" cy="21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21" y="236832"/>
            <a:ext cx="9547163" cy="646841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91255" y="1826623"/>
            <a:ext cx="34579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Perpetua" panose="02020502060401020303" pitchFamily="18" charset="0"/>
              </a:rPr>
              <a:t>En medio de la desesperación y creyéndose ya vencidos por la tormenta, Luis vio una luz tenue a lo lejos, y recobró ánimo para llegar hasta allá  con su hermano menor, -no está lejos,- pensó, en realidad no lo estaba, sin embargo, los pocos metros que los separaban de ese lugar, parecieron kilómetros, por lo difícil que les  resultó al luchar contra la fuerte ventisca. </a:t>
            </a:r>
            <a:endParaRPr lang="es-MX" dirty="0">
              <a:latin typeface="Perpetua" panose="02020502060401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433" y="2121940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861</Words>
  <Application>Microsoft Office PowerPoint</Application>
  <PresentationFormat>Panorámica</PresentationFormat>
  <Paragraphs>64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Perpetua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REGINA GABRIELA MAGANA RANGEL</dc:creator>
  <cp:lastModifiedBy>REGINA GABRIELA MAGANA RANGEL</cp:lastModifiedBy>
  <cp:revision>7</cp:revision>
  <dcterms:created xsi:type="dcterms:W3CDTF">2023-10-31T23:46:50Z</dcterms:created>
  <dcterms:modified xsi:type="dcterms:W3CDTF">2023-11-01T00:40:05Z</dcterms:modified>
</cp:coreProperties>
</file>