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59" r:id="rId6"/>
    <p:sldId id="268" r:id="rId7"/>
    <p:sldId id="260" r:id="rId8"/>
    <p:sldId id="269" r:id="rId9"/>
    <p:sldId id="261" r:id="rId10"/>
    <p:sldId id="270" r:id="rId11"/>
    <p:sldId id="262" r:id="rId12"/>
    <p:sldId id="263" r:id="rId13"/>
    <p:sldId id="264"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98"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10/28/2023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63600"/>
            <a:ext cx="6128786" cy="2338981"/>
          </a:xfrm>
        </p:spPr>
        <p:txBody>
          <a:bodyPr/>
          <a:lstStyle/>
          <a:p>
            <a:r>
              <a:rPr lang="es-ES" dirty="0" smtClean="0"/>
              <a:t>Los tres cerditos</a:t>
            </a:r>
            <a:endParaRPr lang="es-ES" dirty="0"/>
          </a:p>
        </p:txBody>
      </p:sp>
      <p:sp>
        <p:nvSpPr>
          <p:cNvPr id="3" name="Subtítulo 2"/>
          <p:cNvSpPr>
            <a:spLocks noGrp="1"/>
          </p:cNvSpPr>
          <p:nvPr>
            <p:ph type="subTitle" idx="1"/>
          </p:nvPr>
        </p:nvSpPr>
        <p:spPr>
          <a:xfrm>
            <a:off x="0" y="5996580"/>
            <a:ext cx="5664200" cy="861420"/>
          </a:xfrm>
        </p:spPr>
        <p:txBody>
          <a:bodyPr/>
          <a:lstStyle/>
          <a:p>
            <a:r>
              <a:rPr lang="es-ES" dirty="0" err="1" smtClean="0"/>
              <a:t>Melany</a:t>
            </a:r>
            <a:r>
              <a:rPr lang="es-ES" dirty="0" smtClean="0"/>
              <a:t> Paola </a:t>
            </a:r>
            <a:r>
              <a:rPr lang="es-ES" dirty="0" err="1" smtClean="0"/>
              <a:t>camarillo</a:t>
            </a:r>
            <a:r>
              <a:rPr lang="es-ES" dirty="0" smtClean="0"/>
              <a:t> López</a:t>
            </a:r>
            <a:endParaRPr lang="es-ES" dirty="0"/>
          </a:p>
        </p:txBody>
      </p:sp>
      <p:pic>
        <p:nvPicPr>
          <p:cNvPr id="9218" name="Picture 2" descr="Tres cerditos en 2023 | Cerditos, Los tres cerditos, Cuento tres cerditos"/>
          <p:cNvPicPr>
            <a:picLocks noChangeAspect="1" noChangeArrowheads="1"/>
          </p:cNvPicPr>
          <p:nvPr/>
        </p:nvPicPr>
        <p:blipFill rotWithShape="1">
          <a:blip r:embed="rId2">
            <a:extLst>
              <a:ext uri="{28A0092B-C50C-407E-A947-70E740481C1C}">
                <a14:useLocalDpi xmlns:a14="http://schemas.microsoft.com/office/drawing/2010/main" val="0"/>
              </a:ext>
            </a:extLst>
          </a:blip>
          <a:srcRect t="16775" b="27512"/>
          <a:stretch/>
        </p:blipFill>
        <p:spPr bwMode="auto">
          <a:xfrm>
            <a:off x="6128786" y="863600"/>
            <a:ext cx="5872714" cy="58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7513" y="1798918"/>
            <a:ext cx="4713288" cy="4195481"/>
          </a:xfrm>
        </p:spPr>
        <p:txBody>
          <a:bodyPr/>
          <a:lstStyle/>
          <a:p>
            <a:pPr marL="0" indent="0" algn="just">
              <a:buNone/>
            </a:pPr>
            <a:r>
              <a:rPr lang="es-ES" dirty="0" smtClean="0"/>
              <a:t>El temible lobo, derrumbo la casa del primer cerdito, y el mismo, se fue corriendo a la casa de su hermano mediano. El lobo lo siguió y repitió lo de la primera vez:¡</a:t>
            </a:r>
            <a:r>
              <a:rPr lang="es-ES" dirty="0"/>
              <a:t>Soplaré y soplaré y la casa derribaré</a:t>
            </a:r>
            <a:r>
              <a:rPr lang="es-ES" dirty="0" smtClean="0"/>
              <a:t>!</a:t>
            </a:r>
          </a:p>
          <a:p>
            <a:pPr marL="0" indent="0" algn="just">
              <a:buNone/>
            </a:pPr>
            <a:r>
              <a:rPr lang="es-ES" dirty="0" smtClean="0"/>
              <a:t>El soplo tan fuerte, que derrumbo la casa del segundo cerdito.</a:t>
            </a:r>
            <a:r>
              <a:rPr lang="es-ES" dirty="0"/>
              <a:t> Los hermanos se fueron corriendo a casa de su hermano mayor, ambos entraron muy asustados, y le dijeron a su hermano que el lobo venia para su casa. </a:t>
            </a:r>
          </a:p>
          <a:p>
            <a:pPr marL="0" indent="0">
              <a:buNone/>
            </a:pPr>
            <a:endParaRPr lang="es-ES" dirty="0"/>
          </a:p>
        </p:txBody>
      </p:sp>
      <p:pic>
        <p:nvPicPr>
          <p:cNvPr id="7170" name="Picture 2" descr="Los Tres Cerditos. Cuento ilustrado para niños"/>
          <p:cNvPicPr>
            <a:picLocks noChangeAspect="1" noChangeArrowheads="1"/>
          </p:cNvPicPr>
          <p:nvPr/>
        </p:nvPicPr>
        <p:blipFill rotWithShape="1">
          <a:blip r:embed="rId2">
            <a:extLst>
              <a:ext uri="{28A0092B-C50C-407E-A947-70E740481C1C}">
                <a14:useLocalDpi xmlns:a14="http://schemas.microsoft.com/office/drawing/2010/main" val="0"/>
              </a:ext>
            </a:extLst>
          </a:blip>
          <a:srcRect b="11200"/>
          <a:stretch/>
        </p:blipFill>
        <p:spPr bwMode="auto">
          <a:xfrm>
            <a:off x="5881816" y="1206500"/>
            <a:ext cx="5529730"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052918"/>
            <a:ext cx="8946541" cy="4195481"/>
          </a:xfrm>
        </p:spPr>
        <p:txBody>
          <a:bodyPr/>
          <a:lstStyle/>
          <a:p>
            <a:pPr marL="0" indent="0" algn="just">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4" name="Marcador de contenido 2"/>
          <p:cNvSpPr txBox="1">
            <a:spLocks/>
          </p:cNvSpPr>
          <p:nvPr/>
        </p:nvSpPr>
        <p:spPr>
          <a:xfrm>
            <a:off x="163513" y="1443318"/>
            <a:ext cx="5894388" cy="41954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S" dirty="0"/>
              <a:t>El temible lobo llegó y por más que sopló, no pudo mover ni un solo ladrillo de las paredes. ¡Era una casa muy resistente! Aun así, no se dio por vencido y buscó un hueco por el que poder entrar.</a:t>
            </a:r>
          </a:p>
          <a:p>
            <a:pPr marL="0" indent="0" algn="just">
              <a:buNone/>
            </a:pPr>
            <a:r>
              <a:rPr lang="es-ES" dirty="0"/>
              <a:t>En la parte trasera de la casa había un árbol centenario. El lobo subió por él y de un salto, se plantó en el tejado y de ahí brincó hasta la chimenea. Se deslizó por ella para entrar en la casa pero cayó sobre una enorme olla de caldo que se estaba calentado al fuego. La quemadura fue tan grande que pegó un aullido desgarrador y salió disparado de nuevo al tejado. Con el culo enrojecido, huyó para nunca más volver.</a:t>
            </a:r>
          </a:p>
          <a:p>
            <a:pPr marL="0" indent="0">
              <a:buFont typeface="Wingdings 3" charset="2"/>
              <a:buNone/>
            </a:pPr>
            <a:endParaRPr lang="es-ES" dirty="0" smtClean="0"/>
          </a:p>
        </p:txBody>
      </p:sp>
      <p:pic>
        <p:nvPicPr>
          <p:cNvPr id="5" name="Imagen 4"/>
          <p:cNvPicPr>
            <a:picLocks noChangeAspect="1"/>
          </p:cNvPicPr>
          <p:nvPr/>
        </p:nvPicPr>
        <p:blipFill rotWithShape="1">
          <a:blip r:embed="rId2"/>
          <a:srcRect l="32370" t="14815" r="32815" b="45740"/>
          <a:stretch/>
        </p:blipFill>
        <p:spPr>
          <a:xfrm>
            <a:off x="6451600" y="1227417"/>
            <a:ext cx="5417577" cy="4910400"/>
          </a:xfrm>
          <a:prstGeom prst="rect">
            <a:avLst/>
          </a:prstGeom>
        </p:spPr>
      </p:pic>
    </p:spTree>
    <p:extLst>
      <p:ext uri="{BB962C8B-B14F-4D97-AF65-F5344CB8AC3E}">
        <p14:creationId xmlns:p14="http://schemas.microsoft.com/office/powerpoint/2010/main" val="27364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713" y="1710018"/>
            <a:ext cx="4700588" cy="4195481"/>
          </a:xfrm>
        </p:spPr>
        <p:txBody>
          <a:bodyPr/>
          <a:lstStyle/>
          <a:p>
            <a:pPr marL="0" indent="0" algn="just">
              <a:buNone/>
            </a:pPr>
            <a:r>
              <a:rPr lang="es-ES" dirty="0"/>
              <a:t>– ¿</a:t>
            </a:r>
            <a:r>
              <a:rPr lang="es-ES" dirty="0" smtClean="0"/>
              <a:t>Ven </a:t>
            </a:r>
            <a:r>
              <a:rPr lang="es-ES" dirty="0"/>
              <a:t>lo que ha sucedido? – regañó el cerdito mayor a sus hermanos – </a:t>
            </a:r>
            <a:r>
              <a:rPr lang="es-ES" dirty="0" smtClean="0"/>
              <a:t>¡Se han salvado por mi casa! </a:t>
            </a:r>
            <a:r>
              <a:rPr lang="es-ES" dirty="0"/>
              <a:t>Eso </a:t>
            </a:r>
            <a:r>
              <a:rPr lang="es-ES" dirty="0" smtClean="0"/>
              <a:t>les </a:t>
            </a:r>
            <a:r>
              <a:rPr lang="es-ES" dirty="0"/>
              <a:t>pasa por vagos e inconscientes. Hay que pensar las cosas antes de hacerlas. Primero está la obligación y luego la diversión. Espero que </a:t>
            </a:r>
            <a:r>
              <a:rPr lang="es-ES" dirty="0" smtClean="0"/>
              <a:t>hayan </a:t>
            </a:r>
            <a:r>
              <a:rPr lang="es-ES" dirty="0"/>
              <a:t>aprendido la lección</a:t>
            </a:r>
            <a:r>
              <a:rPr lang="es-ES" dirty="0" smtClean="0"/>
              <a:t>.</a:t>
            </a:r>
          </a:p>
          <a:p>
            <a:pPr marL="0" indent="0">
              <a:buNone/>
            </a:pPr>
            <a:endParaRPr lang="es-ES" dirty="0"/>
          </a:p>
        </p:txBody>
      </p:sp>
      <p:pic>
        <p:nvPicPr>
          <p:cNvPr id="10242" name="Picture 2" descr="Imágenes de 3 Cerditos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299" y="1222374"/>
            <a:ext cx="4910400"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5113" y="2002118"/>
            <a:ext cx="5030788" cy="4195481"/>
          </a:xfrm>
        </p:spPr>
        <p:txBody>
          <a:bodyPr/>
          <a:lstStyle/>
          <a:p>
            <a:pPr marL="0" indent="0" algn="just">
              <a:buNone/>
            </a:pPr>
            <a:r>
              <a:rPr lang="es-ES" dirty="0"/>
              <a:t>¡Y desde luego que lo hicieron! A partir de ese día se volvieron más responsables, construyeron una casa de ladrillo y cemento como la de su sabio hermano mayor y vivieron felices y tranquilos para siempre.</a:t>
            </a:r>
            <a:endParaRPr lang="es-ES" dirty="0"/>
          </a:p>
        </p:txBody>
      </p:sp>
      <p:pic>
        <p:nvPicPr>
          <p:cNvPr id="4" name="Imagen 3"/>
          <p:cNvPicPr>
            <a:picLocks noChangeAspect="1"/>
          </p:cNvPicPr>
          <p:nvPr/>
        </p:nvPicPr>
        <p:blipFill rotWithShape="1">
          <a:blip r:embed="rId2"/>
          <a:srcRect l="32815" t="16111" r="32667" b="47963"/>
          <a:stretch/>
        </p:blipFill>
        <p:spPr>
          <a:xfrm>
            <a:off x="5913864" y="1287199"/>
            <a:ext cx="5897543" cy="4910400"/>
          </a:xfrm>
          <a:prstGeom prst="rect">
            <a:avLst/>
          </a:prstGeom>
        </p:spPr>
      </p:pic>
    </p:spTree>
    <p:extLst>
      <p:ext uri="{BB962C8B-B14F-4D97-AF65-F5344CB8AC3E}">
        <p14:creationId xmlns:p14="http://schemas.microsoft.com/office/powerpoint/2010/main" val="16341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1111" y="2497418"/>
            <a:ext cx="9404723" cy="1400530"/>
          </a:xfrm>
        </p:spPr>
        <p:txBody>
          <a:bodyPr/>
          <a:lstStyle/>
          <a:p>
            <a:pPr algn="ctr"/>
            <a:r>
              <a:rPr lang="es-ES" b="1" dirty="0" smtClean="0"/>
              <a:t>Y COLORIN COLORADO, ESTE CUENTO SE HA ACABADO</a:t>
            </a:r>
            <a:endParaRPr lang="es-ES" b="1" dirty="0"/>
          </a:p>
        </p:txBody>
      </p:sp>
    </p:spTree>
    <p:extLst>
      <p:ext uri="{BB962C8B-B14F-4D97-AF65-F5344CB8AC3E}">
        <p14:creationId xmlns:p14="http://schemas.microsoft.com/office/powerpoint/2010/main" val="1182926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6413" y="1583018"/>
            <a:ext cx="4687888" cy="4195481"/>
          </a:xfrm>
        </p:spPr>
        <p:txBody>
          <a:bodyPr/>
          <a:lstStyle/>
          <a:p>
            <a:pPr marL="0" indent="0" algn="just">
              <a:buNone/>
            </a:pPr>
            <a:r>
              <a:rPr lang="es-ES" dirty="0"/>
              <a:t>Había una vez tres cerditos que vivían al aire libre cerca del bosque.</a:t>
            </a:r>
          </a:p>
          <a:p>
            <a:pPr marL="0" indent="0" algn="just">
              <a:buNone/>
            </a:pPr>
            <a:r>
              <a:rPr lang="es-ES" dirty="0"/>
              <a:t>A menudo se sentían inquietos porque por allí solía pasar un lobo malvado y peligroso que amenazaba con comérselos.</a:t>
            </a:r>
          </a:p>
          <a:p>
            <a:pPr marL="0" indent="0" algn="just">
              <a:buNone/>
            </a:pPr>
            <a:r>
              <a:rPr lang="es-ES" dirty="0"/>
              <a:t>Un día se pusieron de acuerdo en que lo más prudente era que cada uno construyera una casa para estar más protegidos.</a:t>
            </a:r>
          </a:p>
          <a:p>
            <a:pPr marL="0" indent="0">
              <a:buNone/>
            </a:pPr>
            <a:endParaRPr lang="es-ES" dirty="0"/>
          </a:p>
        </p:txBody>
      </p:sp>
      <p:pic>
        <p:nvPicPr>
          <p:cNvPr id="4" name="Imagen 3"/>
          <p:cNvPicPr>
            <a:picLocks noChangeAspect="1"/>
          </p:cNvPicPr>
          <p:nvPr/>
        </p:nvPicPr>
        <p:blipFill rotWithShape="1">
          <a:blip r:embed="rId2"/>
          <a:srcRect l="32370" t="15926" r="32223" b="46297"/>
          <a:stretch/>
        </p:blipFill>
        <p:spPr>
          <a:xfrm>
            <a:off x="5753100" y="1225558"/>
            <a:ext cx="5752870" cy="4910400"/>
          </a:xfrm>
          <a:prstGeom prst="rect">
            <a:avLst/>
          </a:prstGeom>
        </p:spPr>
      </p:pic>
    </p:spTree>
    <p:extLst>
      <p:ext uri="{BB962C8B-B14F-4D97-AF65-F5344CB8AC3E}">
        <p14:creationId xmlns:p14="http://schemas.microsoft.com/office/powerpoint/2010/main" val="183643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1013" y="1405218"/>
            <a:ext cx="4649788" cy="4195481"/>
          </a:xfrm>
        </p:spPr>
        <p:txBody>
          <a:bodyPr/>
          <a:lstStyle/>
          <a:p>
            <a:pPr marL="0" indent="0" algn="just">
              <a:buNone/>
            </a:pPr>
            <a:r>
              <a:rPr lang="es-ES" dirty="0"/>
              <a:t>El cerdito más pequeño, que era muy vago, decidió que su casa sería de paja. Durante unas horas se dedicó a apilar cañitas secas y en un santiamén, construyó su nuevo hogar. Satisfecho, se fue a jugar.</a:t>
            </a:r>
          </a:p>
          <a:p>
            <a:pPr marL="0" indent="0" algn="just">
              <a:buNone/>
            </a:pPr>
            <a:r>
              <a:rPr lang="es-ES" dirty="0"/>
              <a:t>– ¡Ya no le temo al lobo feroz! – le dijo a sus hermanos.</a:t>
            </a:r>
          </a:p>
          <a:p>
            <a:pPr marL="0" indent="0">
              <a:buNone/>
            </a:pPr>
            <a:endParaRPr lang="es-ES" dirty="0"/>
          </a:p>
        </p:txBody>
      </p:sp>
      <p:pic>
        <p:nvPicPr>
          <p:cNvPr id="2050" name="Picture 2" descr="El cuento de Los tres cerditos. Capítulo 2"/>
          <p:cNvPicPr>
            <a:picLocks noChangeAspect="1" noChangeArrowheads="1"/>
          </p:cNvPicPr>
          <p:nvPr/>
        </p:nvPicPr>
        <p:blipFill rotWithShape="1">
          <a:blip r:embed="rId2">
            <a:extLst>
              <a:ext uri="{28A0092B-C50C-407E-A947-70E740481C1C}">
                <a14:useLocalDpi xmlns:a14="http://schemas.microsoft.com/office/drawing/2010/main" val="0"/>
              </a:ext>
            </a:extLst>
          </a:blip>
          <a:srcRect b="6137"/>
          <a:stretch/>
        </p:blipFill>
        <p:spPr bwMode="auto">
          <a:xfrm>
            <a:off x="6184899" y="1248179"/>
            <a:ext cx="5232401" cy="491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2113" y="1227418"/>
            <a:ext cx="4040188" cy="4195481"/>
          </a:xfrm>
        </p:spPr>
        <p:txBody>
          <a:bodyPr>
            <a:normAutofit lnSpcReduction="10000"/>
          </a:bodyPr>
          <a:lstStyle/>
          <a:p>
            <a:pPr marL="0" indent="0" algn="just">
              <a:buNone/>
            </a:pPr>
            <a:r>
              <a:rPr lang="es-ES" dirty="0"/>
              <a:t>El cerdito mediano era un poco más decidido que el pequeño pero tampoco tenía muchas ganas de trabajar.</a:t>
            </a:r>
          </a:p>
          <a:p>
            <a:pPr marL="0" indent="0" algn="just">
              <a:buNone/>
            </a:pPr>
            <a:r>
              <a:rPr lang="es-ES" dirty="0"/>
              <a:t>Pensó que una casa de madera sería suficiente para estar seguro, así que se internó en el bosque y acarreó todos los troncos que pudo para construir las paredes y el techo. En un par de días la había terminado y muy contento, se fue a charlar con otros animales.</a:t>
            </a:r>
          </a:p>
          <a:p>
            <a:pPr marL="0" indent="0">
              <a:buNone/>
            </a:pPr>
            <a:endParaRPr lang="es-ES" dirty="0"/>
          </a:p>
        </p:txBody>
      </p:sp>
      <p:pic>
        <p:nvPicPr>
          <p:cNvPr id="3074" name="Picture 2" descr="Los tres cerditos. Capítulo 9. Cuento infantil"/>
          <p:cNvPicPr>
            <a:picLocks noChangeAspect="1" noChangeArrowheads="1"/>
          </p:cNvPicPr>
          <p:nvPr/>
        </p:nvPicPr>
        <p:blipFill rotWithShape="1">
          <a:blip r:embed="rId2">
            <a:extLst>
              <a:ext uri="{28A0092B-C50C-407E-A947-70E740481C1C}">
                <a14:useLocalDpi xmlns:a14="http://schemas.microsoft.com/office/drawing/2010/main" val="0"/>
              </a:ext>
            </a:extLst>
          </a:blip>
          <a:srcRect b="7551"/>
          <a:stretch/>
        </p:blipFill>
        <p:spPr bwMode="auto">
          <a:xfrm>
            <a:off x="5854699" y="1227418"/>
            <a:ext cx="5311442"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512" y="1176618"/>
            <a:ext cx="3722687" cy="4195481"/>
          </a:xfrm>
        </p:spPr>
        <p:txBody>
          <a:bodyPr>
            <a:normAutofit fontScale="92500" lnSpcReduction="20000"/>
          </a:bodyPr>
          <a:lstStyle/>
          <a:p>
            <a:pPr marL="0" indent="0" algn="just">
              <a:buNone/>
            </a:pPr>
            <a:r>
              <a:rPr lang="es-ES" dirty="0"/>
              <a:t>– ¡Qué bien! Yo tampoco le temo ya al lobo feroz – comentó a todos aquellos con los que se iba encontrando.</a:t>
            </a:r>
          </a:p>
          <a:p>
            <a:pPr marL="0" indent="0" algn="just">
              <a:buNone/>
            </a:pPr>
            <a:r>
              <a:rPr lang="es-ES" dirty="0"/>
              <a:t>El mayor de los hermanos, en cambio, era sensato y tenía muy buenas ideas. Quería hacer una casa confortable pero sobre todo indestructible, así que fue a la ciudad, compró ladrillos y cemento, y comenzó a construir su nueva vivienda. Día tras día, el cerdito se afanó en hacer la mejor casa posible.</a:t>
            </a:r>
          </a:p>
          <a:p>
            <a:pPr marL="0" indent="0">
              <a:buNone/>
            </a:pPr>
            <a:endParaRPr lang="es-ES" dirty="0"/>
          </a:p>
        </p:txBody>
      </p:sp>
      <p:pic>
        <p:nvPicPr>
          <p:cNvPr id="4098" name="Picture 2" descr="Pin en ry"/>
          <p:cNvPicPr>
            <a:picLocks noChangeAspect="1" noChangeArrowheads="1"/>
          </p:cNvPicPr>
          <p:nvPr/>
        </p:nvPicPr>
        <p:blipFill rotWithShape="1">
          <a:blip r:embed="rId2">
            <a:extLst>
              <a:ext uri="{28A0092B-C50C-407E-A947-70E740481C1C}">
                <a14:useLocalDpi xmlns:a14="http://schemas.microsoft.com/office/drawing/2010/main" val="0"/>
              </a:ext>
            </a:extLst>
          </a:blip>
          <a:srcRect b="6540"/>
          <a:stretch/>
        </p:blipFill>
        <p:spPr bwMode="auto">
          <a:xfrm>
            <a:off x="6070601" y="1176618"/>
            <a:ext cx="5254035"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4313" y="1024218"/>
            <a:ext cx="4471988" cy="4195481"/>
          </a:xfrm>
        </p:spPr>
        <p:txBody>
          <a:bodyPr/>
          <a:lstStyle/>
          <a:p>
            <a:pPr marL="0" indent="0" algn="just">
              <a:buNone/>
            </a:pPr>
            <a:r>
              <a:rPr lang="es-ES" dirty="0"/>
              <a:t>Sus hermanos no entendían para qué se tomaba tantas molestias.</a:t>
            </a:r>
          </a:p>
          <a:p>
            <a:pPr marL="0" indent="0" algn="just">
              <a:buNone/>
            </a:pPr>
            <a:r>
              <a:rPr lang="es-ES" dirty="0"/>
              <a:t>– ¡Mira a nuestro hermano! – le decía el cerdito pequeño al mediano </a:t>
            </a:r>
            <a:r>
              <a:rPr lang="es-ES" dirty="0" smtClean="0"/>
              <a:t> </a:t>
            </a:r>
          </a:p>
          <a:p>
            <a:pPr marL="0" indent="0" algn="just">
              <a:buNone/>
            </a:pPr>
            <a:r>
              <a:rPr lang="es-ES" dirty="0" smtClean="0"/>
              <a:t>– </a:t>
            </a:r>
            <a:r>
              <a:rPr lang="es-ES" dirty="0"/>
              <a:t>Se pasa el día trabajando  en vez de venir a jugar con nosotros.</a:t>
            </a:r>
          </a:p>
          <a:p>
            <a:pPr marL="0" indent="0">
              <a:buNone/>
            </a:pPr>
            <a:endParaRPr lang="es-ES" dirty="0"/>
          </a:p>
          <a:p>
            <a:pPr marL="0" indent="0">
              <a:buNone/>
            </a:pPr>
            <a:endParaRPr lang="es-ES" dirty="0"/>
          </a:p>
        </p:txBody>
      </p:sp>
      <p:pic>
        <p:nvPicPr>
          <p:cNvPr id="5122" name="Picture 2" descr="Cuento: «Los tres cerditos» – JUDITH GONZALEZ GARCIA"/>
          <p:cNvPicPr>
            <a:picLocks noChangeAspect="1" noChangeArrowheads="1"/>
          </p:cNvPicPr>
          <p:nvPr/>
        </p:nvPicPr>
        <p:blipFill rotWithShape="1">
          <a:blip r:embed="rId2">
            <a:extLst>
              <a:ext uri="{28A0092B-C50C-407E-A947-70E740481C1C}">
                <a14:useLocalDpi xmlns:a14="http://schemas.microsoft.com/office/drawing/2010/main" val="0"/>
              </a:ext>
            </a:extLst>
          </a:blip>
          <a:srcRect r="23389"/>
          <a:stretch/>
        </p:blipFill>
        <p:spPr bwMode="auto">
          <a:xfrm>
            <a:off x="5718175" y="2379662"/>
            <a:ext cx="5267325" cy="297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8613" y="1227418"/>
            <a:ext cx="4789488" cy="4195481"/>
          </a:xfrm>
        </p:spPr>
        <p:txBody>
          <a:bodyPr/>
          <a:lstStyle/>
          <a:p>
            <a:pPr marL="0" indent="0" algn="just">
              <a:buNone/>
            </a:pPr>
            <a:r>
              <a:rPr lang="es-ES" dirty="0"/>
              <a:t>– Pues sí. ¡Vaya tontería! No sé para qué trabaja tanto pudiendo hacerla en un periquete… Nuestras casas han quedado fenomenal y son tan válidas como la suya.</a:t>
            </a:r>
          </a:p>
          <a:p>
            <a:pPr marL="0" indent="0" algn="just">
              <a:buNone/>
            </a:pPr>
            <a:r>
              <a:rPr lang="es-ES" dirty="0"/>
              <a:t>El cerdito mayor, les escuchó.</a:t>
            </a:r>
          </a:p>
          <a:p>
            <a:pPr marL="0" indent="0" algn="just">
              <a:buNone/>
            </a:pPr>
            <a:r>
              <a:rPr lang="es-ES" dirty="0"/>
              <a:t>– Bueno, cuando venga el lobo veremos quién ha sido el más responsable y listo de los tres – les dijo a modo de advertencia.</a:t>
            </a:r>
          </a:p>
          <a:p>
            <a:pPr marL="0" indent="0">
              <a:buNone/>
            </a:pPr>
            <a:endParaRPr lang="es-ES" dirty="0"/>
          </a:p>
        </p:txBody>
      </p:sp>
      <p:pic>
        <p:nvPicPr>
          <p:cNvPr id="12290" name="Picture 2" descr="Dibujo de LOS TRES CERDITOS pintado por Nadrian en Dibujos.net el día  10-03-12 a las 22:27:41. Imprime, pinta o colorea tus propios dibujos!"/>
          <p:cNvPicPr>
            <a:picLocks noChangeAspect="1" noChangeArrowheads="1"/>
          </p:cNvPicPr>
          <p:nvPr/>
        </p:nvPicPr>
        <p:blipFill rotWithShape="1">
          <a:blip r:embed="rId2">
            <a:extLst>
              <a:ext uri="{28A0092B-C50C-407E-A947-70E740481C1C}">
                <a14:useLocalDpi xmlns:a14="http://schemas.microsoft.com/office/drawing/2010/main" val="0"/>
              </a:ext>
            </a:extLst>
          </a:blip>
          <a:srcRect l="8166" r="6944"/>
          <a:stretch/>
        </p:blipFill>
        <p:spPr bwMode="auto">
          <a:xfrm>
            <a:off x="6235700" y="1227418"/>
            <a:ext cx="5321340"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4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9413" y="1367118"/>
            <a:ext cx="4992688" cy="4195481"/>
          </a:xfrm>
        </p:spPr>
        <p:txBody>
          <a:bodyPr/>
          <a:lstStyle/>
          <a:p>
            <a:pPr marL="0" indent="0" algn="just">
              <a:buNone/>
            </a:pPr>
            <a:r>
              <a:rPr lang="es-ES" dirty="0"/>
              <a:t>Tardó varias semanas y le resultó un trabajo agotador, pero sin duda el esfuerzo mereció la pena. Cuando la casa de ladrillo estuvo terminada, el mayor de los hermanos se sintió orgulloso y se sentó a contemplarla mientras  tomaba una refrescante limonada.</a:t>
            </a:r>
          </a:p>
          <a:p>
            <a:pPr marL="0" indent="0" algn="just">
              <a:buNone/>
            </a:pPr>
            <a:r>
              <a:rPr lang="es-ES" dirty="0"/>
              <a:t>– ¡Qué bien ha quedado mi casa! Ni un huracán podrá con ella.</a:t>
            </a:r>
          </a:p>
          <a:p>
            <a:pPr marL="0" indent="0">
              <a:buNone/>
            </a:pPr>
            <a:endParaRPr lang="es-ES" dirty="0"/>
          </a:p>
        </p:txBody>
      </p:sp>
      <p:pic>
        <p:nvPicPr>
          <p:cNvPr id="11266" name="Picture 2" descr="Los Tres Cerditos. Cuento ilustrado para niños"/>
          <p:cNvPicPr>
            <a:picLocks noChangeAspect="1" noChangeArrowheads="1"/>
          </p:cNvPicPr>
          <p:nvPr/>
        </p:nvPicPr>
        <p:blipFill rotWithShape="1">
          <a:blip r:embed="rId2">
            <a:extLst>
              <a:ext uri="{28A0092B-C50C-407E-A947-70E740481C1C}">
                <a14:useLocalDpi xmlns:a14="http://schemas.microsoft.com/office/drawing/2010/main" val="0"/>
              </a:ext>
            </a:extLst>
          </a:blip>
          <a:srcRect l="27217" b="11635"/>
          <a:stretch/>
        </p:blipFill>
        <p:spPr bwMode="auto">
          <a:xfrm>
            <a:off x="6756400" y="1193801"/>
            <a:ext cx="4508500" cy="54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5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1613" y="1303618"/>
            <a:ext cx="4852988" cy="4195481"/>
          </a:xfrm>
        </p:spPr>
        <p:txBody>
          <a:bodyPr/>
          <a:lstStyle/>
          <a:p>
            <a:pPr marL="0" indent="0" algn="just">
              <a:buNone/>
            </a:pPr>
            <a:r>
              <a:rPr lang="es-ES" dirty="0"/>
              <a:t>Cada  cerdito se fue a vivir a su propio hogar. Todo parecía tranquilo hasta que una mañana, el más pequeño que estaba jugando en un charco de barro,  vio aparecer entre los arbustos al temible lobo. El pobre cochino empezó a correr y se refugió en su recién estrenada casita de paja. Cerró la puerta y respiró aliviado. Pero desde dentro oyó que el lobo gritaba</a:t>
            </a:r>
            <a:r>
              <a:rPr lang="es-ES" dirty="0" smtClean="0"/>
              <a:t>:</a:t>
            </a:r>
          </a:p>
          <a:p>
            <a:pPr marL="0" indent="0">
              <a:buNone/>
            </a:pPr>
            <a:r>
              <a:rPr lang="es-ES" dirty="0"/>
              <a:t>– ¡Soplaré y soplaré y la casa derribaré!</a:t>
            </a:r>
            <a:endParaRPr lang="es-ES" dirty="0"/>
          </a:p>
        </p:txBody>
      </p:sp>
      <p:pic>
        <p:nvPicPr>
          <p:cNvPr id="6148" name="Picture 4" descr="Los Tres Cerditos. Cuento ilustrado para niños"/>
          <p:cNvPicPr>
            <a:picLocks noChangeAspect="1" noChangeArrowheads="1"/>
          </p:cNvPicPr>
          <p:nvPr/>
        </p:nvPicPr>
        <p:blipFill rotWithShape="1">
          <a:blip r:embed="rId2">
            <a:extLst>
              <a:ext uri="{28A0092B-C50C-407E-A947-70E740481C1C}">
                <a14:useLocalDpi xmlns:a14="http://schemas.microsoft.com/office/drawing/2010/main" val="0"/>
              </a:ext>
            </a:extLst>
          </a:blip>
          <a:srcRect b="13466"/>
          <a:stretch/>
        </p:blipFill>
        <p:spPr bwMode="auto">
          <a:xfrm>
            <a:off x="5802398" y="1206500"/>
            <a:ext cx="5674576" cy="49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87</TotalTime>
  <Words>757</Words>
  <Application>Microsoft Office PowerPoint</Application>
  <PresentationFormat>Panorámica</PresentationFormat>
  <Paragraphs>30</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Century Gothic</vt:lpstr>
      <vt:lpstr>Wingdings 3</vt:lpstr>
      <vt:lpstr>Ion</vt:lpstr>
      <vt:lpstr>Los tres cerditos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Y COLORIN COLORADO, ESTE CUENTO SE HA ACABADO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9</cp:revision>
  <dcterms:created xsi:type="dcterms:W3CDTF">2023-10-28T17:37:50Z</dcterms:created>
  <dcterms:modified xsi:type="dcterms:W3CDTF">2023-10-28T19:05:02Z</dcterms:modified>
</cp:coreProperties>
</file>