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7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F8"/>
    <a:srgbClr val="FFFFFF"/>
    <a:srgbClr val="FF3399"/>
    <a:srgbClr val="FF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>
        <p:scale>
          <a:sx n="55" d="100"/>
          <a:sy n="55" d="100"/>
        </p:scale>
        <p:origin x="1013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0A347-8C36-4A31-AAC6-15BC8B80F1CD}" type="datetimeFigureOut">
              <a:rPr lang="es-MX" smtClean="0"/>
              <a:t>28/10/2023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52BEA-5217-44F2-AF98-746D50C92B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21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41EDC4-A6EC-6769-A03F-80539C02C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7F4466-EAA1-82CA-B923-6F49026CC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04147A-1175-9D01-F488-AF9E8D79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BBF3-8D53-4A1E-B277-48563B0B6A1A}" type="datetime1">
              <a:rPr lang="es-MX" smtClean="0"/>
              <a:t>28/10/2023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021B28-21B1-8EC8-E3C1-63E7CF5A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47A2BF-E67A-E038-A439-50271215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6942-1137-463B-AFDE-81089ACB84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905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5424D-89FA-E9DA-A36D-7C73B460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4D35C3-3A1E-4B80-8A2C-C159006BA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7391F2-9FAD-27CC-8D09-896E2E0E1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1831-57C6-4534-8538-C73F58AF3201}" type="datetime1">
              <a:rPr lang="es-MX" smtClean="0"/>
              <a:t>28/10/2023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5915B6-EBCC-0706-760C-523BF29A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FF25E7-FC6B-9A0A-52C1-06AB55E5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6942-1137-463B-AFDE-81089ACB84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477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919BD6-9227-A0E0-AABE-E3D3B1F76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EA3FD3-7BC2-D0DE-86DB-3CABE5CD0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87D0D5-BD47-D785-1BC8-AE85F0001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D51B-3F54-4463-A518-226FA21766AB}" type="datetime1">
              <a:rPr lang="es-MX" smtClean="0"/>
              <a:t>28/10/2023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E4BBDC-F9E1-FE40-3A37-23E89E673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B45567-50FB-8640-77A1-40E64CCC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6942-1137-463B-AFDE-81089ACB84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132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DCE28-7683-BD15-4851-556BC9919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595E5-0509-8D5B-85B1-3AA0E568E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8CA734-3F8A-A05B-C3E1-C6F0F77D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3000-4F4D-4EE1-A4A5-547DA5986F79}" type="datetime1">
              <a:rPr lang="es-MX" smtClean="0"/>
              <a:t>28/10/2023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C71501-3429-F773-4A10-CB975F949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4DD1B5-1991-10C6-3994-1D7398BD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6942-1137-463B-AFDE-81089ACB84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738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A1673B-CF82-B38C-1B5E-E603CE29C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0156BD-EBAF-70A3-1150-97E3AED2E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DD4285-0BDD-5548-4D1C-9D370AB3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498F-D78F-4313-A8E6-83351CF838A2}" type="datetime1">
              <a:rPr lang="es-MX" smtClean="0"/>
              <a:t>28/10/2023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B93258-8BF1-DCED-CD33-F2CAB0F5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871804-088A-421A-106C-5142859B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6942-1137-463B-AFDE-81089ACB84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360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A09B7-0FEC-5A49-C81B-E213427E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5FF7A8-97C9-ED48-F328-B9CDFB3F0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C7633E-064E-5132-8014-D0F1627B2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4AE300-FA3D-F747-5B78-ADB5CE17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D3DA-ECC1-4721-825A-5B86B5507D5C}" type="datetime1">
              <a:rPr lang="es-MX" smtClean="0"/>
              <a:t>28/10/2023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CA6510-49EF-EF5A-228A-F41FAABF2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2189C6-ED7F-2BF0-80E1-65B1B6FF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6942-1137-463B-AFDE-81089ACB84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91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98516-9550-A1FA-FFC7-8D66ECEB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88A41B-0414-12EC-7F31-43BA7B05A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8DBBE4-416E-2334-2753-E70850E68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A1145C-3F01-3E67-AC60-11CCBD8C9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7BB1619-B203-4148-4CF9-7013CC8AE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A17230-1950-CCCF-FEB7-D735E7787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EB36-7337-4FB7-AB3D-11EA824E663B}" type="datetime1">
              <a:rPr lang="es-MX" smtClean="0"/>
              <a:t>28/10/2023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FF9AED-BF78-07E9-0538-DF5A7272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702F033-E051-682F-EEB2-00F016D5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6942-1137-463B-AFDE-81089ACB84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561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6CB94-AD0F-A514-DAF2-A83C1993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8C8B00-381F-5AA4-52F6-713052A7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044E-5D25-4DA4-A014-7228E067A69E}" type="datetime1">
              <a:rPr lang="es-MX" smtClean="0"/>
              <a:t>28/10/2023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43A393-6A4C-8361-C5B9-5FC215BD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AE96D8-DA7F-6F14-824A-24A6EAF77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6942-1137-463B-AFDE-81089ACB84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82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2F5166B-525E-2796-C2DD-E3D93E2C1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B834-568A-4526-8865-DED7B5A5158C}" type="datetime1">
              <a:rPr lang="es-MX" smtClean="0"/>
              <a:t>28/10/2023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853A3C-F3C6-F7A6-8564-98A85353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FC8EB2-5FB3-0FA5-87C4-115B0B95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6942-1137-463B-AFDE-81089ACB84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574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FF359-583A-379A-0D7C-09D88E3F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14FC09-8CC2-86AA-6192-11B44F92B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02AB7B-86CF-81DC-D2B8-B2C8A81F0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25A5D4-4051-7464-1FA8-7105DC5F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D85F-EC28-4293-9F48-9592F3EC6CA6}" type="datetime1">
              <a:rPr lang="es-MX" smtClean="0"/>
              <a:t>28/10/2023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20007C-C606-3C7F-D7FA-079FECFD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A54640-57B3-3621-AD14-93160768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6942-1137-463B-AFDE-81089ACB84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567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CBC6D-CA9A-E7FC-A700-FB20CEFC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491C8D-3AE4-DE71-DCD3-F8BE4806C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A7B6D2-B4B2-5217-C879-0D64D0045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60DFA3-620C-8082-8FE7-45404890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34E2-CFC7-42A1-A8A0-D75106F62575}" type="datetime1">
              <a:rPr lang="es-MX" smtClean="0"/>
              <a:t>28/10/2023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10FEF8-DD0B-757E-1FFC-BA374EBC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F04264-DB7E-51DF-BCCB-7AEAFE00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6942-1137-463B-AFDE-81089ACB84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774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ED993B-8D6F-CDEF-F634-F94990DD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22340B-9B54-E2FC-936D-75B3CF8FB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9B8B2E-9DC8-E727-FE9A-6BB9E7290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BE55A-96EF-4CA2-9570-6EC397BF2436}" type="datetime1">
              <a:rPr lang="es-MX" smtClean="0"/>
              <a:t>28/10/2023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61A9F7-B66A-7A17-85D2-2040A8FF6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293680-FC4E-957E-95CF-A4689BA59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C6942-1137-463B-AFDE-81089ACB84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493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7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38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46A7657-79B8-A1FE-4470-A42E1D3E3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462" y="404147"/>
            <a:ext cx="537307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GOBIERNO DEL ESTADO DE COAHUILA DE ZARAGOZA</a:t>
            </a:r>
            <a:endParaRPr kumimoji="0" lang="es-MX" alt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SECRETARÍA DE EDUCACIÓN PÚBLICA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  <a:endParaRPr kumimoji="0" lang="es-MX" alt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1.png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52DD3809-0B64-F813-1F34-E51A9AECA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65" y="1527531"/>
            <a:ext cx="1439863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6744A9F-CC40-8316-005C-5BE8D289B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616" y="2375497"/>
            <a:ext cx="882675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TECNOLOGÍAS DIGITALES PARA EL APRENDIZAJE Y LA ENSEÑANZA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DEL TRABAJO</a:t>
            </a:r>
            <a:r>
              <a:rPr lang="es-MX" altLang="es-MX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CUENTO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PRESENTADO POR: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VANESSA HERNANDEZ CHAVANA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#14         1°B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MAESTRO: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ALBINO BENJAMÍN RAMIREZ AGUILAR</a:t>
            </a:r>
            <a:endParaRPr kumimoji="0" lang="es-MX" altLang="es-MX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SALTILLO, COAHUILA DE ZARAGOZA                                           OCTUBRE 2023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B0E0A7-BB0A-969D-1DAA-9E37BD85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6942-1137-463B-AFDE-81089ACB84B8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68082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01911CF4-0463-C68F-C24B-73A58611F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564" y="4447120"/>
            <a:ext cx="2347163" cy="25422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A50A97F-3259-95E9-4EC0-DCFDC48B1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3921" t="-51893" r="33921" b="51893"/>
          <a:stretch/>
        </p:blipFill>
        <p:spPr>
          <a:xfrm>
            <a:off x="6259986" y="-1030428"/>
            <a:ext cx="3799405" cy="285524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285257C-A5A0-12CD-048A-84221E1F6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524" y="5739916"/>
            <a:ext cx="908383" cy="10607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C50DAF-DC78-27D5-0864-486757846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482" y="5729311"/>
            <a:ext cx="1046462" cy="9921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A2941BB-167A-E03D-1C97-74E050735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2617" y="103398"/>
            <a:ext cx="2523963" cy="234716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D24D941-BDB2-043D-2420-496477FB28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8271" y="2640818"/>
            <a:ext cx="1042506" cy="67061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198B5B-22AF-9A41-061B-A68B15F20E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816" y="1405200"/>
            <a:ext cx="2667540" cy="395981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14411B1-C83A-4F83-2FE4-28DF2C37D5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8816" y="480410"/>
            <a:ext cx="1121761" cy="84741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FA82F0B-F47C-BFD0-E1BB-FDB61B5FAA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6979" y="5231249"/>
            <a:ext cx="2042337" cy="198746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04F7120-5720-6C10-059D-3F88399919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9391" y="4064921"/>
            <a:ext cx="786452" cy="67671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EB9E545-6A5F-97A3-CAA4-A9054605F3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953293" y="3222443"/>
            <a:ext cx="3633531" cy="401761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7BC7F03-1FBC-7659-58C0-D643544A92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85411" y="1191115"/>
            <a:ext cx="3854010" cy="4548801"/>
          </a:xfrm>
          <a:prstGeom prst="rect">
            <a:avLst/>
          </a:prstGeom>
        </p:spPr>
      </p:pic>
      <p:sp>
        <p:nvSpPr>
          <p:cNvPr id="23" name="Marcador de número de diapositiva 22">
            <a:extLst>
              <a:ext uri="{FF2B5EF4-FFF2-40B4-BE49-F238E27FC236}">
                <a16:creationId xmlns:a16="http://schemas.microsoft.com/office/drawing/2014/main" id="{45BFA727-6601-6524-E7F4-4B9E65CB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6942-1137-463B-AFDE-81089ACB84B8}" type="slidenum">
              <a:rPr lang="es-MX" smtClean="0"/>
              <a:t>10</a:t>
            </a:fld>
            <a:endParaRPr lang="es-MX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4C63A44-27BA-F114-D7F8-4F20985264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5106072">
            <a:off x="97645" y="4779040"/>
            <a:ext cx="2775893" cy="194043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5B797BF-D1F2-365A-45F3-457E6801B6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2836610">
            <a:off x="-261007" y="5441119"/>
            <a:ext cx="1883827" cy="131685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B877194-9DEE-6750-11DE-4E1C818EEE58}"/>
              </a:ext>
            </a:extLst>
          </p:cNvPr>
          <p:cNvSpPr txBox="1"/>
          <p:nvPr/>
        </p:nvSpPr>
        <p:spPr>
          <a:xfrm>
            <a:off x="3123375" y="658206"/>
            <a:ext cx="405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Raleway Medium" pitchFamily="2" charset="0"/>
                <a:cs typeface="Dreaming Outloud Script Pro" panose="03050502040304050704" pitchFamily="66" charset="0"/>
              </a:rPr>
              <a:t>El fin.</a:t>
            </a:r>
          </a:p>
        </p:txBody>
      </p:sp>
    </p:spTree>
    <p:extLst>
      <p:ext uri="{BB962C8B-B14F-4D97-AF65-F5344CB8AC3E}">
        <p14:creationId xmlns:p14="http://schemas.microsoft.com/office/powerpoint/2010/main" val="533962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>
            <a:extLst>
              <a:ext uri="{FF2B5EF4-FFF2-40B4-BE49-F238E27FC236}">
                <a16:creationId xmlns:a16="http://schemas.microsoft.com/office/drawing/2014/main" id="{EF6B8170-5E16-64C6-54DB-BCE69DC10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894013">
            <a:off x="142580" y="-2022391"/>
            <a:ext cx="4207388" cy="62643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92B33D-514C-6DA7-F5C7-D05E064DA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147049">
            <a:off x="42968" y="5291661"/>
            <a:ext cx="1694835" cy="17801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0AC0FA-8997-C28C-015C-1E3368BC2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511591">
            <a:off x="2076882" y="5303408"/>
            <a:ext cx="1356537" cy="14248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AD9C887-C16A-8DD3-0B81-AD1151535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949" y="4069498"/>
            <a:ext cx="1072662" cy="11392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0488AD-399B-3CA2-541C-54B389233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55368">
            <a:off x="-483584" y="1801227"/>
            <a:ext cx="4328535" cy="32555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3D077A1-ADC4-9EEF-25AE-F40AEDB36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008445">
            <a:off x="939924" y="985006"/>
            <a:ext cx="3843235" cy="57221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9115FEA-75CE-0D45-D8B3-D02CF8C57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60689">
            <a:off x="10027731" y="3049909"/>
            <a:ext cx="4328535" cy="325554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9E2094F-1F78-EF9F-3995-F5B283B71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512174">
            <a:off x="4831154" y="1346644"/>
            <a:ext cx="4328535" cy="32555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643AB8-39A2-8BB1-DAA6-04871C718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179" y="5175473"/>
            <a:ext cx="1902117" cy="187773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64E8CC9-5A74-6707-2C3B-3D93063EF1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538883">
            <a:off x="5716155" y="5701446"/>
            <a:ext cx="1140051" cy="107298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29A4EB5-8EAF-3C13-D849-C990964F68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910321">
            <a:off x="11203286" y="3025401"/>
            <a:ext cx="1140051" cy="10729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A964635-DB5A-81AB-7AD0-8E8ED24C00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8196" y="3367670"/>
            <a:ext cx="2222232" cy="223331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C6AD977-726E-E5BA-3D28-1038C8AAD3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2338" y="1744628"/>
            <a:ext cx="5041829" cy="539542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5883284-C072-26E6-7644-86F9EB28E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041115">
            <a:off x="7928446" y="1171055"/>
            <a:ext cx="4065543" cy="605314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432899C-37CD-29B6-B6CC-701652EFD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44916">
            <a:off x="10393592" y="4759768"/>
            <a:ext cx="1443711" cy="151641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AB8A637-0DB4-1609-3226-723F0C7A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911" y="2606059"/>
            <a:ext cx="1087796" cy="114257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8797EBB-5A52-2882-A64A-AFA1C520C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338" y="3375359"/>
            <a:ext cx="774181" cy="8222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EADE0ED-8F82-298E-FC3C-D03F8C194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84007">
            <a:off x="8238729" y="4555327"/>
            <a:ext cx="724302" cy="769289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39306AED-11D6-529A-66D1-AE561CB22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94835" cy="178018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23DA5D81-3045-68AD-BC23-85B990E4D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741" y="424918"/>
            <a:ext cx="1694835" cy="178018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50A95052-A5D5-4759-D23F-AB6B113BB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180" y="694627"/>
            <a:ext cx="1694835" cy="1780186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144ADCA2-BDE0-0BD6-7366-0670BB70F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04247">
            <a:off x="6896894" y="-1878575"/>
            <a:ext cx="3708675" cy="5521805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C1DD11C4-2AAA-6AA0-7EA6-58359BFAD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929" y="1329498"/>
            <a:ext cx="891920" cy="947319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C087D310-B614-A9ED-F2AE-5EDB9FC69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786" y="0"/>
            <a:ext cx="687242" cy="729928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CF8A9D0C-BF2C-FEC8-3248-9E5412E4A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50588" y="0"/>
            <a:ext cx="4328535" cy="3091256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AEA05EF2-AF6A-88C3-A13D-A88AD75D19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1144255">
            <a:off x="5615743" y="-1759929"/>
            <a:ext cx="4975983" cy="4140393"/>
          </a:xfrm>
          <a:prstGeom prst="rect">
            <a:avLst/>
          </a:prstGeom>
        </p:spPr>
      </p:pic>
      <p:sp>
        <p:nvSpPr>
          <p:cNvPr id="45" name="Marcador de número de diapositiva 44">
            <a:extLst>
              <a:ext uri="{FF2B5EF4-FFF2-40B4-BE49-F238E27FC236}">
                <a16:creationId xmlns:a16="http://schemas.microsoft.com/office/drawing/2014/main" id="{79E52DEE-AC5A-71A1-8E48-969C5099C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6942-1137-463B-AFDE-81089ACB84B8}" type="slidenum">
              <a:rPr lang="es-MX" smtClean="0"/>
              <a:t>2</a:t>
            </a:fld>
            <a:endParaRPr lang="es-MX"/>
          </a:p>
        </p:txBody>
      </p:sp>
      <p:sp>
        <p:nvSpPr>
          <p:cNvPr id="47" name="Diagrama de flujo: conector 46">
            <a:extLst>
              <a:ext uri="{FF2B5EF4-FFF2-40B4-BE49-F238E27FC236}">
                <a16:creationId xmlns:a16="http://schemas.microsoft.com/office/drawing/2014/main" id="{362E1DA9-82E2-1697-2AAC-EC76D9CB170E}"/>
              </a:ext>
            </a:extLst>
          </p:cNvPr>
          <p:cNvSpPr/>
          <p:nvPr/>
        </p:nvSpPr>
        <p:spPr>
          <a:xfrm>
            <a:off x="3615104" y="2247122"/>
            <a:ext cx="4709696" cy="460624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7E717E99-8389-52FC-EEE0-F82570BCBB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1063" y="2276817"/>
            <a:ext cx="3825904" cy="452207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7DF4F2E7-B0DF-468F-5333-32BD40180772}"/>
              </a:ext>
            </a:extLst>
          </p:cNvPr>
          <p:cNvSpPr txBox="1"/>
          <p:nvPr/>
        </p:nvSpPr>
        <p:spPr>
          <a:xfrm>
            <a:off x="1616157" y="1172244"/>
            <a:ext cx="8691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dirty="0">
                <a:solidFill>
                  <a:srgbClr val="FF3399"/>
                </a:solidFill>
                <a:latin typeface="Modern Love" panose="04090805081005020601" pitchFamily="82" charset="0"/>
                <a:cs typeface="Dreaming Outloud Script Pro" panose="020F0502020204030204" pitchFamily="66" charset="0"/>
              </a:rPr>
              <a:t>Cristina la sirenita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D3D87B1-C6C9-FC9A-A670-1FDFEC0E9B8E}"/>
              </a:ext>
            </a:extLst>
          </p:cNvPr>
          <p:cNvSpPr txBox="1"/>
          <p:nvPr/>
        </p:nvSpPr>
        <p:spPr>
          <a:xfrm>
            <a:off x="1653053" y="1182518"/>
            <a:ext cx="8691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dirty="0">
                <a:solidFill>
                  <a:schemeClr val="bg1"/>
                </a:solidFill>
                <a:latin typeface="Modern Love" panose="04090805081005020601" pitchFamily="82" charset="0"/>
                <a:cs typeface="Dreaming Outloud Script Pro" panose="020F0502020204030204" pitchFamily="66" charset="0"/>
              </a:rPr>
              <a:t>Cristina la sirenita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B09C10C9-461C-C4B8-C1A1-0168198EC1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0883" y="2372573"/>
            <a:ext cx="1301043" cy="127661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42C37760-B933-C639-82B5-533D66651F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12457" y="2452458"/>
            <a:ext cx="1121327" cy="11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3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0D1B3D-F4B4-03FB-2710-5AB59867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6942-1137-463B-AFDE-81089ACB84B8}" type="slidenum">
              <a:rPr lang="es-MX" smtClean="0"/>
              <a:t>3</a:t>
            </a:fld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5D3837-1989-68C5-C97D-E48F925D9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628608">
            <a:off x="9392180" y="3718437"/>
            <a:ext cx="2520296" cy="26472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6973C5E-F78E-0C6B-2474-57993179F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746876">
            <a:off x="505309" y="515050"/>
            <a:ext cx="1893384" cy="19887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BAA1CD0-5DA8-518D-4A61-AEF3940DC986}"/>
              </a:ext>
            </a:extLst>
          </p:cNvPr>
          <p:cNvSpPr txBox="1"/>
          <p:nvPr/>
        </p:nvSpPr>
        <p:spPr>
          <a:xfrm>
            <a:off x="2949320" y="991872"/>
            <a:ext cx="7934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Raleway Medium" pitchFamily="2" charset="0"/>
              </a:rPr>
              <a:t>H</a:t>
            </a:r>
            <a:r>
              <a:rPr lang="es-MX" sz="2000" dirty="0">
                <a:latin typeface="Raleway Medium" pitchFamily="2" charset="0"/>
              </a:rPr>
              <a:t>abía una vez, en un reino muy lejano de aquí, donde los habitantes viven en armonía y el clima es muy cálido, una linda sirenita llamada Cristina a quien todos llamaban con cariño </a:t>
            </a:r>
            <a:r>
              <a:rPr lang="es-MX" sz="2000" dirty="0" err="1">
                <a:latin typeface="Raleway Medium" pitchFamily="2" charset="0"/>
              </a:rPr>
              <a:t>Cristy</a:t>
            </a:r>
            <a:r>
              <a:rPr lang="es-MX" sz="2000" dirty="0">
                <a:latin typeface="Raleway Medium" pitchFamily="2" charset="0"/>
              </a:rPr>
              <a:t>, ella además de ser muy bonita era risueña, amorosa, inteligente y muy feliz.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90DDACA-132F-CAB1-EFAC-750EC4FC4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0" y="4315748"/>
            <a:ext cx="2347163" cy="254225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A6D801F-D57D-AB77-DEB9-DD7EECAB0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946" y="4336587"/>
            <a:ext cx="2347163" cy="254225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F8E4C56-9131-0ED3-9033-F656C5F29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4793" y="3044003"/>
            <a:ext cx="786452" cy="67671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C688C3C-A9BF-CAC0-1419-0701EE9C9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205" y="3402105"/>
            <a:ext cx="786452" cy="67671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88281ED-0219-058E-430F-A5B5EE889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1123">
            <a:off x="7146527" y="3495385"/>
            <a:ext cx="786452" cy="67671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A2443EB-1F00-75DD-6986-3B2E28847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70428">
            <a:off x="5791633" y="4380792"/>
            <a:ext cx="1224499" cy="105363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9758B1-4B4F-B337-1B3C-B2EBBCD69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2638">
            <a:off x="6955206" y="4737116"/>
            <a:ext cx="988971" cy="67671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B0AAD76-B875-00CB-89EF-02A21818E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9096">
            <a:off x="7476546" y="3977390"/>
            <a:ext cx="786452" cy="67671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29FC0E0-54B9-E3E4-729F-9CBB79E60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1510">
            <a:off x="8360445" y="4207831"/>
            <a:ext cx="786452" cy="67671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41496A8-829F-4158-06FC-7168349DF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479" y="5206176"/>
            <a:ext cx="2042337" cy="198746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3CAE652-7234-0808-1D35-3AE5F47000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970831">
            <a:off x="4590213" y="3709719"/>
            <a:ext cx="1548518" cy="99373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D2805CF-D064-DED6-4974-4E3AC904EC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6946" y="-1090699"/>
            <a:ext cx="3233708" cy="37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79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F01129-413B-6A17-4D30-6547509F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6942-1137-463B-AFDE-81089ACB84B8}" type="slidenum">
              <a:rPr lang="es-MX" smtClean="0"/>
              <a:t>4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0FCAC0-C4A8-91A1-A782-215169484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111758">
            <a:off x="1100435" y="2345612"/>
            <a:ext cx="3194998" cy="32058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BAC7203-7770-27D1-0B93-D791CDCF6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14041">
            <a:off x="3786545" y="5010042"/>
            <a:ext cx="1883827" cy="13168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D4EDB0A-0688-60EB-16E7-D1DCABCE7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25297">
            <a:off x="876388" y="3506180"/>
            <a:ext cx="5013446" cy="23982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A598173-87BB-9E69-F477-FBEA5CBDC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257" y="4059381"/>
            <a:ext cx="1625100" cy="29094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EF6E803-5355-ECBB-0B22-7F18CD148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3869" y="4615459"/>
            <a:ext cx="2073899" cy="22635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10D0F8D-4B23-CBB6-51A1-DD27D22087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7222" y="2222120"/>
            <a:ext cx="4786871" cy="431679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187BABA-01E5-C8DD-8A74-136214CCBCF2}"/>
              </a:ext>
            </a:extLst>
          </p:cNvPr>
          <p:cNvSpPr txBox="1"/>
          <p:nvPr/>
        </p:nvSpPr>
        <p:spPr>
          <a:xfrm>
            <a:off x="640493" y="611203"/>
            <a:ext cx="79701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Raleway Medium" pitchFamily="2" charset="0"/>
              </a:rPr>
              <a:t>Lo que más le gustaba a </a:t>
            </a:r>
            <a:r>
              <a:rPr lang="es-MX" sz="2000" dirty="0" err="1">
                <a:latin typeface="Raleway Medium" pitchFamily="2" charset="0"/>
              </a:rPr>
              <a:t>Cristy</a:t>
            </a:r>
            <a:r>
              <a:rPr lang="es-MX" sz="2000" dirty="0">
                <a:latin typeface="Raleway Medium" pitchFamily="2" charset="0"/>
              </a:rPr>
              <a:t> era jugar con sus amigos, cantar, bailar y sobre todo dibujar,  era sin duda una sirenita muy popular por ser la mejor haciendo sus dibujos. Además, era muy responsable y en la escuela siempre destacaba, pero tenía un problema.</a:t>
            </a:r>
          </a:p>
          <a:p>
            <a:pPr algn="just"/>
            <a:endParaRPr lang="es-MX" sz="2000" dirty="0">
              <a:latin typeface="Raleway Medium" pitchFamily="2" charset="0"/>
            </a:endParaRPr>
          </a:p>
          <a:p>
            <a:pPr algn="just"/>
            <a:r>
              <a:rPr lang="es-MX" sz="2000" dirty="0">
                <a:latin typeface="Raleway Medium" pitchFamily="2" charset="0"/>
              </a:rPr>
              <a:t> ¡No le gustaba despertarse temprano!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DF76D8B-D16B-11E5-FAE9-8869488FE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4271" y="513699"/>
            <a:ext cx="1079086" cy="179847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261AABF-0A57-C26E-5F80-EAFB00738A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3034" y="5668467"/>
            <a:ext cx="137171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29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04CB14-440F-EA12-8F37-9CACEF4E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6942-1137-463B-AFDE-81089ACB84B8}" type="slidenum">
              <a:rPr lang="es-MX" smtClean="0"/>
              <a:t>5</a:t>
            </a:fld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4C7486-212B-71CC-E6B0-618DF58DDA91}"/>
              </a:ext>
            </a:extLst>
          </p:cNvPr>
          <p:cNvSpPr txBox="1"/>
          <p:nvPr/>
        </p:nvSpPr>
        <p:spPr>
          <a:xfrm>
            <a:off x="7523018" y="2015835"/>
            <a:ext cx="34033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Raleway Medium" pitchFamily="2" charset="0"/>
              </a:rPr>
              <a:t>Todos los días llegaba tarde a la escuela, pero a ella poco le importa pues siempre quería dormir más tiempo.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3D6065D-AAAE-8E51-D0F7-B8A014E2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382" y="4003092"/>
            <a:ext cx="3240294" cy="48244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6590E07-31B9-9E6E-B77B-A3D77AFDC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95950">
            <a:off x="5540646" y="-1739634"/>
            <a:ext cx="2336822" cy="34792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469B67C-F652-84DB-FE4B-781BE8B1E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" y="5478116"/>
            <a:ext cx="908383" cy="10607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BF7E3C2-2FF6-558F-7DF0-A90E5A230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63599" y="5577964"/>
            <a:ext cx="877907" cy="102520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F11E30-B312-3361-7678-0419A041D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83149" flipH="1">
            <a:off x="5564116" y="3035627"/>
            <a:ext cx="2154615" cy="15061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AC19078-9AD6-0B98-296B-625B838C2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30" y="3204077"/>
            <a:ext cx="3633531" cy="40176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3483AAD-6798-90B1-9748-1F508A15F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9760" y="2817477"/>
            <a:ext cx="3633531" cy="40176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30B592B-9A95-7890-2B9E-C3BFFB81E2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05463" y="3995698"/>
            <a:ext cx="5935710" cy="28393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C4B2C81-8370-0E36-B684-98ED55EBAD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09602">
            <a:off x="884168" y="1742666"/>
            <a:ext cx="913838" cy="69034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C79016A-B306-AB64-A0D5-BEF39D2A48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53697">
            <a:off x="2211006" y="1874632"/>
            <a:ext cx="1121761" cy="84741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98DE7AF-54E4-BB01-43B1-2F251C6E67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37640">
            <a:off x="1630271" y="1042391"/>
            <a:ext cx="875944" cy="66171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6D725F5-1C21-A528-E7CA-4BC0DAE0E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 flipV="1">
            <a:off x="10044795" y="136525"/>
            <a:ext cx="2202286" cy="25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72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14745 L 0.00794 0.1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19027 L -4.16667E-7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57B3C0-DEA2-173F-E72E-458D934E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6942-1137-463B-AFDE-81089ACB84B8}" type="slidenum">
              <a:rPr lang="es-MX" smtClean="0"/>
              <a:t>6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198972D-61B4-D5C1-E6E6-5E1F7D820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23874">
            <a:off x="-666840" y="3165867"/>
            <a:ext cx="3633531" cy="401761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B871EC8-454F-03EF-2BE0-F49FC70CD181}"/>
              </a:ext>
            </a:extLst>
          </p:cNvPr>
          <p:cNvSpPr txBox="1"/>
          <p:nvPr/>
        </p:nvSpPr>
        <p:spPr>
          <a:xfrm>
            <a:off x="1680584" y="1046510"/>
            <a:ext cx="49807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Raleway Medium" pitchFamily="2" charset="0"/>
              </a:rPr>
              <a:t>Un día, después de que su mamá intentara despertarla para ir a la escuela la sirenita Cristi se volvió a quedar dormida. Cuando despertó se dio cuenta de que había faltado a la escuela un día muy importante, justo tendría una exposición de sus dibujos. </a:t>
            </a:r>
          </a:p>
          <a:p>
            <a:pPr algn="just"/>
            <a:endParaRPr lang="es-MX" sz="2000" dirty="0">
              <a:latin typeface="Raleway Medium" pitchFamily="2" charset="0"/>
            </a:endParaRPr>
          </a:p>
          <a:p>
            <a:pPr algn="just"/>
            <a:r>
              <a:rPr lang="es-MX" sz="2000" dirty="0">
                <a:latin typeface="Raleway Medium" pitchFamily="2" charset="0"/>
              </a:rPr>
              <a:t>¡Qué triste se sentía!</a:t>
            </a:r>
          </a:p>
          <a:p>
            <a:pPr algn="just"/>
            <a:endParaRPr lang="es-MX" sz="2000" dirty="0">
              <a:latin typeface="Raleway Medium" pitchFamily="2" charset="0"/>
            </a:endParaRPr>
          </a:p>
          <a:p>
            <a:pPr algn="just"/>
            <a:r>
              <a:rPr lang="es-MX" sz="2000" dirty="0">
                <a:latin typeface="Raleway Medium" pitchFamily="2" charset="0"/>
              </a:rPr>
              <a:t>Ya nadie los vería y se había esforzado mucho en hacerlos.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C5BDA8-F14A-0C7A-6688-B5FE9F2F2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59708">
            <a:off x="9776167" y="-902244"/>
            <a:ext cx="3584759" cy="35969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7BC1F9-E11A-DBA0-0014-3EA2DBA9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84914">
            <a:off x="8524705" y="-1093390"/>
            <a:ext cx="3584759" cy="35969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6BA0348-14F7-CCC2-943B-0FFC00705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440" y="5056834"/>
            <a:ext cx="1042506" cy="67061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48E324D-CE0B-9006-22DF-BADAA0CD3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21034" flipH="1">
            <a:off x="7546078" y="1392795"/>
            <a:ext cx="1475738" cy="111482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3B4F10C-BFED-3D8F-0D7E-9A2829C4E7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321" y="5006460"/>
            <a:ext cx="1060966" cy="188931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F4576CD-EB85-2ECF-EA45-0DB3BD7EAC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3033" y="5743649"/>
            <a:ext cx="1292464" cy="12254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B93DB8A-ACEF-6515-A612-D94DE76857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9039" y="3605863"/>
            <a:ext cx="1549103" cy="99649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A6AFEFE-BCA0-4FAF-DD90-0600722F24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4578" y="5413865"/>
            <a:ext cx="1042506" cy="67061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E64F090-45CE-4B48-1889-4BC9C38F88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1294" y="4272005"/>
            <a:ext cx="1042506" cy="67061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EB731F8-A0AA-D5F5-0802-C90DE7AD7B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75" y="845128"/>
            <a:ext cx="1563420" cy="232775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FFEE1D2-A8CB-94CC-1663-F4AF6D2E5C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0760" y="4649266"/>
            <a:ext cx="341406" cy="36579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D236F6A-0663-0988-147F-5C534CF166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0941" y="5246784"/>
            <a:ext cx="625910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27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AF5E16-6E73-E4FA-C76C-36B7E3A6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6942-1137-463B-AFDE-81089ACB84B8}" type="slidenum">
              <a:rPr lang="es-MX" smtClean="0"/>
              <a:t>7</a:t>
            </a:fld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A756CB-29DC-6DEB-E5CD-0FD89AAFE639}"/>
              </a:ext>
            </a:extLst>
          </p:cNvPr>
          <p:cNvSpPr txBox="1"/>
          <p:nvPr/>
        </p:nvSpPr>
        <p:spPr>
          <a:xfrm>
            <a:off x="1717962" y="1184563"/>
            <a:ext cx="387927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Raleway Medium" pitchFamily="2" charset="0"/>
              </a:rPr>
              <a:t>La sirenita se puso muy triste al ver que sus amigas si habían asistido y solamente ella había faltado, se propuso dormir más temprano para así no tener sueño y no volver a faltar a la escuela.</a:t>
            </a:r>
          </a:p>
          <a:p>
            <a:pPr algn="just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612138-2C6C-FAFD-05C6-4EF99FBBA3EA}"/>
              </a:ext>
            </a:extLst>
          </p:cNvPr>
          <p:cNvSpPr txBox="1"/>
          <p:nvPr/>
        </p:nvSpPr>
        <p:spPr>
          <a:xfrm>
            <a:off x="6594767" y="1206465"/>
            <a:ext cx="3879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Raleway Medium" pitchFamily="2" charset="0"/>
              </a:rPr>
              <a:t>Afortunadamente a </a:t>
            </a:r>
            <a:r>
              <a:rPr lang="es-MX" sz="2000" dirty="0" err="1">
                <a:latin typeface="Raleway Medium" pitchFamily="2" charset="0"/>
              </a:rPr>
              <a:t>Cristy</a:t>
            </a:r>
            <a:r>
              <a:rPr lang="es-MX" sz="2000" dirty="0">
                <a:latin typeface="Raleway Medium" pitchFamily="2" charset="0"/>
              </a:rPr>
              <a:t> le dieron la oportunidad de presentar sus dibujos en la siguiente exposición</a:t>
            </a:r>
            <a:r>
              <a:rPr lang="es-MX" dirty="0"/>
              <a:t>.</a:t>
            </a:r>
          </a:p>
          <a:p>
            <a:pPr algn="just"/>
            <a:r>
              <a:rPr lang="es-MX" sz="2000" dirty="0">
                <a:latin typeface="Raleway Medium" pitchFamily="2" charset="0"/>
              </a:rPr>
              <a:t>Ella había aprendido bien la lección.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25BD38-14B0-078C-AFE2-690283FC5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33139" y="3145457"/>
            <a:ext cx="3415346" cy="383591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81FE4A0-3BCD-68CE-C90D-BB46728FC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85608" flipH="1">
            <a:off x="149038" y="2880475"/>
            <a:ext cx="4575212" cy="41264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B02C23-D907-C30E-0D52-7CFBDA695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735457" flipV="1">
            <a:off x="7667806" y="3959760"/>
            <a:ext cx="4113792" cy="19678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28BDE5B-7FC7-D9B5-3CAF-D0F46B62F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9590" y="-375288"/>
            <a:ext cx="2523963" cy="23471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FEA2AEF-67D3-E736-2F55-28C20451A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000" y="2596528"/>
            <a:ext cx="2523963" cy="234716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701878B-F813-99B8-4188-0989E0DD51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7866" y="1113343"/>
            <a:ext cx="606901" cy="70872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F6923DD-434A-3556-5D69-D0B21F440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47" y="1113343"/>
            <a:ext cx="606900" cy="7087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56E1100-14FC-33A4-0466-8B975981B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5470" y="3645794"/>
            <a:ext cx="341484" cy="39878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CC41F72-193D-61DD-F9DD-675FDB347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174777">
            <a:off x="52038" y="-305307"/>
            <a:ext cx="1282946" cy="16277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299DE21-61A8-A3ED-744A-F04DD7B9CB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670922">
            <a:off x="3618610" y="5377815"/>
            <a:ext cx="1883827" cy="131685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22204F2-863B-9114-25C5-0A10FB92B7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423481">
            <a:off x="3100238" y="5765199"/>
            <a:ext cx="1883827" cy="13168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34223C8-0514-42A9-A193-B7E9868EFC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401784" flipH="1">
            <a:off x="7535183" y="5561485"/>
            <a:ext cx="1597727" cy="111685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A86D56A-96FD-B4B6-0C34-A93AEC4275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4668" y="3140942"/>
            <a:ext cx="137171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25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573DA487-0789-3E62-E48D-D7D3A3C0F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21481">
            <a:off x="-877085" y="2615290"/>
            <a:ext cx="4211089" cy="4656221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3F91AA-41DF-F109-60DF-3F5E7949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6942-1137-463B-AFDE-81089ACB84B8}" type="slidenum">
              <a:rPr lang="es-MX" smtClean="0"/>
              <a:t>8</a:t>
            </a:fld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0EF0E5-9B09-FC73-B64A-C352C92D9618}"/>
              </a:ext>
            </a:extLst>
          </p:cNvPr>
          <p:cNvSpPr txBox="1"/>
          <p:nvPr/>
        </p:nvSpPr>
        <p:spPr>
          <a:xfrm>
            <a:off x="7307685" y="1414425"/>
            <a:ext cx="34913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Raleway Medium" pitchFamily="2" charset="0"/>
              </a:rPr>
              <a:t>Desde entonces la sirenita </a:t>
            </a:r>
            <a:r>
              <a:rPr lang="es-MX" sz="2000" dirty="0" err="1">
                <a:latin typeface="Raleway Medium" pitchFamily="2" charset="0"/>
              </a:rPr>
              <a:t>Cristy</a:t>
            </a:r>
            <a:r>
              <a:rPr lang="es-MX" sz="2000" dirty="0">
                <a:latin typeface="Raleway Medium" pitchFamily="2" charset="0"/>
              </a:rPr>
              <a:t> se hizo más responsable y gracias a esto empezó a ser mejor en todo lo que hacía, incluso entró a un equipo escolar de natación y le fue de maravilla.</a:t>
            </a:r>
          </a:p>
          <a:p>
            <a:pPr algn="just"/>
            <a:r>
              <a:rPr lang="es-MX" sz="2000" dirty="0">
                <a:latin typeface="Raleway Medium" pitchFamily="2" charset="0"/>
              </a:rPr>
              <a:t>Ella nunca olvidaría esa importante lección.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031060D-47CA-6179-B5CC-DFF2C0B9E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88641">
            <a:off x="1594185" y="2192003"/>
            <a:ext cx="5492972" cy="26276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0AD7AA-9F73-9840-01DE-8D7E40CCF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0043" y="-725033"/>
            <a:ext cx="3584759" cy="35969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369AF9-5961-339F-0041-13B4F2D54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180697" y="5661869"/>
            <a:ext cx="878055" cy="56483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156D189-FCCC-32BC-72D1-0269CF6DA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614544" y="4887982"/>
            <a:ext cx="1636644" cy="10528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806315F-3F1F-6A4F-FDC6-AF2DC0B79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594355">
            <a:off x="-211194" y="4647831"/>
            <a:ext cx="2553387" cy="178489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741167A-F060-CFC9-3D8A-F9BAF3103D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392124">
            <a:off x="601905" y="5285859"/>
            <a:ext cx="1883827" cy="13168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F163602-4C57-7E02-DE2E-373182DB5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698238">
            <a:off x="-463780" y="5281263"/>
            <a:ext cx="1883827" cy="13168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51B2789-CC08-4718-5643-A8375BA404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954122">
            <a:off x="960437" y="4672856"/>
            <a:ext cx="2511083" cy="175532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9D9120B-AE42-1FCE-C296-5C5C863631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168538">
            <a:off x="10852208" y="328148"/>
            <a:ext cx="904512" cy="7783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64C8E67-5442-7320-4EEF-DAAE052A1A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982200" y="536702"/>
            <a:ext cx="676341" cy="58196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D63C749-B6FD-F58B-2DD2-10B5AFF93E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818343" y="1118670"/>
            <a:ext cx="687429" cy="59150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289561D-D60A-BDC6-B892-162A591A19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3219" y="3851280"/>
            <a:ext cx="1905105" cy="283649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A016BAF-27C2-B98D-58B9-7AA23C334B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7324" y="2544680"/>
            <a:ext cx="338030" cy="36556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3E103B9-1236-EF8F-26B5-708D4EC1CA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2253" y="2054782"/>
            <a:ext cx="34140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39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632DD23-F33A-74E3-66F8-1417514C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96554">
            <a:off x="7786508" y="95704"/>
            <a:ext cx="3633531" cy="401761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2926D6-71CA-5932-AD7F-A71FE34EC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48137">
            <a:off x="5800616" y="90157"/>
            <a:ext cx="3633531" cy="40176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75CC112-147B-DB9D-7B19-74FE4E05E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03063" flipH="1">
            <a:off x="8209949" y="1423745"/>
            <a:ext cx="4139880" cy="40105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3AE6E57-74E4-29D4-87B0-CDFFF3FD5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37661">
            <a:off x="4876556" y="1683344"/>
            <a:ext cx="4145734" cy="401618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B8B13E-9FC3-9D75-2AE9-8F9F0D20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6942-1137-463B-AFDE-81089ACB84B8}" type="slidenum">
              <a:rPr lang="es-MX" smtClean="0"/>
              <a:t>9</a:t>
            </a:fld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46F717-56B0-B38C-A892-38EEEE633DCC}"/>
              </a:ext>
            </a:extLst>
          </p:cNvPr>
          <p:cNvSpPr txBox="1"/>
          <p:nvPr/>
        </p:nvSpPr>
        <p:spPr>
          <a:xfrm>
            <a:off x="1997756" y="1350818"/>
            <a:ext cx="33250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Raleway Medium" pitchFamily="2" charset="0"/>
              </a:rPr>
              <a:t>Con el tiempo la pequeña sirenita fue creciendo y se convirtió en una gran artista que logró todos sus sueños. Entre más crecía aprendía sobre paciencia, respeto y fue muy feliz, nunca volvió a quedarse dormida.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AE40244-C077-6450-91CF-6F33836BF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435" y="1222370"/>
            <a:ext cx="3959453" cy="467569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0A3A54E-2B89-C0E5-8A83-1AB614EC6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465" y="5149702"/>
            <a:ext cx="2042337" cy="198746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16435FC-FE44-6FC7-DF06-8E3B9B01A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7940" y="329649"/>
            <a:ext cx="1371719" cy="20423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0A256C2-40DE-7FA1-7B93-9A5D392B1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520" y="201201"/>
            <a:ext cx="1371719" cy="204233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CD0CF30-D7F7-D3D1-0ECC-9C4ECDD81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5723" y="4330383"/>
            <a:ext cx="1042506" cy="67061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4B7086D-8B52-C3C7-01E3-C7D6790F39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948" y="4097872"/>
            <a:ext cx="1042506" cy="67061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CD2F076-B7B8-92AD-E881-C613CBC022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5908">
            <a:off x="717756" y="2956211"/>
            <a:ext cx="1042506" cy="67061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80DBCDD-075D-3E6C-53F0-66ADBFB769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5257" y="1139898"/>
            <a:ext cx="821269" cy="9590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4DE2DE4-6190-C8FA-3B9D-744FD98F2F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067" y="5685732"/>
            <a:ext cx="574265" cy="67061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5CAAF2A-7806-3552-A4C2-17758C4E4D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05003">
            <a:off x="1652355" y="5133972"/>
            <a:ext cx="1042506" cy="67061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7FE1B22-2BC8-9BB7-E447-3CF1C3601C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5859" y="4480004"/>
            <a:ext cx="2347163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83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424</Words>
  <Application>Microsoft Office PowerPoint</Application>
  <PresentationFormat>Panorámica</PresentationFormat>
  <Paragraphs>54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Modern Love</vt:lpstr>
      <vt:lpstr>Raleway Medium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Vanessa Hernandez</dc:creator>
  <cp:lastModifiedBy>Vanessa Hernandez</cp:lastModifiedBy>
  <cp:revision>1</cp:revision>
  <dcterms:created xsi:type="dcterms:W3CDTF">2023-10-28T19:08:06Z</dcterms:created>
  <dcterms:modified xsi:type="dcterms:W3CDTF">2023-10-28T23:19:41Z</dcterms:modified>
</cp:coreProperties>
</file>