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54"/>
  </p:normalViewPr>
  <p:slideViewPr>
    <p:cSldViewPr snapToGrid="0">
      <p:cViewPr>
        <p:scale>
          <a:sx n="60" d="100"/>
          <a:sy n="60" d="100"/>
        </p:scale>
        <p:origin x="2016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B48C2-6312-F1E7-5792-B0B4C73D5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576A07-C083-2E19-399C-91A9716BB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554DD2-5C85-055F-D2A8-37207D0D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680-0CD6-534C-83E2-27636C6C4A78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83F174-DD02-1EDC-1042-C6F9A2E5A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3BC22-DB87-5966-0C75-0CB97E4E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8C35-C8C6-4E4F-917B-AB01CF8C5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378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18CFC-3B56-B890-BC5E-7E54692D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FB154F-98FD-9C3B-9C35-35C8F906D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B80084-F6E2-AF4C-7F71-DFAB55137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680-0CD6-534C-83E2-27636C6C4A78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7B197B-C5E8-0234-5F34-0A420DE53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CCC7C5-6D38-75A7-95BD-113DF77C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8C35-C8C6-4E4F-917B-AB01CF8C5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265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5E6DE0-ECE8-59E3-9EF0-BB44C8A60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C2C052-89D4-3528-1AE1-C4159D37E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818662-F92C-946C-E739-E414A734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680-0CD6-534C-83E2-27636C6C4A78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1654FE-7129-65A8-27DC-E367E81C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56DC18-F0A9-5FBA-BA31-D55C4193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8C35-C8C6-4E4F-917B-AB01CF8C5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186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82015-AC76-033D-C1FD-919F12C06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34FADF-2A95-F651-4997-9240E6F5E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E44EEA-111B-FE64-7527-39F6D38B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680-0CD6-534C-83E2-27636C6C4A78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BA62B-C0FD-9501-8458-0F3BDBA0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916461-3682-B027-488E-6A2BEE82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8C35-C8C6-4E4F-917B-AB01CF8C5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351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EB9F4-5834-5749-CB3E-4DDACBC59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6124B3-823B-4619-0562-4EE00130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B1F006-ABCB-A88A-F239-CB207B8A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680-0CD6-534C-83E2-27636C6C4A78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9C6345-CC01-BBAE-3D00-62994FB0E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DC591B-0681-4BE4-6075-8C1D158B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8C35-C8C6-4E4F-917B-AB01CF8C5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038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F4189-EE82-11C8-4263-9507655B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638094-8E2D-F8E5-85E8-DA602ABD5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C744D8-491C-0514-0258-3D0C4F8A4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F1054E-8152-9ECE-9EFD-0AB04BC6E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680-0CD6-534C-83E2-27636C6C4A78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D96405-5BCC-D4A2-8E12-390E55DE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10C49B-2973-06AA-AFD4-02C9B558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8C35-C8C6-4E4F-917B-AB01CF8C5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3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59D6F-02AD-5A36-22D1-AF276DA8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9EDE89-5DAE-FA55-5539-71A7FCD18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94EE34-D420-F1B0-CBC0-398537E53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779602-F577-65DD-D103-F3E6FD9F2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03AD6F-FD41-AB88-F403-7C52CD8EC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E440C71-3CE1-C7AA-D0EA-12F63433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680-0CD6-534C-83E2-27636C6C4A78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B713FAF-C7CC-F489-BEB0-E1E702CF3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48AA75-61E2-68E7-B785-0841FECC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8C35-C8C6-4E4F-917B-AB01CF8C5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168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F4744-1709-68A5-AAE6-567000D3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F763610-122E-2C53-F023-6234845A5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680-0CD6-534C-83E2-27636C6C4A78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25390E-CF2D-5202-B37E-C456BBEEB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BE710EC-D94D-73F4-3387-4FF05155C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8C35-C8C6-4E4F-917B-AB01CF8C5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131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1C30425-36A5-378A-E6CA-31B32E50A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680-0CD6-534C-83E2-27636C6C4A78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EF4E4D-2F1B-4E44-FACA-C79E922CF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89BA68-24A0-566D-25FD-25FB41315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8C35-C8C6-4E4F-917B-AB01CF8C5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261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D42A5-BAA5-86D4-84C5-59240C6C8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CA10F2-F56B-1159-42BC-89907C8DC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CB45AF-76B6-4EEC-9A1D-54325EA3B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674ADC-B56C-4469-1B1C-C8E7667BA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680-0CD6-534C-83E2-27636C6C4A78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E3A359-212E-A64B-6140-B25A6B6C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8030BD-5AD4-6BE2-F18A-E13826F5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8C35-C8C6-4E4F-917B-AB01CF8C5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750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B2FF0-AB32-4FC6-BFA2-5DAF7612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94FB607-5D95-B727-8C34-1636AFF01F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28224A-1F40-A874-DC57-0B170CC9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AD2449-1DE7-84E6-21CB-42FCF556D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E680-0CD6-534C-83E2-27636C6C4A78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D2F234-58C6-37CA-6B1B-D06E2A32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88D3C1-105F-8DEA-C836-2C0A6C73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8C35-C8C6-4E4F-917B-AB01CF8C5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864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4FCC392-07E6-7177-8890-EDCF08386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54EFE3-04B1-0F87-7157-82C8F693F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216AEE-9EAC-2786-02B3-3C2AE7174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8E680-0CD6-534C-83E2-27636C6C4A78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3474C8-6731-3801-5296-66C715A7F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56145B-937C-58DC-BEF6-6B49ABBD5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08C35-C8C6-4E4F-917B-AB01CF8C5D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019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image1.png">
            <a:extLst>
              <a:ext uri="{FF2B5EF4-FFF2-40B4-BE49-F238E27FC236}">
                <a16:creationId xmlns:a16="http://schemas.microsoft.com/office/drawing/2014/main" id="{4D69C99B-2566-AA00-2081-267DA3DE7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260" y="191901"/>
            <a:ext cx="14351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CACD76A-6933-B48D-AFAF-A77CB2FE7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20" y="58846"/>
            <a:ext cx="11883359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GOBIERNO DEL ESTADO DE COAHUILA DE ZARAGOZA</a:t>
            </a:r>
            <a:endParaRPr kumimoji="0" lang="es-MX" altLang="es-MX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SECRETARÍA DE EDUCACIÓN PÚBLICA</a:t>
            </a:r>
            <a:endParaRPr kumimoji="0" lang="es-MX" altLang="es-MX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TECNOLOGÍAS DIGITALES PARA EL APRENDIZAJE Y LA ENSEÑANZA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DEL TRABAJO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CUE</a:t>
            </a:r>
            <a:r>
              <a:rPr lang="es-MX" altLang="es-MX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NTO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PRESENTADO POR:</a:t>
            </a:r>
            <a:endParaRPr kumimoji="0" lang="es-MX" altLang="es-MX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ALEJANDRA RUIZ FRAUSTRO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MAESTRO</a:t>
            </a:r>
            <a:endParaRPr kumimoji="0" lang="es-MX" altLang="es-MX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ALBINO BENJAMÍN RAMÍREZ AGUILAR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SALTILLO, COAHUILA DE ZARAGOZA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2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CTUBRE 2023 </a:t>
            </a:r>
            <a:endParaRPr kumimoji="0" lang="es-MX" altLang="es-MX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55826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2276AD-9249-E1DF-4211-4B994F6F2DF6}"/>
              </a:ext>
            </a:extLst>
          </p:cNvPr>
          <p:cNvSpPr txBox="1"/>
          <p:nvPr/>
        </p:nvSpPr>
        <p:spPr>
          <a:xfrm>
            <a:off x="840231" y="1705084"/>
            <a:ext cx="3455821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¡El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hechizo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se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había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roto!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Ella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conservó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como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recuerdo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de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esa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noche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su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zapatilla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de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cristal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7170" name="Picture 2" descr="Bitácora de Cora » Blog Archive » El zapato de la Cenicienta">
            <a:extLst>
              <a:ext uri="{FF2B5EF4-FFF2-40B4-BE49-F238E27FC236}">
                <a16:creationId xmlns:a16="http://schemas.microsoft.com/office/drawing/2014/main" id="{2D375452-AB58-DFC4-6CE7-48EE95654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7672" y="1062225"/>
            <a:ext cx="6389346" cy="47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9" name="Group 7174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7180" name="Rectangle 7175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1" name="Rectangle 7176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42702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Herald | Disney Wiki | Fandom">
            <a:extLst>
              <a:ext uri="{FF2B5EF4-FFF2-40B4-BE49-F238E27FC236}">
                <a16:creationId xmlns:a16="http://schemas.microsoft.com/office/drawing/2014/main" id="{D53D4A96-3C4A-28BF-BF18-90539AC37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3"/>
          <a:stretch/>
        </p:blipFill>
        <p:spPr bwMode="auto">
          <a:xfrm>
            <a:off x="-1" y="-2"/>
            <a:ext cx="6096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51F528E-4681-88B2-6624-FFC1823F37E9}"/>
              </a:ext>
            </a:extLst>
          </p:cNvPr>
          <p:cNvSpPr txBox="1"/>
          <p:nvPr/>
        </p:nvSpPr>
        <p:spPr>
          <a:xfrm>
            <a:off x="7065744" y="1544081"/>
            <a:ext cx="4156512" cy="3769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A la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mañana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siguiente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el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Gran Duque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llegó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a la casa con la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noticia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de que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jel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Príncipe se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casaría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con la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dueña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de la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zapatilla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de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cristal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La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madrastra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Anastasia y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Drizella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ya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estaban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esperando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para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probársela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940711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F3D3B22-4E60-5903-2251-2D91B0500958}"/>
              </a:ext>
            </a:extLst>
          </p:cNvPr>
          <p:cNvSpPr txBox="1"/>
          <p:nvPr/>
        </p:nvSpPr>
        <p:spPr>
          <a:xfrm>
            <a:off x="616226" y="1584406"/>
            <a:ext cx="4376643" cy="368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La </a:t>
            </a:r>
            <a:r>
              <a:rPr lang="en-US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madrastra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encerró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en-US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Cenicienta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su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cuarto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intentando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evitar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que se </a:t>
            </a:r>
            <a:r>
              <a:rPr lang="en-US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probara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la </a:t>
            </a:r>
            <a:r>
              <a:rPr lang="en-US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zapatilla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¡Pero la </a:t>
            </a:r>
            <a:r>
              <a:rPr lang="en-US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joven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logró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salir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con la </a:t>
            </a:r>
            <a:r>
              <a:rPr lang="en-US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ayuda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de sus amigos, </a:t>
            </a:r>
            <a:r>
              <a:rPr lang="en-US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los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ratones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9218" name="Picture 2" descr="Walt Disney y la fortaleza femenina: nuevas lecturas en torno al personaje  de Cenicienta">
            <a:extLst>
              <a:ext uri="{FF2B5EF4-FFF2-40B4-BE49-F238E27FC236}">
                <a16:creationId xmlns:a16="http://schemas.microsoft.com/office/drawing/2014/main" id="{ECB3DA70-DEF0-600B-CE9C-A2D1143F4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0" r="5121" b="1"/>
          <a:stretch/>
        </p:blipFill>
        <p:spPr bwMode="auto">
          <a:xfrm>
            <a:off x="6089374" y="602974"/>
            <a:ext cx="5486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77446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enicienta: Mejores momentos - Cenicienta se prueba el zapato de cristal |  Disney Junior Oficial - YouTube">
            <a:extLst>
              <a:ext uri="{FF2B5EF4-FFF2-40B4-BE49-F238E27FC236}">
                <a16:creationId xmlns:a16="http://schemas.microsoft.com/office/drawing/2014/main" id="{DDF93B04-FA9D-4FBD-CB49-09A314560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8" b="-1"/>
          <a:stretch/>
        </p:blipFill>
        <p:spPr bwMode="auto">
          <a:xfrm>
            <a:off x="804487" y="877413"/>
            <a:ext cx="6406903" cy="50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9" name="Group 8198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4697" y="5858828"/>
            <a:ext cx="6406903" cy="123363"/>
            <a:chOff x="7015162" y="5858828"/>
            <a:chExt cx="4300544" cy="123363"/>
          </a:xfrm>
        </p:grpSpPr>
        <p:sp>
          <p:nvSpPr>
            <p:cNvPr id="8200" name="Rectangle 8199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1" name="Rectangle 8200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7578BE56-8AA9-6B38-7884-31D78B11F87B}"/>
              </a:ext>
            </a:extLst>
          </p:cNvPr>
          <p:cNvSpPr txBox="1"/>
          <p:nvPr/>
        </p:nvSpPr>
        <p:spPr>
          <a:xfrm>
            <a:off x="7096714" y="835593"/>
            <a:ext cx="4788101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Entonces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la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malvada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madrastra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se las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arregló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para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hacer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caer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la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zapatilla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que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tenía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el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Gran Duque,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¡y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ésta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se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rompió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mil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pedazos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Pero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como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Cenicienta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conservaba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la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otra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se la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probó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frente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todos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¡y le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quedó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a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la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perfección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7182778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isney Couples Photo: Cinderella and Prince Charming | Cinderella and prince  charming, Disney, Cinderella disney">
            <a:extLst>
              <a:ext uri="{FF2B5EF4-FFF2-40B4-BE49-F238E27FC236}">
                <a16:creationId xmlns:a16="http://schemas.microsoft.com/office/drawing/2014/main" id="{C0BF094D-6B46-5784-CEAB-C04CF9CE9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799"/>
          <a:stretch/>
        </p:blipFill>
        <p:spPr bwMode="auto">
          <a:xfrm>
            <a:off x="20" y="10"/>
            <a:ext cx="73902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4" name="Rectangle 11270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19D62D0-E5BC-3EF0-DDA6-B8F6E58871BB}"/>
              </a:ext>
            </a:extLst>
          </p:cNvPr>
          <p:cNvSpPr txBox="1"/>
          <p:nvPr/>
        </p:nvSpPr>
        <p:spPr>
          <a:xfrm>
            <a:off x="8176231" y="1378444"/>
            <a:ext cx="3369234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El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reloj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del palacio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aquella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tarde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sonaba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alegremente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Parecía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decir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que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Cenicienta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y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su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verdadero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amor,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ipor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fin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serían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felices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para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siempre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2067589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5C89900-921D-AE8B-4A6C-B9EF8F07B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98" r="2" b="24918"/>
          <a:stretch/>
        </p:blipFill>
        <p:spPr>
          <a:xfrm>
            <a:off x="627797" y="597448"/>
            <a:ext cx="10954603" cy="56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52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0B692A-2A45-1FCC-FA93-DD157A0AB6F9}"/>
              </a:ext>
            </a:extLst>
          </p:cNvPr>
          <p:cNvSpPr txBox="1"/>
          <p:nvPr/>
        </p:nvSpPr>
        <p:spPr>
          <a:xfrm>
            <a:off x="6447672" y="1370349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La </a:t>
            </a:r>
            <a:r>
              <a:rPr lang="en-US" sz="7200" dirty="0" err="1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ceniciena</a:t>
            </a:r>
            <a:r>
              <a:rPr lang="en-US" sz="72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A7258E5-4E5F-CCAF-CB5E-B0E34F1C3A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3" r="-3" b="6481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26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775121-4521-C276-C083-D8976091E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82" r="16266" b="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6FB4D5C-095C-B567-87DC-0249EF25392E}"/>
              </a:ext>
            </a:extLst>
          </p:cNvPr>
          <p:cNvSpPr txBox="1"/>
          <p:nvPr/>
        </p:nvSpPr>
        <p:spPr>
          <a:xfrm>
            <a:off x="7651576" y="1354909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Habia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una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vez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una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joven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llamada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cenicienta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Desde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la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muerte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de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su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padre,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ella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habia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quedado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al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cuidado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de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su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madrastra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quien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la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hacia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trabajr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todo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el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dia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su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servicoo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132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8EF88C2-4E33-495B-1376-AF7E9EBE4372}"/>
              </a:ext>
            </a:extLst>
          </p:cNvPr>
          <p:cNvSpPr txBox="1"/>
          <p:nvPr/>
        </p:nvSpPr>
        <p:spPr>
          <a:xfrm>
            <a:off x="284026" y="264410"/>
            <a:ext cx="4389574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Todo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el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tiempo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la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pobre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corria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de un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lado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otro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acatando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ordenes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eres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tan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lenta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gritaba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Druzella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una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de sus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hermanastas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mientras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señalaba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un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monton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de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ropa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a la entrada de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su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alcoba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”la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quiero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limpia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de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inmediato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”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Ella y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anastasia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odiaban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los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ratones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cambio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para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cenicienta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los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roedores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eran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sus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mejores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amigos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0F98D4-13CE-AE8D-2533-1188259A90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55" r="17546" b="-1"/>
          <a:stretch/>
        </p:blipFill>
        <p:spPr>
          <a:xfrm>
            <a:off x="5089243" y="877413"/>
            <a:ext cx="6222628" cy="504309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451911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4992F49-3A59-9CB4-88ED-4AA986B57164}"/>
              </a:ext>
            </a:extLst>
          </p:cNvPr>
          <p:cNvSpPr txBox="1"/>
          <p:nvPr/>
        </p:nvSpPr>
        <p:spPr>
          <a:xfrm>
            <a:off x="616226" y="405937"/>
            <a:ext cx="4997765" cy="3689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"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Telegrama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Real! ¡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Habrá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un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baile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el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palacio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convocado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por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el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Rey!",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dijo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Cenicienta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Podían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asistir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todas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las doncellas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solteras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del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reino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¡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Asi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que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ella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tambien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estaba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invitada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!, bueno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sólo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terminaba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las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tareas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que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su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madrastra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y sus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hermanastras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le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habían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encomendado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¡Ah! Y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si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tenía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un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vestido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apropiado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para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llevar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al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baile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E18814-0C45-B2A3-15F6-FD89C28C2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03" r="4321"/>
          <a:stretch/>
        </p:blipFill>
        <p:spPr>
          <a:xfrm>
            <a:off x="6089374" y="602974"/>
            <a:ext cx="5486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7506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La Historia de Cenicienta - Cuento (Audiolibro) - YouTube">
            <a:extLst>
              <a:ext uri="{FF2B5EF4-FFF2-40B4-BE49-F238E27FC236}">
                <a16:creationId xmlns:a16="http://schemas.microsoft.com/office/drawing/2014/main" id="{FE2A00B8-665E-5975-F65D-E53696A75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5" r="-1" b="16965"/>
          <a:stretch/>
        </p:blipFill>
        <p:spPr bwMode="auto">
          <a:xfrm>
            <a:off x="-36434" y="-115891"/>
            <a:ext cx="12228129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065" name="Freeform: Shape 2060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4023B9C9-4306-4293-E678-BC17E693BF60}"/>
              </a:ext>
            </a:extLst>
          </p:cNvPr>
          <p:cNvSpPr txBox="1"/>
          <p:nvPr/>
        </p:nvSpPr>
        <p:spPr>
          <a:xfrm>
            <a:off x="1211255" y="4612514"/>
            <a:ext cx="9732750" cy="150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Horas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después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Cenicienta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había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terminado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todos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sus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quehaceres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. ¡Pero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su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vestido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todavía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no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estaba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listo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Una gran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sorpresa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la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esperaba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: ¡Un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hermoso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atuendo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cosido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por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los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ratones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Al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verla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tan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bella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sus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hermanastras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Drizella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y Anastasia, la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acusaron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de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ladrona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jy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comenzaron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destrozar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el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vestido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3556871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3" name="Rectangle 3102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27CBE5-26EE-A706-9E7A-2F4B80D14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" r="-1" b="29754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3105" name="Group 3104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3106" name="Freeform: Shape 3105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7" name="Freeform: Shape 3106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8" name="Freeform: Shape 3107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3109" name="Freeform: Shape 3108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33564D6F-8689-C685-F22E-F2A957D311F7}"/>
              </a:ext>
            </a:extLst>
          </p:cNvPr>
          <p:cNvSpPr txBox="1"/>
          <p:nvPr/>
        </p:nvSpPr>
        <p:spPr>
          <a:xfrm>
            <a:off x="1958513" y="4667768"/>
            <a:ext cx="8966279" cy="150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Mientras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lloraba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desconsolada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por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no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poder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ir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al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baile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apareció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ante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Cenicienta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una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señora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"¡soy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tu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Hada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Madrina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!" 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dijo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ella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De pronto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agitó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su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varita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mágica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¡y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todo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comenzó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cambiar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alrededor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de la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joven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4674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La verdadera y aterradora historia detrás del cuento de La Cenicienta -  Grupo Milenio">
            <a:extLst>
              <a:ext uri="{FF2B5EF4-FFF2-40B4-BE49-F238E27FC236}">
                <a16:creationId xmlns:a16="http://schemas.microsoft.com/office/drawing/2014/main" id="{7F9F4217-67E6-7889-A052-40F306EE0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1" b="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3A5619-0DCE-2FD4-68B2-04D9D227D7F9}"/>
              </a:ext>
            </a:extLst>
          </p:cNvPr>
          <p:cNvSpPr txBox="1"/>
          <p:nvPr/>
        </p:nvSpPr>
        <p:spPr>
          <a:xfrm>
            <a:off x="7515567" y="1279170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Ella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transformó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el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vestido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harapiento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un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elegante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atuendo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y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también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le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obsequió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a la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joven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unas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hermosas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zapatillas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de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cristal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"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Debes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recordar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que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el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hechizo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se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romperá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a la medianoche!",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dijo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el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Hada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254093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039444-D50A-52EA-6AE7-22A98B571621}"/>
              </a:ext>
            </a:extLst>
          </p:cNvPr>
          <p:cNvSpPr txBox="1"/>
          <p:nvPr/>
        </p:nvSpPr>
        <p:spPr>
          <a:xfrm>
            <a:off x="883565" y="611150"/>
            <a:ext cx="4234394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"¿Me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permites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este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baile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?", le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preguntó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un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apuesto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joven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Cenicienta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Bailaron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hasta que se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escucharon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las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campanadas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que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indicaban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la medianoche.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Ella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debía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salir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cuanto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antes del palacio.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Al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huir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corriendo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¡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Cenicienta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perdió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una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de las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zapatillas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BAF6C7-98E9-9343-9C3C-135642FAA5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0" r="18798" b="1"/>
          <a:stretch/>
        </p:blipFill>
        <p:spPr>
          <a:xfrm>
            <a:off x="5854890" y="877414"/>
            <a:ext cx="5453545" cy="498468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4FA563-76F6-CDCF-AEA0-A7B78E446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2E3CAA-F1BA-6695-301D-22564C382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3F0F2C-04A5-144D-BDCF-C38707289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919661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569</Words>
  <Application>Microsoft Macintosh PowerPoint</Application>
  <PresentationFormat>Panorámica</PresentationFormat>
  <Paragraphs>55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RUIZ FRAUSTRO</dc:creator>
  <cp:lastModifiedBy>ALEJANDRA RUIZ FRAUSTRO</cp:lastModifiedBy>
  <cp:revision>1</cp:revision>
  <dcterms:created xsi:type="dcterms:W3CDTF">2023-10-31T23:23:57Z</dcterms:created>
  <dcterms:modified xsi:type="dcterms:W3CDTF">2023-11-01T02:40:00Z</dcterms:modified>
</cp:coreProperties>
</file>