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0" r:id="rId4"/>
    <p:sldId id="285" r:id="rId5"/>
    <p:sldId id="287" r:id="rId6"/>
    <p:sldId id="272" r:id="rId7"/>
    <p:sldId id="273" r:id="rId8"/>
    <p:sldId id="277" r:id="rId9"/>
    <p:sldId id="292" r:id="rId10"/>
    <p:sldId id="269" r:id="rId11"/>
    <p:sldId id="289" r:id="rId12"/>
    <p:sldId id="291" r:id="rId13"/>
    <p:sldId id="259" r:id="rId14"/>
    <p:sldId id="261" r:id="rId15"/>
    <p:sldId id="263" r:id="rId16"/>
    <p:sldId id="264" r:id="rId17"/>
    <p:sldId id="281" r:id="rId18"/>
    <p:sldId id="267" r:id="rId19"/>
    <p:sldId id="265" r:id="rId20"/>
    <p:sldId id="268" r:id="rId21"/>
    <p:sldId id="257" r:id="rId2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FF"/>
    <a:srgbClr val="ECD9FF"/>
    <a:srgbClr val="CC3300"/>
    <a:srgbClr val="E2C5FF"/>
    <a:srgbClr val="990099"/>
    <a:srgbClr val="CC00FF"/>
    <a:srgbClr val="BA75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63" autoAdjust="0"/>
  </p:normalViewPr>
  <p:slideViewPr>
    <p:cSldViewPr snapToGrid="0">
      <p:cViewPr>
        <p:scale>
          <a:sx n="70" d="100"/>
          <a:sy n="7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2:30.293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6205.68213"/>
      <inkml:brushProperty name="anchorY" value="-11227.95508"/>
      <inkml:brushProperty name="scaleFactor" value="0.5"/>
    </inkml:brush>
    <inkml:brush xml:id="br1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12283.08105"/>
      <inkml:brushProperty name="anchorY" value="-22680.40625"/>
      <inkml:brushProperty name="scaleFactor" value="0.5"/>
    </inkml:brush>
  </inkml:definitions>
  <inkml:trace contextRef="#ctx0" brushRef="#br0">1412 65 24575,'-91'-9'0,"0"0"0,4 1 0,3 2 0,19 4 0,2 4 0,-2 4 0,1 5 0,0 3 0,0 4 0,4 5 0,2 4 0,-2 8 0,3 5 0,9 0 0,3 2 0,-5 4 0,4 4 0,8 9 0,5 3 0,-1 1 0,4 3 0,2 14 0,6 4-366,4 1 1,4 1 0,3 1-1,4 0 366,1 5 0,1-2 0,3-9 0,1-2 0,0-3 0,2-2 0,-1-4 0,0-5 237,0 32 1,17-8-238,15-25 0,18-18 80,25-14 1,-25-21 0,4-4-81,14-6 0,3-2 0,-4 1 0,1 0 0,12 1 0,0-2 0,-3-6 0,0-4 0,3-3 0,0-4 0,-5-3 0,0-4 0,0-6 0,-1-2 0,-6 1 0,0 0 0,2 0 0,-1-1 0,-9 2 0,-3-2 0,-2 2 0,-3-2 0,-8 2 0,-2-2 0,32-31 0,-20-14 0,-11-8 0,-8 8 372,-3 3 1,-14 7-373,-7 4 0,-8 0 0,-3 0 0,0 0 0,0-1 0,0 1 0,0 0 0,0-7 0,0 7 0,0-8 0,0 19 0,0-11 0,0-11 0,0 7 0,0 3 0,0-5 0,0 2 0,0 0 0</inkml:trace>
  <inkml:trace contextRef="#ctx0" brushRef="#br1" timeOffset="2934">6639 1508 24575,'-91'-36'0,"0"1"0,1-1 0,-1 0 0,7 3 0,0-1 0,5 5 0,12 11 0,11 15 0,5 6 0,-5-3 0,-2 0 0,-5 0 0,-2 0 0,1 0 0,0 0 0,-1 0 0,1 0 0,2 0 0,0 0 0,3 0 0,0 0 0,2 0 0,0 0 0,3 0 0,1 0 0,-47 0 0,47 0 0,-1 0 0,-45 4 0,2 6 0,12 23 0,41-10 0,2 7 0,4 12 0,2 5 0,-8 5 0,2 3 0,11-2 0,2 1 0,-5-1 0,3 1 0,9 1 0,2 0 0,-3-1 0,3-1 0,-2 43 0,12-10 0,6-18 0,4-4 0,0-4 0,0-17 0,0 14 0,0-3 0,22 6 0,20 4 0,-1-23 0,7 0 0,14 8 0,5-2 0,7 0 0,1-1 0,0 3 0,0-2 0,3-4 0,1-4-136,1-5 0,0-4 0,0-3 1,1-4 135,-2 0 0,2-3 0,4-1 0,1-2 0,0 0 0,-1-2 0,-6-5 0,-1-2 0,-8-2 0,-1-2 0,-3-1 0,0-2 0,-2-1 0,0 0 0,0 0 0,0 0 0,0 2 0,0-4 0,5-12 0,-2-8 0,-2-7 0,-2-6 0,5-9 0,-4-8-165,-9-15 0,-3-5 0,1 5 0,-3-2 165,-6-5 0,-2-1 0,-2 7 0,-2 0 0,-4-1 0,-4-1 0,-5 9 0,-3 1 0,-5 1 0,-2 1 0,-5 6 0,-2 0 0,-7-1 0,-2-1 0,1-45 263,0 2 0,-4 1-263,-7 0 0,-2 44 0,-6 1 0,-5 1 0,-5 3 0,-32-27 0,-3 31 0,3 11 677,8 10-677,7 8 0,3-11 0,-3-7 0,-6-4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7:47.029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272217.84375"/>
      <inkml:brushProperty name="anchorY" value="-606906.6875"/>
      <inkml:brushProperty name="scaleFactor" value="0.5"/>
    </inkml:brush>
    <inkml:brush xml:id="br1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273401.875"/>
      <inkml:brushProperty name="anchorY" value="-610986.375"/>
      <inkml:brushProperty name="scaleFactor" value="0.5"/>
    </inkml:brush>
  </inkml:definitions>
  <inkml:trace contextRef="#ctx0" brushRef="#br0">486 1 24575,'-64'63'0,"-1"0"0,20-15 0,6-4 0,-7 21 0,17-13 0,-3 3 0,-1-7 0,6-5 0,5-6 0,1-4 0,6-3 0,5-8 0,6-8 0,3-1 0,-14-7 0,-3-1 0</inkml:trace>
  <inkml:trace contextRef="#ctx0" brushRef="#br1" timeOffset="1051">177 67 24575,'39'64'0,"-9"-13"0,-7-10 0,3-4 0,0-3 0,-4 3 0,-1-8 0,-3-3 0,-2-2 0,-5-2 0,0 0 0,0 0 0,0-1 0,0-3 0,0 3 0,0-3 0,0-2 0,0-1 0,0-3 0,1 0 0,-1-1 0,0 0 0,0 0 0,-2-4 0,-1 0 0,2-4 0,1 7 0,6-4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7:55.253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277733.8125"/>
      <inkml:brushProperty name="anchorY" value="-617639.25"/>
      <inkml:brushProperty name="scaleFactor" value="0.5"/>
    </inkml:brush>
    <inkml:brush xml:id="br1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278962.03125"/>
      <inkml:brushProperty name="anchorY" value="-620248.9375"/>
      <inkml:brushProperty name="scaleFactor" value="0.5"/>
    </inkml:brush>
  </inkml:definitions>
  <inkml:trace contextRef="#ctx0" brushRef="#br0">708 0 24575,'-72'55'0,"0"0"0,20-12 0,5-2 0,-16 26 0,23-12 0,-1-3 0,8 3 0,4-7 0,-1 0 0,6-9 0,-2-6 0,9-6 0,5-9 0,1-2 0,5 5 0,-5 3 0</inkml:trace>
  <inkml:trace contextRef="#ctx0" brushRef="#br1" timeOffset="867">1 78 24575,'47'31'0,"0"0"0,23 10 0,-28-19 0,-13-7 0,-5 3 0,-2-3 0,0 5 0,-4-2 0,6 3 0,-2 1 0,1 5 0,-8 2 0,3 0 0,-3 0 0,3-3 0,-3 3 0,4-4 0,-5 1 0,1-3 0,-4-1 0,0-1 0,0-3 0,-1 2 0,-3-5 0,-2 0 0,-5-4 0,10 10 0,3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8:00.187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283205.53125"/>
      <inkml:brushProperty name="anchorY" value="-625442.8125"/>
      <inkml:brushProperty name="scaleFactor" value="0.5"/>
    </inkml:brush>
    <inkml:brush xml:id="br1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284422.71875"/>
      <inkml:brushProperty name="anchorY" value="-632506.75"/>
      <inkml:brushProperty name="scaleFactor" value="0.5"/>
    </inkml:brush>
  </inkml:definitions>
  <inkml:trace contextRef="#ctx0" brushRef="#br0">531 78 24575,'-49'59'0,"-4"9"0,27 21 0,8-42 0,-3 0 0,-8 5 0,-1 0 0,2-7 0,0-2 0,-27 38 0,6-18 0,9-19 0,6-10 0,9-8 0,11-7 0,7-5 0,4-1 0,3-2 0,-5 24 0,-1 7 0</inkml:trace>
  <inkml:trace contextRef="#ctx0" brushRef="#br1" timeOffset="783">0 0 24575,'28'56'0,"-1"0"0,0-2 0,-8-5 0,-15 3 0,7-2 0,7 2 0,3-9 0,1 1 0,0-7 0,0 0 0,-2-3 0,2-1 0,-4-5 0,4-2 0,-4 1 0,-7-1 0,0 0 0,0-4 0,0 0 0,0 0 0,0-5 0,0-2 0,0-4 0,0-3 0,0 1 0,0-7 0,10 17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8:50.469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00116.71875"/>
      <inkml:brushProperty name="anchorY" value="-673986.3125"/>
      <inkml:brushProperty name="scaleFactor" value="0.5"/>
    </inkml:brush>
    <inkml:brush xml:id="br1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01706.28125"/>
      <inkml:brushProperty name="anchorY" value="-682013.75"/>
      <inkml:brushProperty name="scaleFactor" value="0.5"/>
    </inkml:brush>
  </inkml:definitions>
  <inkml:trace contextRef="#ctx0" brushRef="#br0">548 0 24575,'-69'58'0,"1"0"0,7-2 0,9-5 0,11 2 0,0 0 0,5-5 0,2-6 0,10-5 0,5-6 0,3-7 0,3-5 0,5-3 0,3-2 0,5-2 0,0 0 0,-11 27 0,-2 7 0</inkml:trace>
  <inkml:trace contextRef="#ctx0" brushRef="#br1" timeOffset="682">0 73 24575,'45'56'0,"-1"0"0,0-1 0,-3-10 0,12-12 0,4 11 0,-4 5 0,5-2 0,-1-2 0,-3 1 0,-1 7 0,-9-10 0,-3-2 0,-10-13 0,-7-8 0,-5-5 0,-12 3 0,-2 5 0,-5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8:59.904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06529.5625"/>
      <inkml:brushProperty name="anchorY" value="-692727.25"/>
      <inkml:brushProperty name="scaleFactor" value="0.5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9:18.567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23428.8125"/>
      <inkml:brushProperty name="anchorY" value="-715483.3125"/>
      <inkml:brushProperty name="scaleFactor" value="0.5"/>
    </inkml:brush>
  </inkml:definitions>
  <inkml:trace contextRef="#ctx0" brushRef="#br0">602 0 24575,'-32'42'0,"1"1"0,-13 25 0,13-16 0,-1-4 0,-7 5 0,-1 3 0,-5 6 0,0 6 0,-5-5 0,-2 5 0,5-10 0,7-6 0,9-14 0,7-6 0,5-10 0,23 6 0,4-3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9:19.233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24048.0625"/>
      <inkml:brushProperty name="anchorY" value="-723715.625"/>
      <inkml:brushProperty name="scaleFactor" value="0.5"/>
    </inkml:brush>
  </inkml:definitions>
  <inkml:trace contextRef="#ctx0" brushRef="#br0">0 0 24575,'45'62'0,"-1"-1"0,-10-11 0,-4-3 0,10 22 0,-4-9 0,0 8 0,0 1 0,0-1 0,0-8 0,-1-1 0,-3-3 0,-4-4 0,-8-8 0,-2-9 0,-6-11 0,-2-6 0,-2-6 0,8 6 0,-2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9:21.883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37450.28125"/>
      <inkml:brushProperty name="anchorY" value="-738765.8125"/>
      <inkml:brushProperty name="scaleFactor" value="0.5"/>
    </inkml:brush>
  </inkml:definitions>
  <inkml:trace contextRef="#ctx0" brushRef="#br0">1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9:42.422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44337.8125"/>
      <inkml:brushProperty name="anchorY" value="-747842.375"/>
      <inkml:brushProperty name="scaleFactor" value="0.5"/>
    </inkml:brush>
    <inkml:brush xml:id="br1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47395.46875"/>
      <inkml:brushProperty name="anchorY" value="-754052.75"/>
      <inkml:brushProperty name="scaleFactor" value="0.5"/>
    </inkml:brush>
  </inkml:definitions>
  <inkml:trace contextRef="#ctx0" brushRef="#br0">130 225 24575,'54'-65'0,"1"0"0,-5 3 0,-14 29 0,-36 73 0,0 2 0,0 12 0,-3 3 0,-1 8 0,-6 4 0,0 4 0,2-5 0,-2-3 0,5-6 0,-2-8 0,-4-3 0,-4-5 0,1-4 0,3-3 0,4-6 0,0-1 0,4-10 0,0-1 0,-3-9 0,-1 0 0,-3-3 0</inkml:trace>
  <inkml:trace contextRef="#ctx0" brushRef="#br1" timeOffset="727">0 1038 24575,'79'-6'0,"0"1"0,-14 5 0,-4 0 0,4 0 0,-8 0 0,-3 0 0,-6 0 0,-8 0 0,-7 0 0,-8 0 0,-7 0 0,-4 0 0,2 0 0,-2 0 0,1 0 0,20 29 0,6 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0:19.814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56956.59375"/>
      <inkml:brushProperty name="anchorY" value="-803252.9375"/>
      <inkml:brushProperty name="scaleFactor" value="0.5"/>
    </inkml:brush>
  </inkml:definitions>
  <inkml:trace contextRef="#ctx0" brushRef="#br0">58 343 24575,'-20'-62'0,"0"1"0,2-37 0,60 67 0,8 13 0,5-4 0,-12 6 0,0 5 0,-7-1 0,-3 6 0,-8 1 0,-3 5 0,-4 2 0,-2 3 0,-7 15 0,-3 18 0,-4 16 0,-2 17 0,0-3 0,0-8 0,0 3 0,0-3 0,-8 0 0,-2-6 0,-10 0 0,-2-10 0,-7-3 0,2 3 0,-2-8 0,2 2 0,-7-4 0,6-1 0,-2-3 0,13-3 0,-1-3 0,13-8 0,10-7 0,17-3 0,23-5 0,20-1 0,8-7 0,-8-4 0,-6-3 0,-15-2 0,-4 1 0,-8 4 0,-7 2 0,-3 4 0,-4 3 0,-2-3 0,15-4 0,4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2:34.510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22818.30859"/>
      <inkml:brushProperty name="anchorY" value="-35223.25781"/>
      <inkml:brushProperty name="scaleFactor" value="0.5"/>
    </inkml:brush>
  </inkml:definitions>
  <inkml:trace contextRef="#ctx0" brushRef="#br0">1380 316 24575,'-87'-39'0,"1"1"0,-1-1 0,0 1 0,0-1 0,6 7 0,3 2 0,4 4 0,7 8 0,-14 2 0,13 17 0,-7 53 0,7 13 0,35-20 0,2 3 0,4 3 0,1 1 0,-2-2 0,2 2 0,6 7 0,1 0 0,-3-3 0,1 1 0,4 4 0,2 3 0,4 3 0,1 0 0,-3-3 0,1 0 0,5 4 0,3-1 0,-2-2 0,1-2 0,5-1 0,0 0 0,0 4 0,0 0 0,0-3 0,0-2 0,1-3 0,2-2 0,8 27 0,10-10 0,22-21 0,10-8 0,22-14 0,-4 0 0,15 0 0,3-14 0,-36-12 0,1-1 0,-3-3 0,1-1 0,7-1 0,0 0 0,-2 0 0,0 0 0,2 0 0,-1 0 0,-3 0 0,-3 0 0,34 0 0,-8-3 0,-14-8 0,-14-7 0,-7-14 0,3-18 0,-3-14 0,3-7 0,-23 24 0,-3-3 0,-2-4 0,0-2 0,3-7 0,1-2 0,-4-3 0,-1 0 0,0 9 0,-2 1 0,0-3 0,-1 1 0,-3 1 0,-1 0 0,-1-2 0,-4 1 0,-4 6 0,-2 1 0,1-1 0,0 1 0,0-43 0,0 10 0,0 1 0,-32 17 0,-21 4 0,3 14 0,-14 18 0,21 14 0,-12-20 0,-8-9 0,3 2 0,-1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0:21.386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59691.125"/>
      <inkml:brushProperty name="anchorY" value="-815848.5"/>
      <inkml:brushProperty name="scaleFactor" value="0.5"/>
    </inkml:brush>
  </inkml:definitions>
  <inkml:trace contextRef="#ctx0" brushRef="#br0">375 66 24575,'3'-36'0,"10"7"0,34 29 0,-4 0 0,-3 0 0,-7 0 0,-3 0 0,-3 0 0,-3 0 0,-8 0 0,-7 9 0,-3 7 0,-4 15 0,-2 12 0,-4-1 0,-7 1 0,-12-5 0,-15 5 0,0-12 0,5 2 0,8-12 0,3 1 0,4-4 0,16-9 0,17-2 0,17-7 0,10 8 0,-4 3 0,0 3 0,-6 2 0,-6 10 0,-5 6 0,-4 3 0,-7 8 0,-2-5 0,-8 5 0,-2-1 0,-4 1 0,-23-3 0,-14-7 0,-15-3 0,-1-3 0,-12-3 0,-5-8 0,6-1 0,5-4 0,7-4 0,9-7 0,9 0 0,8 0 0,6 0 0,3-7 0,-3-3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0:25.711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59039.5"/>
      <inkml:brushProperty name="anchorY" value="-829484"/>
      <inkml:brushProperty name="scaleFactor" value="0.5"/>
    </inkml:brush>
  </inkml:definitions>
  <inkml:trace contextRef="#ctx0" brushRef="#br0">0 0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0:30.321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70902.8125"/>
      <inkml:brushProperty name="anchorY" value="-843723.0625"/>
      <inkml:brushProperty name="scaleFactor" value="0.5"/>
    </inkml:brush>
    <inkml:brush xml:id="br1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70902.09375"/>
      <inkml:brushProperty name="anchorY" value="-855666.25"/>
      <inkml:brushProperty name="scaleFactor" value="0.5"/>
    </inkml:brush>
  </inkml:definitions>
  <inkml:trace contextRef="#ctx0" brushRef="#br0">824 49 24575,'-46'62'0,"10"19"0,34-25 0,4 2 0,-2 1 0,0 0 0,0-2 0,0 0 0,0 42 0,0-7 0,0-21 0,0-12 0,0-8 0,0-8 0,0-10 0,0-11 0,0-4 0,0-2 0,0 15 0,0 3 0</inkml:trace>
  <inkml:trace contextRef="#ctx0" brushRef="#br1" timeOffset="1243">872 1 24575,'-72'21'0,"-1"0"0,0 0 0,-16 12 0,10 4 0,21 1 0,7 2 0,9 1 0,3 0 0,-35 25 0,8-6 0,10-9 0,8-8 0,15-10 0,17-12 0,14-10 0,42-4 0,25-7 0,31 0 0,-35 0 0,2 0 0,3 0 0,0 0 0,10 0 0,0 0 0,-7 0 0,-2 0 0,-7 0 0,-1 0 0,-4 0 0,-3 0 0,24 0 0,-22 0 0,-27 0 0,0-7 0,-1-2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0:45.046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73880.71875"/>
      <inkml:brushProperty name="anchorY" value="-869612.4375"/>
      <inkml:brushProperty name="scaleFactor" value="0.5"/>
    </inkml:brush>
  </inkml:definitions>
  <inkml:trace contextRef="#ctx0" brushRef="#br0">879 1 24575,'-88'4'0,"0"1"0,5-1 0,11-1 0,18-3 0,-6 0 0,6 0 0,1 0 0,10 0 0,-4 0 0,4 0 0,3 0 0,2 0 0,0 0 0,5 0 0,10 7 0,12 4 0,7 4 0,-3 14 0,7 3 0,0 6 0,0 0 0,0-2 0,0 8 0,0-10 0,0-1 0,0-3 0,0-8 0,0 0 0,0-6 0,0 0 0,0 0 0,9-7 0,7-3 0,30-4 0,19-2 0,25-4 0,-39-1 0,1-1 0,2 1 0,1-1 0,-1-4 0,0-1 0,-3 2 0,-1 1 0,37-2 0,-15 2 0,-17 8 0,-19 0 0,-9 0 0,-7 11 0,-4 11 0,-7 5 0,-3 16 0,-5-6 0,-1 1 0,0-4 0,0-2 0,-1-4 0,-5-1 0,-5-7 0,-10 1 0,1-3 0,-7-1 0,0 4 0,-6 1 0,0-8 0,1-8 0,-8-2 0,-3 1 0,1-3 0,-1 3 0,-1-3 0,-4-2 0,-1 0 0,0 0 0,6 0 0,-1 0 0,8 0 0,-2 0 0,9 0 0,2 0 0,2 0 0,-2 0 0,-19 0 0,3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0:51.412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72903.65625"/>
      <inkml:brushProperty name="anchorY" value="-874314.4375"/>
      <inkml:brushProperty name="scaleFactor" value="0.5"/>
    </inkml:brush>
  </inkml:definitions>
  <inkml:trace contextRef="#ctx0" brushRef="#br0">488 1 24575,'-67'29'0,"-1"1"0,1-1 0,-25 11 0,19-5 0,41-12 0,3 1 0,7 3 0,6 3 0,5-2 0,7 10 0,-1 5 0,3 6 0,2 5 0,0 0 0,0 0 0,7-1 0,4-15 0,4-6 0,1-4 0,9-9 0,8 3 0,1-4 0,9-2 0,6-6 0,5-5 0,8-3 0,-2-2 0,5 0 0,5 0 0,-1 0 0,7 0 0,-7 0 0,1 0 0,-3-17 0,-2-10 0,-5-5 0,-1-12 0,-12 6 0,2-5 0,-13-4 0,-3-2 0,-15-1 0,-13 12 0,-3 1 0,-2 10 0,-2 4 0,-3 7 0,-29 1 0,-15 4 0,-20 4 0,4 7 0,-11 0 0,0 0 0,-9 7 0,-2 4 0,38 1 0,-1 3 0,1 1 0,0 1 0,-43 19 0,11-4 0,14 5 0,13 6 0,17-5 0,10 11 0,15-4 0,6 4 0,4-6 0,2 1 0,0-8 0,0 2 0,0-11 0,0-5 0,0-3 0,0 3 0,15 18 0,3 11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0:54.154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72170.65625"/>
      <inkml:brushProperty name="anchorY" value="-880904"/>
      <inkml:brushProperty name="scaleFactor" value="0.5"/>
    </inkml:brush>
    <inkml:brush xml:id="br1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74937.75"/>
      <inkml:brushProperty name="anchorY" value="-891693.375"/>
      <inkml:brushProperty name="scaleFactor" value="0.5"/>
    </inkml:brush>
  </inkml:definitions>
  <inkml:trace contextRef="#ctx0" brushRef="#br0">0 0 24575,'68'23'0,"0"0"0,-4-2 0,-3-6 0,22-15 0,4 0 0,-17-2 0,1-3 0,-17 3 0,-5-4 0,-10 3 0,-12-3 0,-3 4 0,-8-3 0,-7 10 0,-1 14 0,-8 13 0,0 15 0,0 13 0,0 5 0,0 5 0,1 3 0,5 3 0,3 1 0,7-6 0,0-8 0,1-9 0,-1-5 0,0-5 0,-1-12 0,-5-10 0,5-11 0,16-19 0,12-10 0</inkml:trace>
  <inkml:trace contextRef="#ctx0" brushRef="#br1" timeOffset="441">179 619 24575,'44'-41'0,"1"0"0,2 4 0,3 9 0,2 25 0,1 6 0,2-3 0,-1 0 0,-1 0 0,-1 0 0,45 0 0,-14 0 0,-7 0 0,-3-5 0,-8-1 0,-2 1 0,-9 5 0,11 0 0,11 0 0,-13 0 0,5 0 0,4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2:13.370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78306.90625"/>
      <inkml:brushProperty name="anchorY" value="-902043.375"/>
      <inkml:brushProperty name="scaleFactor" value="0.5"/>
    </inkml:brush>
  </inkml:definitions>
  <inkml:trace contextRef="#ctx0" brushRef="#br0">0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2:32.994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392466.125"/>
      <inkml:brushProperty name="anchorY" value="-919361.5625"/>
      <inkml:brushProperty name="scaleFactor" value="0.5"/>
    </inkml:brush>
  </inkml:definitions>
  <inkml:trace contextRef="#ctx0" brushRef="#br0">289 0 22255,'-62'63'0,"0"0"0,1 0 0,9-13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2:36.831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398633.3125"/>
      <inkml:brushProperty name="anchorY" value="-927597.3125"/>
      <inkml:brushProperty name="scaleFactor" value="0.5"/>
    </inkml:brush>
  </inkml:definitions>
  <inkml:trace contextRef="#ctx0" brushRef="#br0">0 364 24575,'48'-67'0,"0"-1"0,0 1 0,14-30 0,-9 32 0,-25 65 0,-8 0 0,2 0 0,2 0 0,-2 0 0,0 0 0,-13 11 0,-3 11 0,-4 10 0,-2 23 0,0-7 0,0 12 0,0-8 0,0-8 0,0-2 0,0-4 0,-8-1 0,-3 7 0,-9-2 0,-2 3 0,0 0 0,5-6 0,1 0 0,-1-6 0,3-8 0,3-3 0,3-3 0,8-3 0,8-7 0,10-3 0,15-12 0,13-8 0,9-8 0,2-6 0,-2 6 0,-9 2 0,4 9 0,-12-2 0,1 8 0,-6-6 0,-6 5 0,-3 1 0,-7 5 0,-1 0 0,30-8 0,7-1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2:52.747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03291.6875"/>
      <inkml:brushProperty name="anchorY" value="-931776.3125"/>
      <inkml:brushProperty name="scaleFactor" value="0.5"/>
    </inkml:brush>
  </inkml:definitions>
  <inkml:trace contextRef="#ctx0" brushRef="#br0">117 232 24575,'60'-64'0,"1"0"0,-8 3 0,-3 19 0,5 42 0,-4 0 0,-1 0 0,-15 0 0,-8 0 0,-8 16 0,-8 12 0,-4 12 0,-7 15 0,-18-1 0,-16 6 0,-11-6 0,-16 1 0,4-11 0,7-6 0,8-10 0,4-6 0,10-6 0,6-5 0,33-11 0,11-3 0,33-8 0,-5 7 0,-1-1 0,-3 3 0,-13 2 0,2 0 0,-13 0 0,0 2 0,-5 3 0,-8 6 0,-3 11 0,-5 9 0,-1 8 0,-16 5 0,-12-5 0,-3-1 0,-7-5 0,3 0 0,2 0 0,-2-5 0,-4-1 0,4-6 0,-3 1 0,5-6 0,5-5 0,-1-4 0,7-7 0,0 0 0,5 0 0,-29 23 0,-7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2:43.725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32673.63672"/>
      <inkml:brushProperty name="anchorY" value="-46893.78906"/>
      <inkml:brushProperty name="scaleFactor" value="0.5"/>
    </inkml:brush>
    <inkml:brush xml:id="br1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41829.82422"/>
      <inkml:brushProperty name="anchorY" value="-64792.45313"/>
      <inkml:brushProperty name="scaleFactor" value="0.5"/>
    </inkml:brush>
  </inkml:definitions>
  <inkml:trace contextRef="#ctx0" brushRef="#br0">4779 1700 24575,'-82'-9'0,"0"0"0,0 0 0,0 0 0,-19-2 0,2 1 0,17 3 0,-14 7 0,0 0 0,0 0 0,14 0 0,7 3 0,7 8 0,8 11 0,3 6 0,3 4 0,1 4 0,-11 6 0,10 8 0,1 15 0,3-1 0,-4 0 0,-3 3 0,15 8 0,-12-7 0,11 7 0,-3-11 0,3-11 0,8 8 0,-8-8 0,18-3 0,4 4 0,13-4 0,-2 3 0,6 8 0,4-8 0,0-3 0,0 4 0,0-15 0,0 3 0,4-2 0,6 2 0,26-6 0,28 7 0,15-8 0,-32-17 0,2-3 0,47 6 0,0 0 0,0-14 0,1 4 0,-5-7 0,-6-4 0,3 0 0,-14 0 0,25 0 0,-4 0 0,-7 0 0,-14 0 0,3 0 0,-3 0 0,-11-4 0,-11-7 0,-10-17 0,11-15 0,-15-17 0,4-5 0,-8-17 0,-19 30 0,0-2 0,7-4 0,1-2 0,2-8 0,1-3 0,-2-3 0,0-2-132,3-9 1,-3-1 0,-4 6 0,-2 0 131,2-1 0,0 2 0,-3 7 0,0 5 0,-1 12 0,-2 3 0,3-41 0,-7 29 0,-8 14 0,-3 7 0,0 22 0,0 7 0</inkml:trace>
  <inkml:trace contextRef="#ctx0" brushRef="#br1" timeOffset="1295">962 0 24575,'-77'60'0,"0"0"0,0 0 0,0 0 0,0 0 0,7-4 0,-2 3 0,2-3 0,8-5 0,12-10 0,-25 23 0,22 18 0,25-30 0,2 3 0,7 0 0,3 1 0,4 2 0,2 1 0,2-3 0,2-1 0,6 41 0,0-3 0,0-8 0,0-6 0,0-15 0,22 0 0,20 0 0,33-3 0,-23-34 0,3-1 0,4 3 0,0-1 0,-6-6 0,1-1 0,-1 1 0,0-1 0,-4-5 0,-1 0 0,0-1 0,0-2 0,48 9 0,-14-8 0,-7-14 0,3 0 0,-3 0 0,0-4 0,-11-6 0,11-23 0,0-20 0,0-4 0,-11 4 0,-14-4 0,-8 14 0,-6-11 0,-4 12 0,0-15 0,0 3 0,0-10 0,0-11 0,-14-7 0,-7-14 0,-8-4 0,-2 47 0,-2-1 0,-2-1 0,-4 0 0,-6-4 0,-6 0 0,-6 2 0,-7 4 0,-18 2 0,-7 6 0,-1 1 0,-2 2 0,-9-3 0,-1 4 0,11 12 0,1 1 0,-2 1 0,2 1 0,-31-10 0,14 15 0,22 7 0,6-29 0,15-10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2:53.980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04831.5625"/>
      <inkml:brushProperty name="anchorY" value="-938919.375"/>
      <inkml:brushProperty name="scaleFactor" value="0.5"/>
    </inkml:brush>
    <inkml:brush xml:id="br1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06553.25"/>
      <inkml:brushProperty name="anchorY" value="-948822.6875"/>
      <inkml:brushProperty name="scaleFactor" value="0.5"/>
    </inkml:brush>
  </inkml:definitions>
  <inkml:trace contextRef="#ctx0" brushRef="#br0">875 1 24575,'-10'70'0,"1"0"0,0 1 0,-4 31 0,4-8 0,8-39 0,2-5 0,-2 1 0,-2 1 0,-2 6 0,-1 0 0,2-7 0,-3 0 0,-3-1 0,-2 0 0,-8 40 0,-2-13 0,9-11 0,-3-11 0,5-18 0,0-10 0,-4-14 0,6-6 0</inkml:trace>
  <inkml:trace contextRef="#ctx0" brushRef="#br1" timeOffset="539">775 298 24575,'-91'30'0,"1"1"0,6 3 0,8 1 0,27-7 0,4 0 0,-36 19 0,-1-3 0,19-14 0,8-8 0,18-6 0,15-5 0,33-3 0,32-8 0,39 0 0,-29 0 0,3 0 0,3 0 0,3 0 0,4 0 0,2 0 0,1 0 0,0 0 0,-2 0 0,0 0 0,-6 0 0,-1 0 0,-2 0 0,-2 0 0,43 0 0,-24 0 0,-14 0 0,-23 0 0,-28 0 0,-14 0 0,-18 0 0,-19 22 0,-10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2:56.729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11327.3125"/>
      <inkml:brushProperty name="anchorY" value="-960671"/>
      <inkml:brushProperty name="scaleFactor" value="0.5"/>
    </inkml:brush>
  </inkml:definitions>
  <inkml:trace contextRef="#ctx0" brushRef="#br0">0 0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4:08.033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33900.03125"/>
      <inkml:brushProperty name="anchorY" value="-985805.625"/>
      <inkml:brushProperty name="scaleFactor" value="0.5"/>
    </inkml:brush>
  </inkml:definitions>
  <inkml:trace contextRef="#ctx0" brushRef="#br0">0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4:17.075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41808.40625"/>
      <inkml:brushProperty name="anchorY" value="-1.00826E6"/>
      <inkml:brushProperty name="scaleFactor" value="0.5"/>
    </inkml:brush>
  </inkml:definitions>
  <inkml:trace contextRef="#ctx0" brushRef="#br0">1 0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4:17.937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48463.0625"/>
      <inkml:brushProperty name="anchorY" value="-1.02696E6"/>
      <inkml:brushProperty name="scaleFactor" value="0.5"/>
    </inkml:brush>
  </inkml:definitions>
  <inkml:trace contextRef="#ctx0" brushRef="#br0">1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4:19.753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61147.03125"/>
      <inkml:brushProperty name="anchorY" value="-1.05162E6"/>
      <inkml:brushProperty name="scaleFactor" value="0.5"/>
    </inkml:brush>
  </inkml:definitions>
  <inkml:trace contextRef="#ctx0" brushRef="#br0">97 0 16141,'-45'64'0,"1"1"0,37-33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4:23.169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66095.53125"/>
      <inkml:brushProperty name="anchorY" value="-1.05983E6"/>
      <inkml:brushProperty name="scaleFactor" value="0.5"/>
    </inkml:brush>
  </inkml:definitions>
  <inkml:trace contextRef="#ctx0" brushRef="#br0">966 1 24575,'-93'4'0,"0"1"0,25-2 0,7-1 0,-3 0 0,26-2 0,-1 0 0,2 0 0,-5 2 0,-1 3 0,1 4 0,-12 7 0,9 2 0,2 4 0,2 8 0,-2 8 0,6 5 0,10-6 0,5 6 0,11-5 0,-1 5 0,7-6 0,-1-3 0,6-2 0,0-10 0,0 5 0,9-15 0,7-6 0,27-5 0,16-1 0,20 0 0,1 0 0,10 0 0,-4 0 0,-7 0 0,-10 0 0,-11 0 0,-10 0 0,-9 0 0,-12 0 0,-4 0 0,-14 8 0,-3 2 0,-5 10 0,-1 1 0,-1 1 0,-5-6 0,-4 0 0,-12 0 0,2-1 0,-6-5 0,-3-3 0,-9-7 0,-3 6 0,-7-1 0,1 6 0,4-6 0,-1 2 0,6-1 0,4 3 0,13 7 0,-22 21 0,7 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4:26.654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67482.5"/>
      <inkml:brushProperty name="anchorY" value="-1.06197E6"/>
      <inkml:brushProperty name="scaleFactor" value="0.5"/>
    </inkml:brush>
  </inkml:definitions>
  <inkml:trace contextRef="#ctx0" brushRef="#br0">451 1 24575,'-76'45'0,"0"1"0,5-5 0,21 2 0,50 16 0,0 2 0,0-7 0,0 5 0,0-6 0,0-1 0,0-2 0,0-7 0,0 0 0,1-5 0,5 5 0,14-9 0,17-2 0,8-7 0,19-9 0,-3-7 0,9-3 0,-9-5 0,-2-1 0,-16-10 0,-6-12 0,-10-15 0,-11-17 0,-1 0 0,-5 6 0,-3 7 0,-7 3 0,-28 11 0,-13 11 0,-29 11 0,0 3 0,6 2 0,-1 9 0,1 7 0,3 7 0,7 10 0,2 1 0,15 3 0,5 4 0,5 8 0,14-1 0,3 0 0,-23 29 0,-2 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14:27.900"/>
    </inkml:context>
    <inkml:brush xml:id="br0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68966.0625"/>
      <inkml:brushProperty name="anchorY" value="-1.06927E6"/>
      <inkml:brushProperty name="scaleFactor" value="0.5"/>
    </inkml:brush>
    <inkml:brush xml:id="br1">
      <inkml:brushProperty name="width" value="0.035" units="cm"/>
      <inkml:brushProperty name="height" value="0.035" units="cm"/>
      <inkml:brushProperty name="color" value="#DA0C07"/>
      <inkml:brushProperty name="inkEffects" value="lava"/>
      <inkml:brushProperty name="anchorX" value="-473553.21875"/>
      <inkml:brushProperty name="anchorY" value="-1.07529E6"/>
      <inkml:brushProperty name="scaleFactor" value="0.5"/>
    </inkml:brush>
  </inkml:definitions>
  <inkml:trace contextRef="#ctx0" brushRef="#br0">0 1 24575,'54'9'0,"0"0"0,1-1 0,-1-2 0,37-6 0,-3 0 0,-3 0 0,-11-5 0,-10-1 0,-10 1 0,-17 5 0,-6 0 0,-24 25 0,-7 18 0,-14 25 0,-13 23 0,4 6 0,11-46 0,2 0 0,-1 36 0,6-6 0,3-18 0,2-26 0,0-6 0,0-15 0,-7 0 0,-2 0 0</inkml:trace>
  <inkml:trace contextRef="#ctx0" brushRef="#br1" timeOffset="375">65 532 24575,'52'-42'0,"1"1"0,-1-1 0,9 0 0,-4 9 0,29 8 0,-11 25 0,24 0 0,-46 0 0,1 0 0,2 0 0,1 0 0,-3 0 0,-1 0 0,42 0 0,-15 0 0,-13 0 0,-14 0 0,12 0 0,15 21 0,-31-7 0,1-1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20:48.510"/>
    </inkml:context>
    <inkml:brush xml:id="br0">
      <inkml:brushProperty name="width" value="0.035" units="cm"/>
      <inkml:brushProperty name="height" value="0.035" units="cm"/>
      <inkml:brushProperty name="color" value="#BB5B18"/>
      <inkml:brushProperty name="inkEffects" value="bronze"/>
      <inkml:brushProperty name="anchorX" value="-518969.875"/>
      <inkml:brushProperty name="anchorY" value="-1.15426E6"/>
      <inkml:brushProperty name="scaleFactor" value="0.5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3:12.634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50925.07813"/>
      <inkml:brushProperty name="anchorY" value="-96407.75"/>
      <inkml:brushProperty name="scaleFactor" value="0.5"/>
    </inkml:brush>
  </inkml:definitions>
  <inkml:trace contextRef="#ctx0" brushRef="#br0">2887 1 24575,'-74'42'0,"0"-1"0,1 1 0,-15 0 0,5-9 0,12-17 0,3-8 0,4-6 0,-1-4 0,-10 4 0,-3 0 0,-6 3 0,-3 1 0,-10 1 0,-2 4-399,3 4 0,0 2 1,2-1-1,2 0 399,6 0 0,1 0 0,5 0 0,0 0 0,4-1 0,2 2 0,6 0 0,1 2 115,2 1 0,2 2 1,9 3-1,1 4-115,-7 7 0,2 3 0,12-5 0,3 3 69,4 4 1,3 3-1,8-2 1,3 2-70,2 3 0,3 2 0,2-1 0,0 0 0,1 1 0,2-1 0,-2 34 0,6-8 0,7-6 406,4-4 0,0-3-406,0-8 0,0 8 22,0-8 0,4-3-22,7 4 0,21-12 0,21 12 0,25-11 0,-31-16 0,3-1 0,11-4 0,6-1 0,12 6 0,2-1 0,0-5 0,2-3-234,7 5 1,2-3 0,0-7 0,1-4 233,-26-5 0,1 0 0,0-2 0,1 0 0,0-1 0,0 0 0,2-1 0,1 0 0,-1 0 0,-2-1 0,0 0 0,0-1 0,28 1 0,-2-8 0,-30-10 0,-1-5 0,-1-5 0,2-3 0,0-4 0,-2-3 0,-2-2 0,-1-2 0,1-1 0,0 2 0,0-1 0,-2 0 0,19-21 0,-3 0 0,2 0 0,-4-1 0,-13 3 0,-6 0 0,-9 3 0,-4 0 0,-2 3 0,-3 1 0,-13 7 0,-4 0 0,10-37 0,-19-1 0,-13 11 0,-18-10 0,-18 53 0,-12 7 0,-14-4 0,-9 4 0,-21 4 0,-6 3 0,34 7 0,-1 0 0,0 1 0,-31-1 0,2 1 0,10-2 0,3 2 0,10 6 0,2 1 0,7-2 0,2 0 0,5 2 0,2 2 0,-40 1 0,0 0 0,-1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20:51.613"/>
    </inkml:context>
    <inkml:brush xml:id="br0">
      <inkml:brushProperty name="width" value="0.035" units="cm"/>
      <inkml:brushProperty name="height" value="0.035" units="cm"/>
      <inkml:brushProperty name="color" value="#BB5B18"/>
      <inkml:brushProperty name="inkEffects" value="bronze"/>
      <inkml:brushProperty name="anchorX" value="-546819.4375"/>
      <inkml:brushProperty name="anchorY" value="-1.17175E6"/>
      <inkml:brushProperty name="scaleFactor" value="0.5"/>
    </inkml:brush>
  </inkml:definitions>
  <inkml:trace contextRef="#ctx0" brushRef="#br0">0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18:25:51.1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98,'80'-18,"-1"0,1 0,-3 2,-1 0,-8 6,-12 8,-5 4,3-2,-1 0,43 0,-14 0,-7 0,-18 0,-4 0,1 0,9 5,9 4,5 0,-1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18:26:04.1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1,'81'18,"1"0,-3-2,-4-4,-16-11,-1-2,3 1,-1 0,-6 0,-1 0,11 0,1 0,-8-2,3 4,32 16,5 7,-4 2,-1-1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18:26:08.6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0,'62'9,"1"0,8 1,4-2,14-3,4 1,-24 2,1 3,1 2,0 3,0 3,1-1,-1-2,1-1,-2 1,28 5,-3 0,-12-3,-2 0,-4-1,-5-2,-16-5,-5-2,35 3,17-8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18:26:11.8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1,'20'62,"-1"0,6-5,11-14,29-36,9-14,-7 7,1 0,7 0,0 0,1 0,1 0,8 0,1 0,-5 1,2-2,-12-2,2-3,1 1,-3-1,0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18:26:15.6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229 0,'-69'45,"-1"-1,11-2,29-9,76-24,26-7,-16 5,-2 4,-5 4,-2 2,35 0,-7-6,-18-7,-3-4,-12 0,12 0,13 0,19 0,-2 12,10 4,-26-4,0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3:16.590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58952.375"/>
      <inkml:brushProperty name="anchorY" value="-116448.73438"/>
      <inkml:brushProperty name="scaleFactor" value="0.5"/>
    </inkml:brush>
  </inkml:definitions>
  <inkml:trace contextRef="#ctx0" brushRef="#br0">2534 578 24575,'-76'-54'0,"0"1"0,0-1 0,0 1 0,0-1 0,0 1 0,-8-7 0,-3-3 0,3 4 0,10 12 0,15 19 0,-16 28 0,-10 0 0,10 0 0,-14 0 0,3 0 0,4 15 0,-3 6 0,-1 25 0,38-15 0,0 2 0,-2 5 0,0 3 0,-4 6 0,1 2 0,5-1 0,0 0 0,0 0 0,0 0 0,0 5 0,3 1 0,7-1 0,1 1 0,-1 1 0,1 1 0,5-3 0,0 1 0,1-5 0,2 1 0,1 4 0,2-1 0,2-4 0,2-1 0,-10 37 0,14-7 0,7-13 0,8-1 0,3 0 0,0 0 0,0 0 0,7 0 0,14 0 0,29 1 0,-9-33 0,4 0 0,2 0 0,2 0 0,4 0 0,1 0 0,-2-1 0,3-1 0,9-3 0,0-1 0,-10 3 0,-1-1 0,5-6 0,2-1 0,-3 2 0,0 0 0,-4 0 0,0-3 0,6-8 0,0-3 0,-5 3 0,-1-2 0,1-5 0,-1-3 0,43-2 0,0 0 0,1 0 0,-5 0 0,-38 2 0,-1-4 0,40-27 0,-35 10 0,1-4 0,-4-9 0,-3-4 0,2 0 0,-1-3 0,-3-5 0,0-1 0,4 2 0,-1 0 0,-8 3 0,-1-2 0,0 0 0,-3-1 0,-6 2 0,-2 0 0,0-1 0,-2-2 0,-4-3 0,-4-2 0,-5 2 0,-4-2 0,1-12 0,-1-3 0,-2-9 0,-3-3 0,0-7 0,-4-2 0,-4 0 0,-2-1 0,0 2 0,-1 1 0,-1 6 0,-5 4 0,-6 7 0,-8 4 0,-7 5 0,-6 7 0,0 11 0,-5 6 0,-1 4 0,-3 5 0,-34-1 0,13 14 0,1 8 0,6 32 0,-5 13 0,-5 3 0,1-1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3:46.422"/>
    </inkml:context>
    <inkml:brush xml:id="br0">
      <inkml:brushProperty name="width" value="0.035" units="cm"/>
      <inkml:brushProperty name="height" value="0.035" units="cm"/>
      <inkml:brushProperty name="color" value="#FF4E00"/>
      <inkml:brushProperty name="inkEffects" value="rainbow"/>
      <inkml:brushProperty name="anchorX" value="-63548.10938"/>
      <inkml:brushProperty name="anchorY" value="-137483.90625"/>
      <inkml:brushProperty name="scaleFactor" value="0.5"/>
    </inkml:brush>
  </inkml:definitions>
  <inkml:trace contextRef="#ctx0" brushRef="#br0">2342 570 24575,'-78'-46'0,"0"1"0,0-1 0,0 0 0,0 0 0,0 0 0,0 0 0,-2 2 0,2 1 0,2 3 0,4 4 0,4 7 0,-8 1 0,5 9 0,4 9 0,-4 16 0,3 9 0,-2 2 0,1 6 0,4 11 0,2 6 0,0 8 0,1 4-481,3 10 0,1 5 0,-9 4 0,2 4 481,24-20 0,2 3 0,1 0 0,-16 26 0,5 3 0,21-24 0,4 2 0,1-1 0,-5 22 0,3-1 0,1 6 0,5 0 0,7-8 0,3-2 116,2-6 1,3-1-1,2-2 1,0-1-117,2-6 0,0-2 0,0-10 0,0-2 177,0 45 0,22-21-177,21 0 0,1-44 0,11-5 0,22 3 0,7-5 0,1-9 0,4-5-179,-22-2 1,1-1 0,0-1 0,31-1 0,-2-3 178,0-1 0,-1-2 0,-6-1 0,-2-3 0,-2-4 0,-1-3 0,-5-3 0,-3-6 233,-6-8 1,-3-6 0,-9-1-1,-4-3-233,-10 3 0,-5-3 0,-3-6 0,-2-2 0,3 0 0,-2-2 0,0-8 0,-4-4 0,1-12 0,-2-4 0,0 2 0,-1-3-171,-1-11 1,-5-4-1,-5 0 1,-6-2 170,-5-2 0,-5 1 0,0 2 0,-2 3 0,-1 9 0,0 3 0,0 12 0,0 3 0,3 3 0,-6 4 0,-37-25 0,-13 29 0,-29 21 0,-3 28 0,32 8 0,-1 3 0,-3 5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5:24.12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82752.04688"/>
      <inkml:brushProperty name="anchorY" value="-169038.26563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88726.82031"/>
      <inkml:brushProperty name="anchorY" value="-183078.82813"/>
      <inkml:brushProperty name="scaleFactor" value="0.5"/>
    </inkml:brush>
  </inkml:definitions>
  <inkml:trace contextRef="#ctx0" brushRef="#br0">1924 0 24575,'-90'42'0,"0"-1"0,0 1 0,0 0 0,1 1 0,11 7 0,23 4 0,9 4 0,-3 1 0,-8 3 0,-2-1 0,1 2-393,0 1 1,1 0 0,1 0 0,0-3 0,1-1 0,2-3 392,-13 14 0,4-3 0,7-5 0,3-5 0,8-13 0,2-4 0,1-8 0,4-2 0,1 15 0,-10-13 0</inkml:trace>
  <inkml:trace contextRef="#ctx0" brushRef="#br1" timeOffset="582">0 353 24575,'74'-12'0,"-1"0"0,1 0 0,-1 2 0,-1 0 0,-7 6 0,-4 7 0,-4 4 0,5 2 0,1 4 0,1 6 0,0 4 0,6 7 0,-1 4 0,1 8 0,-1 2 0,0 1 0,-3 3 0,-6-1 0,-2 2 0,-2-1 0,-2 0 0,-5 0 0,-1 0 0,5 2 0,1 0 0,-1 3 0,0 1 0,6-3 0,0 1 0,-6 7 0,1 0 0,5-7 0,-1-1 0,-4 3 0,-1-1 0,0-9 0,-2-2 0,-8-4 0,-1-2 0,33 18 0,-21-11 0,-8-22 0,-14-10 0,57-8 0,-37-3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5:40.1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6926.60156"/>
      <inkml:brushProperty name="anchorY" value="-243557.76563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2516.52344"/>
      <inkml:brushProperty name="anchorY" value="-264076.59375"/>
      <inkml:brushProperty name="scaleFactor" value="0.5"/>
    </inkml:brush>
  </inkml:definitions>
  <inkml:trace contextRef="#ctx0" brushRef="#br0">2306 321 24575,'-82'11'0,"0"0"0,0 0 0,0-1 0,0 1 0,-21-1 0,5 0 0,11 2 0,3 7 0,11 5 0,13 0 0,2 5 0,-14 19 0,-2 8-455,18-12 0,-2 2 0,1 2 1,0 3-1,0 0 0,0 1 455,-1 1 0,1 0 0,1 1 0,5-2 0,1 1 0,1-1 0,2-2 0,0 1 0,2-2 0,-14 16 0,1-2 216,3-8 1,3-3 0,15-15 0,3-3-217,-20 19 0,29-13 0,14-8 0,22 0 0,7 0 0</inkml:trace>
  <inkml:trace contextRef="#ctx0" brushRef="#br1" timeOffset="734">670 1 24575,'67'45'0,"-1"0"0,1 0 0,7 3 0,1 1 0,-3-3 0,-14-10 0,-2-1 0,1 1 0,10 4 0,2 3 0,-2 2-515,-2 6 1,-2 4-1,1-1 1,3-1-1,-1-1 1,1 0 514,-3-1 0,0-1 0,0-1 0,-2-3 0,0 0 0,0-3 0,-5-6 0,0-2 0,0 0 0,26 17 0,-2-4 243,-16-14 0,-2-4 1,-3-1-1,-2-5-243,27-2 0,-7-8 253,-13-14 1,-16 0-254,-6 0 0,-7 0 0,-4 0 0,0 0 0,57 43 0,-37-17 0,-1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8:05:44.53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4045.9375"/>
      <inkml:brushProperty name="anchorY" value="-286846.8125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9828.28125"/>
      <inkml:brushProperty name="anchorY" value="-310636.875"/>
      <inkml:brushProperty name="scaleFactor" value="0.5"/>
    </inkml:brush>
  </inkml:definitions>
  <inkml:trace contextRef="#ctx0" brushRef="#br0">1764 33 24575,'-80'58'0,"0"0"0,0 0 0,0-1 0,2 2 0,1 0 0,3 0 0,7 0 0,1 5 0,8 1 0,0-2 0,3-4 0,1-1 0,-1 0-309,-2 0 0,0-1 0,0-1 1,6-6-1,1-1 0,1-2 309,-16 14 0,2-5 0,12-12 0,2-6 299,5-9 0,3-4-299,-16 14 0,-4-21 0,11-4 0</inkml:trace>
  <inkml:trace contextRef="#ctx0" brushRef="#br1" timeOffset="582">513 1 24575,'37'67'0,"0"1"0,-1 0 0,1 0 0,3-1 0,2 1 0,1-2 0,3-7 0,9-1 0,2-7 0,2 0 0,1 2 0,2-1 0,1 0-539,1 1 1,0 1-1,0-1 1,2 0 0,1 0-1,0-2 539,-3-3 0,0-2 0,0-1 0,1-2 0,0-2 0,-2 0 0,19 13 0,-4-1 0,-7-6 0,-3-2 338,-12-7 1,-5-1 0,20 24-339,-17-29 0,-29 0 0,3 0 0,-10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51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23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5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21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6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68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478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56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84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84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45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D55C-36EC-480F-BC5B-2BE2BBD1B631}" type="datetimeFigureOut">
              <a:rPr lang="es-MX" smtClean="0"/>
              <a:t>31/10/23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B9D9-0B58-4661-825E-F2A962F5B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5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5.xml"/><Relationship Id="rId3" Type="http://schemas.openxmlformats.org/officeDocument/2006/relationships/image" Target="../media/image16.jpeg"/><Relationship Id="rId7" Type="http://schemas.openxmlformats.org/officeDocument/2006/relationships/customXml" Target="../ink/ink2.xml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20.png"/><Relationship Id="rId4" Type="http://schemas.openxmlformats.org/officeDocument/2006/relationships/image" Target="../media/image17.jpeg"/><Relationship Id="rId9" Type="http://schemas.openxmlformats.org/officeDocument/2006/relationships/customXml" Target="../ink/ink3.xml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5" Type="http://schemas.openxmlformats.org/officeDocument/2006/relationships/image" Target="../media/image26.png"/><Relationship Id="rId4" Type="http://schemas.openxmlformats.org/officeDocument/2006/relationships/customXml" Target="../ink/ink7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15.xml"/><Relationship Id="rId18" Type="http://schemas.openxmlformats.org/officeDocument/2006/relationships/image" Target="../media/image36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33.png"/><Relationship Id="rId17" Type="http://schemas.openxmlformats.org/officeDocument/2006/relationships/customXml" Target="../ink/ink17.xml"/><Relationship Id="rId2" Type="http://schemas.openxmlformats.org/officeDocument/2006/relationships/image" Target="../media/image24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customXml" Target="../ink/ink13.xml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23.xml"/><Relationship Id="rId18" Type="http://schemas.openxmlformats.org/officeDocument/2006/relationships/image" Target="../media/image45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../media/image42.png"/><Relationship Id="rId17" Type="http://schemas.openxmlformats.org/officeDocument/2006/relationships/customXml" Target="../ink/ink25.xml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customXml" Target="../ink/ink21.xml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customXml" Target="../ink/ink31.xml"/><Relationship Id="rId18" Type="http://schemas.openxmlformats.org/officeDocument/2006/relationships/image" Target="../media/image54.png"/><Relationship Id="rId26" Type="http://schemas.openxmlformats.org/officeDocument/2006/relationships/image" Target="../media/image58.png"/><Relationship Id="rId3" Type="http://schemas.openxmlformats.org/officeDocument/2006/relationships/customXml" Target="../ink/ink26.xml"/><Relationship Id="rId21" Type="http://schemas.openxmlformats.org/officeDocument/2006/relationships/customXml" Target="../ink/ink35.xml"/><Relationship Id="rId7" Type="http://schemas.openxmlformats.org/officeDocument/2006/relationships/customXml" Target="../ink/ink28.xml"/><Relationship Id="rId12" Type="http://schemas.openxmlformats.org/officeDocument/2006/relationships/image" Target="../media/image51.png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2" Type="http://schemas.openxmlformats.org/officeDocument/2006/relationships/image" Target="../media/image46.pn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customXml" Target="../ink/ink30.xml"/><Relationship Id="rId24" Type="http://schemas.openxmlformats.org/officeDocument/2006/relationships/image" Target="../media/image57.png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59.png"/><Relationship Id="rId10" Type="http://schemas.openxmlformats.org/officeDocument/2006/relationships/image" Target="../media/image50.png"/><Relationship Id="rId19" Type="http://schemas.openxmlformats.org/officeDocument/2006/relationships/customXml" Target="../ink/ink34.xml"/><Relationship Id="rId4" Type="http://schemas.openxmlformats.org/officeDocument/2006/relationships/image" Target="../media/image47.png"/><Relationship Id="rId9" Type="http://schemas.openxmlformats.org/officeDocument/2006/relationships/customXml" Target="../ink/ink29.xml"/><Relationship Id="rId14" Type="http://schemas.openxmlformats.org/officeDocument/2006/relationships/image" Target="../media/image52.png"/><Relationship Id="rId22" Type="http://schemas.openxmlformats.org/officeDocument/2006/relationships/image" Target="../media/image56.png"/><Relationship Id="rId27" Type="http://schemas.openxmlformats.org/officeDocument/2006/relationships/customXml" Target="../ink/ink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customXml" Target="../ink/ink43.xml"/><Relationship Id="rId18" Type="http://schemas.openxmlformats.org/officeDocument/2006/relationships/image" Target="../media/image68.png"/><Relationship Id="rId3" Type="http://schemas.microsoft.com/office/2007/relationships/hdphoto" Target="../media/hdphoto1.wdp"/><Relationship Id="rId7" Type="http://schemas.openxmlformats.org/officeDocument/2006/relationships/customXml" Target="../ink/ink40.xml"/><Relationship Id="rId12" Type="http://schemas.openxmlformats.org/officeDocument/2006/relationships/image" Target="../media/image65.png"/><Relationship Id="rId17" Type="http://schemas.openxmlformats.org/officeDocument/2006/relationships/customXml" Target="../ink/ink45.xml"/><Relationship Id="rId2" Type="http://schemas.openxmlformats.org/officeDocument/2006/relationships/image" Target="../media/image60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5" Type="http://schemas.openxmlformats.org/officeDocument/2006/relationships/customXml" Target="../ink/ink44.xml"/><Relationship Id="rId10" Type="http://schemas.openxmlformats.org/officeDocument/2006/relationships/image" Target="../media/image64.png"/><Relationship Id="rId4" Type="http://schemas.openxmlformats.org/officeDocument/2006/relationships/image" Target="../media/image61.jpeg"/><Relationship Id="rId9" Type="http://schemas.openxmlformats.org/officeDocument/2006/relationships/customXml" Target="../ink/ink41.xml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467C65-AF4C-2FEC-27D9-F23281AC0A9D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9EE607-AE8E-62C2-4E5E-A05BD081597D}"/>
              </a:ext>
            </a:extLst>
          </p:cNvPr>
          <p:cNvSpPr txBox="1"/>
          <p:nvPr/>
        </p:nvSpPr>
        <p:spPr>
          <a:xfrm>
            <a:off x="9588" y="6142633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8EC7708A-771E-C67D-B2A7-64751AF9A0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0571" y="68688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234AAF-B9A4-7761-7A5C-E4A27717CB0D}"/>
              </a:ext>
            </a:extLst>
          </p:cNvPr>
          <p:cNvSpPr txBox="1"/>
          <p:nvPr/>
        </p:nvSpPr>
        <p:spPr>
          <a:xfrm>
            <a:off x="-534574" y="956055"/>
            <a:ext cx="9917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s-MX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oto De Stock Retrato Del Doctor Sobre Un Fondo Blanco | Libre De Derechos  | Free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7" y="769441"/>
            <a:ext cx="3520339" cy="52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12837" y="2494937"/>
            <a:ext cx="5260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err="1">
                <a:solidFill>
                  <a:srgbClr val="990099"/>
                </a:solidFill>
              </a:rPr>
              <a:t>May</a:t>
            </a:r>
            <a:r>
              <a:rPr lang="es-MX" sz="6000" b="1" dirty="0">
                <a:solidFill>
                  <a:srgbClr val="990099"/>
                </a:solidFill>
              </a:rPr>
              <a:t> I </a:t>
            </a:r>
            <a:r>
              <a:rPr lang="es-MX" sz="6000" b="1" dirty="0" err="1">
                <a:solidFill>
                  <a:srgbClr val="990099"/>
                </a:solidFill>
              </a:rPr>
              <a:t>help</a:t>
            </a:r>
            <a:r>
              <a:rPr lang="es-MX" sz="6000" b="1" dirty="0">
                <a:solidFill>
                  <a:srgbClr val="990099"/>
                </a:solidFill>
              </a:rPr>
              <a:t> </a:t>
            </a:r>
            <a:r>
              <a:rPr lang="es-MX" sz="6000" b="1" dirty="0" err="1">
                <a:solidFill>
                  <a:srgbClr val="990099"/>
                </a:solidFill>
              </a:rPr>
              <a:t>you</a:t>
            </a:r>
            <a:r>
              <a:rPr lang="es-MX" sz="6000" b="1" dirty="0">
                <a:solidFill>
                  <a:srgbClr val="99009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550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453611C-FD1E-5CC8-4CE4-6107DF014E6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82E784-CF57-C07A-9632-53AA49012C01}"/>
              </a:ext>
            </a:extLst>
          </p:cNvPr>
          <p:cNvSpPr txBox="1"/>
          <p:nvPr/>
        </p:nvSpPr>
        <p:spPr>
          <a:xfrm>
            <a:off x="14067" y="407961"/>
            <a:ext cx="912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/>
              <a:t>Modals</a:t>
            </a:r>
            <a:r>
              <a:rPr lang="es-MX" sz="2000" dirty="0"/>
              <a:t> </a:t>
            </a:r>
            <a:r>
              <a:rPr lang="es-MX" sz="2000" b="1" dirty="0"/>
              <a:t> </a:t>
            </a:r>
            <a:r>
              <a:rPr lang="es-MX" sz="2000" b="1" dirty="0" err="1"/>
              <a:t>Could</a:t>
            </a:r>
            <a:r>
              <a:rPr lang="es-MX" sz="2000" b="1" dirty="0"/>
              <a:t>, </a:t>
            </a:r>
            <a:r>
              <a:rPr lang="es-MX" sz="2000" b="1" dirty="0" err="1"/>
              <a:t>Should</a:t>
            </a:r>
            <a:r>
              <a:rPr lang="es-MX" sz="2000" b="1" dirty="0"/>
              <a:t> </a:t>
            </a:r>
            <a:r>
              <a:rPr lang="es-MX" sz="2000" dirty="0"/>
              <a:t>are </a:t>
            </a:r>
            <a:r>
              <a:rPr lang="es-MX" sz="2000" dirty="0" err="1"/>
              <a:t>used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give</a:t>
            </a:r>
            <a:r>
              <a:rPr lang="es-MX" sz="2000" dirty="0"/>
              <a:t> </a:t>
            </a:r>
            <a:r>
              <a:rPr lang="es-MX" sz="2000" dirty="0" err="1"/>
              <a:t>suggestions</a:t>
            </a:r>
            <a:r>
              <a:rPr lang="es-MX" sz="2000" dirty="0"/>
              <a:t>.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Use </a:t>
            </a:r>
            <a:r>
              <a:rPr lang="en-US" sz="2000" b="1" dirty="0"/>
              <a:t>Should </a:t>
            </a:r>
            <a:r>
              <a:rPr lang="en-US" sz="2000" dirty="0"/>
              <a:t>expresses one´s opinion as suggestion on an action to take.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B38190-A4B6-41AC-8E65-7D2007AC7C80}"/>
              </a:ext>
            </a:extLst>
          </p:cNvPr>
          <p:cNvSpPr txBox="1"/>
          <p:nvPr/>
        </p:nvSpPr>
        <p:spPr>
          <a:xfrm>
            <a:off x="6515100" y="43934"/>
            <a:ext cx="291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 err="1">
                <a:solidFill>
                  <a:schemeClr val="bg1"/>
                </a:solidFill>
              </a:rPr>
              <a:t>Student´s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book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pg</a:t>
            </a:r>
            <a:r>
              <a:rPr lang="es-MX" sz="1800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CA07D310-528E-1E30-7DA6-EA14DD227F3A}"/>
              </a:ext>
            </a:extLst>
          </p:cNvPr>
          <p:cNvSpPr/>
          <p:nvPr/>
        </p:nvSpPr>
        <p:spPr>
          <a:xfrm>
            <a:off x="2152650" y="4762500"/>
            <a:ext cx="5029200" cy="1123950"/>
          </a:xfrm>
          <a:prstGeom prst="wedgeRoundRectCallout">
            <a:avLst>
              <a:gd name="adj1" fmla="val 66635"/>
              <a:gd name="adj2" fmla="val -5428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A2B78D-160A-E6CF-265D-85E9A15A2916}"/>
              </a:ext>
            </a:extLst>
          </p:cNvPr>
          <p:cNvSpPr txBox="1"/>
          <p:nvPr/>
        </p:nvSpPr>
        <p:spPr>
          <a:xfrm>
            <a:off x="2247900" y="5029200"/>
            <a:ext cx="4925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herbal tea.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75,023 Cough Photos - Free &amp; Royalty-Free Stock Photos from Dreamstime">
            <a:extLst>
              <a:ext uri="{FF2B5EF4-FFF2-40B4-BE49-F238E27FC236}">
                <a16:creationId xmlns:a16="http://schemas.microsoft.com/office/drawing/2014/main" id="{9E3D9E3A-EB29-E67B-3386-FBC3FD98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3851" y="1488107"/>
            <a:ext cx="3219451" cy="30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4AB76364-5D96-1636-D577-7212F5C88E20}"/>
              </a:ext>
            </a:extLst>
          </p:cNvPr>
          <p:cNvSpPr/>
          <p:nvPr/>
        </p:nvSpPr>
        <p:spPr>
          <a:xfrm>
            <a:off x="3124199" y="1600200"/>
            <a:ext cx="5315135" cy="1333500"/>
          </a:xfrm>
          <a:prstGeom prst="wedgeRoundRectCallout">
            <a:avLst>
              <a:gd name="adj1" fmla="val -69194"/>
              <a:gd name="adj2" fmla="val 37615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B49081-88AC-1FCF-4D71-03DCF0A9A912}"/>
              </a:ext>
            </a:extLst>
          </p:cNvPr>
          <p:cNvSpPr txBox="1"/>
          <p:nvPr/>
        </p:nvSpPr>
        <p:spPr>
          <a:xfrm>
            <a:off x="3200400" y="2076450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726AEB6C-575D-B3A4-8F57-2663AC15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6648450" y="3468975"/>
            <a:ext cx="2495550" cy="3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0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453611C-FD1E-5CC8-4CE4-6107DF014E6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82E784-CF57-C07A-9632-53AA49012C01}"/>
              </a:ext>
            </a:extLst>
          </p:cNvPr>
          <p:cNvSpPr txBox="1"/>
          <p:nvPr/>
        </p:nvSpPr>
        <p:spPr>
          <a:xfrm>
            <a:off x="14067" y="407961"/>
            <a:ext cx="912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/>
              <a:t>Modals</a:t>
            </a:r>
            <a:r>
              <a:rPr lang="es-MX" sz="2000" dirty="0"/>
              <a:t> </a:t>
            </a:r>
            <a:r>
              <a:rPr lang="es-MX" sz="2000" b="1" dirty="0"/>
              <a:t> </a:t>
            </a:r>
            <a:r>
              <a:rPr lang="es-MX" sz="2000" b="1" dirty="0" err="1"/>
              <a:t>Could</a:t>
            </a:r>
            <a:r>
              <a:rPr lang="es-MX" sz="2000" b="1" dirty="0"/>
              <a:t>, </a:t>
            </a:r>
            <a:r>
              <a:rPr lang="es-MX" sz="2000" b="1" dirty="0" err="1"/>
              <a:t>Should</a:t>
            </a:r>
            <a:r>
              <a:rPr lang="es-MX" sz="2000" b="1" dirty="0"/>
              <a:t> </a:t>
            </a:r>
            <a:r>
              <a:rPr lang="es-MX" sz="2000" dirty="0"/>
              <a:t>are </a:t>
            </a:r>
            <a:r>
              <a:rPr lang="es-MX" sz="2000" dirty="0" err="1"/>
              <a:t>used</a:t>
            </a:r>
            <a:r>
              <a:rPr lang="es-MX" sz="2000" dirty="0"/>
              <a:t> </a:t>
            </a:r>
            <a:r>
              <a:rPr lang="es-MX" sz="2000" dirty="0" err="1"/>
              <a:t>to</a:t>
            </a:r>
            <a:r>
              <a:rPr lang="es-MX" sz="2000" dirty="0"/>
              <a:t> </a:t>
            </a:r>
            <a:r>
              <a:rPr lang="es-MX" sz="2000" dirty="0" err="1"/>
              <a:t>give</a:t>
            </a:r>
            <a:r>
              <a:rPr lang="es-MX" sz="2000" dirty="0"/>
              <a:t> </a:t>
            </a:r>
            <a:r>
              <a:rPr lang="es-MX" sz="2000" dirty="0" err="1"/>
              <a:t>suggestions</a:t>
            </a:r>
            <a:r>
              <a:rPr lang="es-MX" sz="2000" dirty="0"/>
              <a:t>.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 Use </a:t>
            </a:r>
            <a:r>
              <a:rPr lang="en-US" sz="2000" b="1" dirty="0"/>
              <a:t>Could</a:t>
            </a:r>
            <a:r>
              <a:rPr lang="en-US" sz="2000" dirty="0"/>
              <a:t> is an idea or option to suggest an alternative or possibility.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B38190-A4B6-41AC-8E65-7D2007AC7C80}"/>
              </a:ext>
            </a:extLst>
          </p:cNvPr>
          <p:cNvSpPr txBox="1"/>
          <p:nvPr/>
        </p:nvSpPr>
        <p:spPr>
          <a:xfrm>
            <a:off x="6515100" y="43934"/>
            <a:ext cx="291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 err="1">
                <a:solidFill>
                  <a:schemeClr val="bg1"/>
                </a:solidFill>
              </a:rPr>
              <a:t>Student´s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book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pg</a:t>
            </a:r>
            <a:r>
              <a:rPr lang="es-MX" sz="1800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CA07D310-528E-1E30-7DA6-EA14DD227F3A}"/>
              </a:ext>
            </a:extLst>
          </p:cNvPr>
          <p:cNvSpPr/>
          <p:nvPr/>
        </p:nvSpPr>
        <p:spPr>
          <a:xfrm>
            <a:off x="1771650" y="4457700"/>
            <a:ext cx="5543550" cy="1428750"/>
          </a:xfrm>
          <a:prstGeom prst="wedgeRoundRectCallout">
            <a:avLst>
              <a:gd name="adj1" fmla="val 62660"/>
              <a:gd name="adj2" fmla="val -3939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A2B78D-160A-E6CF-265D-85E9A15A2916}"/>
              </a:ext>
            </a:extLst>
          </p:cNvPr>
          <p:cNvSpPr txBox="1"/>
          <p:nvPr/>
        </p:nvSpPr>
        <p:spPr>
          <a:xfrm>
            <a:off x="1962150" y="4762500"/>
            <a:ext cx="5369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syrup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4" descr="75,023 Cough Photos - Free &amp; Royalty-Free Stock Photos from Dreamstime">
            <a:extLst>
              <a:ext uri="{FF2B5EF4-FFF2-40B4-BE49-F238E27FC236}">
                <a16:creationId xmlns:a16="http://schemas.microsoft.com/office/drawing/2014/main" id="{9E3D9E3A-EB29-E67B-3386-FBC3FD98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3851" y="1397192"/>
            <a:ext cx="3219451" cy="30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4AB76364-5D96-1636-D577-7212F5C88E20}"/>
              </a:ext>
            </a:extLst>
          </p:cNvPr>
          <p:cNvSpPr/>
          <p:nvPr/>
        </p:nvSpPr>
        <p:spPr>
          <a:xfrm>
            <a:off x="2857500" y="2133600"/>
            <a:ext cx="5276850" cy="1333500"/>
          </a:xfrm>
          <a:prstGeom prst="wedgeRoundRectCallout">
            <a:avLst>
              <a:gd name="adj1" fmla="val -61252"/>
              <a:gd name="adj2" fmla="val -1381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B49081-88AC-1FCF-4D71-03DCF0A9A912}"/>
              </a:ext>
            </a:extLst>
          </p:cNvPr>
          <p:cNvSpPr txBox="1"/>
          <p:nvPr/>
        </p:nvSpPr>
        <p:spPr>
          <a:xfrm>
            <a:off x="2933700" y="2609850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726AEB6C-575D-B3A4-8F57-2663AC15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6648450" y="3468975"/>
            <a:ext cx="2495550" cy="3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7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453611C-FD1E-5CC8-4CE4-6107DF014E6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82E784-CF57-C07A-9632-53AA49012C01}"/>
              </a:ext>
            </a:extLst>
          </p:cNvPr>
          <p:cNvSpPr txBox="1"/>
          <p:nvPr/>
        </p:nvSpPr>
        <p:spPr>
          <a:xfrm>
            <a:off x="14067" y="407961"/>
            <a:ext cx="912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Use </a:t>
            </a:r>
            <a:r>
              <a:rPr lang="es-MX" sz="2000" b="1" dirty="0" err="1"/>
              <a:t>Why</a:t>
            </a:r>
            <a:r>
              <a:rPr lang="es-MX" sz="2000" b="1" dirty="0"/>
              <a:t> </a:t>
            </a:r>
            <a:r>
              <a:rPr lang="es-MX" sz="2000" b="1" dirty="0" err="1"/>
              <a:t>dont</a:t>
            </a:r>
            <a:r>
              <a:rPr lang="es-MX" sz="2000" b="1" dirty="0"/>
              <a:t> </a:t>
            </a:r>
            <a:r>
              <a:rPr lang="es-MX" sz="2000" b="1" dirty="0" err="1"/>
              <a:t>you</a:t>
            </a:r>
            <a:r>
              <a:rPr lang="es-MX" sz="2000" b="1" dirty="0"/>
              <a:t>…</a:t>
            </a:r>
            <a:r>
              <a:rPr lang="en-US" sz="2000" b="1" dirty="0"/>
              <a:t>.  </a:t>
            </a:r>
            <a:r>
              <a:rPr lang="en-US" sz="2000" dirty="0"/>
              <a:t>Is also a common phrase used to give suggestions.</a:t>
            </a:r>
          </a:p>
          <a:p>
            <a:r>
              <a:rPr lang="en-US" sz="2000" dirty="0"/>
              <a:t>It is used to convince someone about your idea.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B38190-A4B6-41AC-8E65-7D2007AC7C80}"/>
              </a:ext>
            </a:extLst>
          </p:cNvPr>
          <p:cNvSpPr txBox="1"/>
          <p:nvPr/>
        </p:nvSpPr>
        <p:spPr>
          <a:xfrm>
            <a:off x="6515100" y="43934"/>
            <a:ext cx="291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 err="1">
                <a:solidFill>
                  <a:schemeClr val="bg1"/>
                </a:solidFill>
              </a:rPr>
              <a:t>Student´s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book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  <a:r>
              <a:rPr lang="es-MX" sz="1800" dirty="0" err="1">
                <a:solidFill>
                  <a:schemeClr val="bg1"/>
                </a:solidFill>
              </a:rPr>
              <a:t>pg</a:t>
            </a:r>
            <a:r>
              <a:rPr lang="es-MX" sz="1800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CA07D310-528E-1E30-7DA6-EA14DD227F3A}"/>
              </a:ext>
            </a:extLst>
          </p:cNvPr>
          <p:cNvSpPr/>
          <p:nvPr/>
        </p:nvSpPr>
        <p:spPr>
          <a:xfrm>
            <a:off x="971550" y="4457700"/>
            <a:ext cx="6229350" cy="1428750"/>
          </a:xfrm>
          <a:prstGeom prst="wedgeRoundRectCallout">
            <a:avLst>
              <a:gd name="adj1" fmla="val 62660"/>
              <a:gd name="adj2" fmla="val -3939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A2B78D-160A-E6CF-265D-85E9A15A2916}"/>
              </a:ext>
            </a:extLst>
          </p:cNvPr>
          <p:cNvSpPr txBox="1"/>
          <p:nvPr/>
        </p:nvSpPr>
        <p:spPr>
          <a:xfrm>
            <a:off x="1104900" y="4914900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4" descr="75,023 Cough Photos - Free &amp; Royalty-Free Stock Photos from Dreamstime">
            <a:extLst>
              <a:ext uri="{FF2B5EF4-FFF2-40B4-BE49-F238E27FC236}">
                <a16:creationId xmlns:a16="http://schemas.microsoft.com/office/drawing/2014/main" id="{9E3D9E3A-EB29-E67B-3386-FBC3FD98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3851" y="1397192"/>
            <a:ext cx="3219451" cy="30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4AB76364-5D96-1636-D577-7212F5C88E20}"/>
              </a:ext>
            </a:extLst>
          </p:cNvPr>
          <p:cNvSpPr/>
          <p:nvPr/>
        </p:nvSpPr>
        <p:spPr>
          <a:xfrm>
            <a:off x="2857500" y="2133600"/>
            <a:ext cx="5276850" cy="1333500"/>
          </a:xfrm>
          <a:prstGeom prst="wedgeRoundRectCallout">
            <a:avLst>
              <a:gd name="adj1" fmla="val -61252"/>
              <a:gd name="adj2" fmla="val -13813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B49081-88AC-1FCF-4D71-03DCF0A9A912}"/>
              </a:ext>
            </a:extLst>
          </p:cNvPr>
          <p:cNvSpPr txBox="1"/>
          <p:nvPr/>
        </p:nvSpPr>
        <p:spPr>
          <a:xfrm>
            <a:off x="2933700" y="2609850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726AEB6C-575D-B3A4-8F57-2663AC15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6648450" y="3468975"/>
            <a:ext cx="2495550" cy="3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0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6CB316-BA74-B3A2-94D8-A0ECBB43E1F5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“Can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?” 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11 ex 2  </a:t>
            </a:r>
            <a:endParaRPr lang="es-MX" sz="13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20F9F67-EF3A-8325-4A6D-88B52D30199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B07F5BB-3165-21C7-D4D5-02E11A7CC3CB}"/>
              </a:ext>
            </a:extLst>
          </p:cNvPr>
          <p:cNvSpPr txBox="1"/>
          <p:nvPr/>
        </p:nvSpPr>
        <p:spPr>
          <a:xfrm>
            <a:off x="0" y="436097"/>
            <a:ext cx="218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/>
              <a:t>Listen and </a:t>
            </a:r>
            <a:r>
              <a:rPr lang="es-MX" dirty="0" err="1"/>
              <a:t>practice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5710FE-5C46-81F7-252F-ACAFE442DF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807" t="12438" r="2155" b="30204"/>
          <a:stretch/>
        </p:blipFill>
        <p:spPr>
          <a:xfrm>
            <a:off x="5543550" y="689319"/>
            <a:ext cx="3499630" cy="4853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8A06D4B-AA1F-D5C7-BD5C-6FD594F3076F}"/>
              </a:ext>
            </a:extLst>
          </p:cNvPr>
          <p:cNvSpPr txBox="1"/>
          <p:nvPr/>
        </p:nvSpPr>
        <p:spPr>
          <a:xfrm>
            <a:off x="124264" y="5765404"/>
            <a:ext cx="519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pharmacist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customer</a:t>
            </a:r>
            <a:r>
              <a:rPr lang="es-MX" dirty="0"/>
              <a:t>. </a:t>
            </a:r>
          </a:p>
        </p:txBody>
      </p:sp>
      <p:pic>
        <p:nvPicPr>
          <p:cNvPr id="10" name="98EDF46A">
            <a:hlinkClick r:id="" action="ppaction://media"/>
            <a:extLst>
              <a:ext uri="{FF2B5EF4-FFF2-40B4-BE49-F238E27FC236}">
                <a16:creationId xmlns:a16="http://schemas.microsoft.com/office/drawing/2014/main" id="{F1729FED-B2F4-EC6E-FC43-57F2F85E5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4956" y="6079587"/>
            <a:ext cx="609600" cy="609600"/>
          </a:xfrm>
          <a:prstGeom prst="rect">
            <a:avLst/>
          </a:prstGeom>
        </p:spPr>
      </p:pic>
      <p:pic>
        <p:nvPicPr>
          <p:cNvPr id="11" name="5157E212">
            <a:hlinkClick r:id="" action="ppaction://media"/>
            <a:extLst>
              <a:ext uri="{FF2B5EF4-FFF2-40B4-BE49-F238E27FC236}">
                <a16:creationId xmlns:a16="http://schemas.microsoft.com/office/drawing/2014/main" id="{3F559893-2577-467C-F5B3-41CDB5275A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015" y="620250"/>
            <a:ext cx="609600" cy="6096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BD6DBB5-0499-D552-C424-8CAD7FB2C350}"/>
              </a:ext>
            </a:extLst>
          </p:cNvPr>
          <p:cNvSpPr txBox="1"/>
          <p:nvPr/>
        </p:nvSpPr>
        <p:spPr>
          <a:xfrm>
            <a:off x="1035248" y="6199721"/>
            <a:ext cx="7684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customer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?________________________________________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D90AAC-59D1-1662-A880-D7A5989CF7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768" t="21180" r="28379" b="19708"/>
          <a:stretch/>
        </p:blipFill>
        <p:spPr>
          <a:xfrm>
            <a:off x="347931" y="54050"/>
            <a:ext cx="5613304" cy="46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6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4E95DD-3123-8600-53A2-E80903C5C812}"/>
              </a:ext>
            </a:extLst>
          </p:cNvPr>
          <p:cNvSpPr txBox="1"/>
          <p:nvPr/>
        </p:nvSpPr>
        <p:spPr>
          <a:xfrm>
            <a:off x="2948859" y="43542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11 ex9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E60B1B3-D003-F584-562C-62730BFC8623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0F1425D-995C-E16C-D5D4-AB26DAD97501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69059F13-40E3-A930-9E6F-6F4705085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54" t="44131" r="29370" b="20512"/>
          <a:stretch/>
        </p:blipFill>
        <p:spPr>
          <a:xfrm>
            <a:off x="-1" y="829994"/>
            <a:ext cx="6344529" cy="57818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A9D633-CBE0-4C3D-479B-6F0D34FDA829}"/>
              </a:ext>
            </a:extLst>
          </p:cNvPr>
          <p:cNvSpPr txBox="1"/>
          <p:nvPr/>
        </p:nvSpPr>
        <p:spPr>
          <a:xfrm>
            <a:off x="56272" y="436097"/>
            <a:ext cx="674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 </a:t>
            </a:r>
            <a:r>
              <a:rPr lang="es-MX" dirty="0" err="1"/>
              <a:t>Then</a:t>
            </a:r>
            <a:r>
              <a:rPr lang="es-MX" dirty="0"/>
              <a:t> compare and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a </a:t>
            </a:r>
            <a:r>
              <a:rPr lang="es-MX" dirty="0" err="1"/>
              <a:t>partner</a:t>
            </a:r>
            <a:r>
              <a:rPr lang="es-MX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6530E7-DCF2-2D14-F787-8D67C0AA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747" t="45697" r="1538" b="18463"/>
          <a:stretch/>
        </p:blipFill>
        <p:spPr>
          <a:xfrm>
            <a:off x="6561220" y="1173757"/>
            <a:ext cx="2369459" cy="132881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57B2F48-EBDB-4A06-6D41-41FFAA3422F9}"/>
              </a:ext>
            </a:extLst>
          </p:cNvPr>
          <p:cNvSpPr/>
          <p:nvPr/>
        </p:nvSpPr>
        <p:spPr>
          <a:xfrm>
            <a:off x="8299938" y="629098"/>
            <a:ext cx="717452" cy="942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50" name="Picture 2" descr="Natural Home Remedies For Itchy Eyes - PharmEasy Blo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DDFDE"/>
              </a:clrFrom>
              <a:clrTo>
                <a:srgbClr val="DDDF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6" b="24827"/>
          <a:stretch/>
        </p:blipFill>
        <p:spPr bwMode="auto">
          <a:xfrm flipH="1">
            <a:off x="6561218" y="2694088"/>
            <a:ext cx="2347745" cy="15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secuencias del insomnio en la muj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61" y="4817635"/>
            <a:ext cx="3267818" cy="18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598876-F70D-8504-2446-6FD213356BCF}"/>
              </a:ext>
            </a:extLst>
          </p:cNvPr>
          <p:cNvSpPr txBox="1"/>
          <p:nvPr/>
        </p:nvSpPr>
        <p:spPr>
          <a:xfrm>
            <a:off x="3622963" y="247996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02A64EFC-A473-11EE-844B-451E45E94726}"/>
                  </a:ext>
                </a:extLst>
              </p14:cNvPr>
              <p14:cNvContentPartPr/>
              <p14:nvPr/>
            </p14:nvContentPartPr>
            <p14:xfrm>
              <a:off x="737542" y="963884"/>
              <a:ext cx="2598480" cy="120168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02A64EFC-A473-11EE-844B-451E45E947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422" y="957764"/>
                <a:ext cx="2610720" cy="12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5F5AC240-BDAD-016D-4C26-3A305E302F1E}"/>
                  </a:ext>
                </a:extLst>
              </p14:cNvPr>
              <p14:cNvContentPartPr/>
              <p14:nvPr/>
            </p14:nvContentPartPr>
            <p14:xfrm>
              <a:off x="3311902" y="1900964"/>
              <a:ext cx="658800" cy="8067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5F5AC240-BDAD-016D-4C26-3A305E302F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05782" y="1894844"/>
                <a:ext cx="67104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670BC6C7-82CC-77F2-EF2B-3301B4326A48}"/>
                  </a:ext>
                </a:extLst>
              </p14:cNvPr>
              <p14:cNvContentPartPr/>
              <p14:nvPr/>
            </p14:nvContentPartPr>
            <p14:xfrm>
              <a:off x="830062" y="2730404"/>
              <a:ext cx="1801440" cy="121248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670BC6C7-82CC-77F2-EF2B-3301B4326A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3942" y="2724284"/>
                <a:ext cx="1813680" cy="12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6D0538A8-1685-75C2-1C4C-F6BC2EE2B3A7}"/>
                  </a:ext>
                </a:extLst>
              </p14:cNvPr>
              <p14:cNvContentPartPr/>
              <p14:nvPr/>
            </p14:nvContentPartPr>
            <p14:xfrm>
              <a:off x="2481022" y="4808324"/>
              <a:ext cx="1269000" cy="78552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6D0538A8-1685-75C2-1C4C-F6BC2EE2B3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4902" y="4802204"/>
                <a:ext cx="128124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29908C02-0434-C38B-4F97-F65163BAE0A3}"/>
                  </a:ext>
                </a:extLst>
              </p14:cNvPr>
              <p14:cNvContentPartPr/>
              <p14:nvPr/>
            </p14:nvContentPartPr>
            <p14:xfrm>
              <a:off x="1106902" y="5189564"/>
              <a:ext cx="1063080" cy="88992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29908C02-0434-C38B-4F97-F65163BAE0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0782" y="5183444"/>
                <a:ext cx="107532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7754E973-B812-314C-8E39-6BC76CA5DAD5}"/>
                  </a:ext>
                </a:extLst>
              </p14:cNvPr>
              <p14:cNvContentPartPr/>
              <p14:nvPr/>
            </p14:nvContentPartPr>
            <p14:xfrm>
              <a:off x="2504062" y="3656684"/>
              <a:ext cx="855720" cy="8985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7754E973-B812-314C-8E39-6BC76CA5DA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97942" y="3650564"/>
                <a:ext cx="867960" cy="9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582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317C07-7E56-ED5F-97CB-E1C00595A733}"/>
              </a:ext>
            </a:extLst>
          </p:cNvPr>
          <p:cNvSpPr txBox="1"/>
          <p:nvPr/>
        </p:nvSpPr>
        <p:spPr>
          <a:xfrm>
            <a:off x="2934791" y="85746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11 ex6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06E69E1-A77F-CAC6-870F-9DAC1E6B06DD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A833298-CBAB-ADFA-E346-6A58F8856FC9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321AE15-8AAA-AAAD-16D5-271E0E3DDDC5}"/>
              </a:ext>
            </a:extLst>
          </p:cNvPr>
          <p:cNvSpPr txBox="1"/>
          <p:nvPr/>
        </p:nvSpPr>
        <p:spPr>
          <a:xfrm>
            <a:off x="42204" y="590844"/>
            <a:ext cx="521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Check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make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2A41744-5BB2-9374-C790-0CC3FB633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9" t="10713" r="23821" b="56003"/>
          <a:stretch/>
        </p:blipFill>
        <p:spPr>
          <a:xfrm>
            <a:off x="196946" y="1223886"/>
            <a:ext cx="8468749" cy="55145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51B574-54B2-F217-2BB1-35AEEE937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30" t="19421" r="8000" b="43638"/>
          <a:stretch/>
        </p:blipFill>
        <p:spPr>
          <a:xfrm>
            <a:off x="6133511" y="534574"/>
            <a:ext cx="2757268" cy="18991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ED22C384-02CE-0791-9CFF-92286C93677A}"/>
                  </a:ext>
                </a:extLst>
              </p14:cNvPr>
              <p14:cNvContentPartPr/>
              <p14:nvPr/>
            </p14:nvContentPartPr>
            <p14:xfrm>
              <a:off x="2307862" y="2278964"/>
              <a:ext cx="1004760" cy="65844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ED22C384-02CE-0791-9CFF-92286C9367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8862" y="2269964"/>
                <a:ext cx="102240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87BDECD0-E4C5-5A19-0AA3-32DF2C5070DB}"/>
                  </a:ext>
                </a:extLst>
              </p14:cNvPr>
              <p14:cNvContentPartPr/>
              <p14:nvPr/>
            </p14:nvContentPartPr>
            <p14:xfrm>
              <a:off x="2251342" y="4472444"/>
              <a:ext cx="1234440" cy="6699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87BDECD0-E4C5-5A19-0AA3-32DF2C5070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2342" y="4463804"/>
                <a:ext cx="125208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8657CC48-54E0-6995-0C55-CC3BFCBAD194}"/>
                  </a:ext>
                </a:extLst>
              </p14:cNvPr>
              <p14:cNvContentPartPr/>
              <p14:nvPr/>
            </p14:nvContentPartPr>
            <p14:xfrm>
              <a:off x="2330902" y="5777084"/>
              <a:ext cx="924120" cy="68148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8657CC48-54E0-6995-0C55-CC3BFCBAD1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1902" y="5768444"/>
                <a:ext cx="941760" cy="6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408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A2508FB-A6E8-0008-1BDB-BBE8D8769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31" t="47332" r="15230" b="11623"/>
          <a:stretch/>
        </p:blipFill>
        <p:spPr>
          <a:xfrm>
            <a:off x="70332" y="576777"/>
            <a:ext cx="8412482" cy="61757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5D04A1-BC63-FB3A-EDE5-BB4CF38A1DEB}"/>
              </a:ext>
            </a:extLst>
          </p:cNvPr>
          <p:cNvSpPr txBox="1"/>
          <p:nvPr/>
        </p:nvSpPr>
        <p:spPr>
          <a:xfrm>
            <a:off x="2948859" y="113882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11 ex6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B6BE86-2CC5-D5B1-F769-EEE98EE9F2B8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3F27258-F8C3-6B8D-1C69-B85F77B8F6D5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A8373065-21ED-01AE-D1DB-E95971CCB541}"/>
                  </a:ext>
                </a:extLst>
              </p14:cNvPr>
              <p14:cNvContentPartPr/>
              <p14:nvPr/>
            </p14:nvContentPartPr>
            <p14:xfrm>
              <a:off x="2124793" y="2251898"/>
              <a:ext cx="218880" cy="24300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A8373065-21ED-01AE-D1DB-E95971CCB5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8683" y="2245778"/>
                <a:ext cx="2311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5205E326-EB07-EF58-7B4B-2779C513AF00}"/>
                  </a:ext>
                </a:extLst>
              </p14:cNvPr>
              <p14:cNvContentPartPr/>
              <p14:nvPr/>
            </p14:nvContentPartPr>
            <p14:xfrm>
              <a:off x="2096713" y="1702898"/>
              <a:ext cx="255240" cy="26676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5205E326-EB07-EF58-7B4B-2779C513AF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0584" y="1696786"/>
                <a:ext cx="267497" cy="278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E00B4111-FEB0-EB55-4326-9D782FF62649}"/>
                  </a:ext>
                </a:extLst>
              </p14:cNvPr>
              <p14:cNvContentPartPr/>
              <p14:nvPr/>
            </p14:nvContentPartPr>
            <p14:xfrm>
              <a:off x="2132713" y="3210938"/>
              <a:ext cx="191160" cy="34632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E00B4111-FEB0-EB55-4326-9D782FF626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6605" y="3204824"/>
                <a:ext cx="203377" cy="358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E9FFDF10-CA03-8541-D707-54BB86865A39}"/>
                  </a:ext>
                </a:extLst>
              </p14:cNvPr>
              <p14:cNvContentPartPr/>
              <p14:nvPr/>
            </p14:nvContentPartPr>
            <p14:xfrm>
              <a:off x="2129392" y="5341070"/>
              <a:ext cx="263160" cy="29376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E9FFDF10-CA03-8541-D707-54BB86865A3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23272" y="5334950"/>
                <a:ext cx="2754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2F5A26D4-E2CD-5864-AD56-44595EDB16D5}"/>
                  </a:ext>
                </a:extLst>
              </p14:cNvPr>
              <p14:cNvContentPartPr/>
              <p14:nvPr/>
            </p14:nvContentPartPr>
            <p14:xfrm>
              <a:off x="3965032" y="3518030"/>
              <a:ext cx="360" cy="36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2F5A26D4-E2CD-5864-AD56-44595EDB16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58912" y="351191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5BA95807-E42F-D25F-A73F-1212EE4DF5DA}"/>
                  </a:ext>
                </a:extLst>
              </p14:cNvPr>
              <p14:cNvContentPartPr/>
              <p14:nvPr/>
            </p14:nvContentPartPr>
            <p14:xfrm>
              <a:off x="2104145" y="4792779"/>
              <a:ext cx="216720" cy="31644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5BA95807-E42F-D25F-A73F-1212EE4DF5D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98035" y="4786659"/>
                <a:ext cx="2289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43745FD0-B29A-2AB1-DF0A-F115F845F4A8}"/>
                  </a:ext>
                </a:extLst>
              </p14:cNvPr>
              <p14:cNvContentPartPr/>
              <p14:nvPr/>
            </p14:nvContentPartPr>
            <p14:xfrm>
              <a:off x="2138705" y="4810059"/>
              <a:ext cx="203760" cy="3423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43745FD0-B29A-2AB1-DF0A-F115F845F4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32596" y="4803945"/>
                <a:ext cx="215978" cy="354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AF761541-B108-4DA1-7994-C4C1EF35E9E0}"/>
                  </a:ext>
                </a:extLst>
              </p14:cNvPr>
              <p14:cNvContentPartPr/>
              <p14:nvPr/>
            </p14:nvContentPartPr>
            <p14:xfrm>
              <a:off x="3450545" y="4498299"/>
              <a:ext cx="360" cy="3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AF761541-B108-4DA1-7994-C4C1EF35E9E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44425" y="4492179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40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07B1FE7-A868-EC47-1745-F07853F71840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F85C670-03BE-1DA3-A8E2-36AAB51783BF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B0007F5-43A4-DB5B-12C9-BAC06CB9C974}"/>
              </a:ext>
            </a:extLst>
          </p:cNvPr>
          <p:cNvSpPr txBox="1"/>
          <p:nvPr/>
        </p:nvSpPr>
        <p:spPr>
          <a:xfrm>
            <a:off x="6896191" y="92323"/>
            <a:ext cx="22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Interchange</a:t>
            </a:r>
            <a:r>
              <a:rPr lang="es-MX" dirty="0"/>
              <a:t> </a:t>
            </a:r>
            <a:r>
              <a:rPr lang="es-MX" dirty="0" err="1"/>
              <a:t>resources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0DC480-C53B-B4B1-8AF4-168596002FDA}"/>
              </a:ext>
            </a:extLst>
          </p:cNvPr>
          <p:cNvSpPr txBox="1"/>
          <p:nvPr/>
        </p:nvSpPr>
        <p:spPr>
          <a:xfrm>
            <a:off x="42204" y="449286"/>
            <a:ext cx="378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Number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lines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63867" y="1937322"/>
            <a:ext cx="8140889" cy="430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No,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Oh, I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forgot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a box of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Yes.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sunburn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OK,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I’ll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And can I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bottle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vitamin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____ 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lotion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3" name="AutoShape 9" descr="Apothecary selling drug to senior man at pharmacy Stock Photo by  ©Syda_Productions 1764573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270" y="630587"/>
            <a:ext cx="4100421" cy="2713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ABE2E345-D5A0-1C07-8577-D0EA3B8B39D8}"/>
                  </a:ext>
                </a:extLst>
              </p14:cNvPr>
              <p14:cNvContentPartPr/>
              <p14:nvPr/>
            </p14:nvContentPartPr>
            <p14:xfrm>
              <a:off x="604443" y="2083641"/>
              <a:ext cx="273240" cy="3931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ABE2E345-D5A0-1C07-8577-D0EA3B8B39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323" y="2077527"/>
                <a:ext cx="285480" cy="405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01E447FD-45A8-B9F5-2B5D-6CE3E89FE928}"/>
                  </a:ext>
                </a:extLst>
              </p14:cNvPr>
              <p14:cNvContentPartPr/>
              <p14:nvPr/>
            </p14:nvContentPartPr>
            <p14:xfrm>
              <a:off x="781702" y="4545523"/>
              <a:ext cx="249480" cy="35784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01E447FD-45A8-B9F5-2B5D-6CE3E89FE9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582" y="4539403"/>
                <a:ext cx="26172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C6F8692B-503F-A984-0A23-ED0025114C4D}"/>
                  </a:ext>
                </a:extLst>
              </p14:cNvPr>
              <p14:cNvContentPartPr/>
              <p14:nvPr/>
            </p14:nvContentPartPr>
            <p14:xfrm>
              <a:off x="726262" y="5810923"/>
              <a:ext cx="263880" cy="3459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C6F8692B-503F-A984-0A23-ED0025114C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0142" y="5804803"/>
                <a:ext cx="2761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27FED599-3C4A-1F6F-CC56-528C5E00B47A}"/>
                  </a:ext>
                </a:extLst>
              </p14:cNvPr>
              <p14:cNvContentPartPr/>
              <p14:nvPr/>
            </p14:nvContentPartPr>
            <p14:xfrm>
              <a:off x="4317262" y="5453803"/>
              <a:ext cx="360" cy="3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27FED599-3C4A-1F6F-CC56-528C5E00B4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11142" y="544768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AAF7A61D-F7FD-35DC-7CF6-F2F35F301A86}"/>
                  </a:ext>
                </a:extLst>
              </p14:cNvPr>
              <p14:cNvContentPartPr/>
              <p14:nvPr/>
            </p14:nvContentPartPr>
            <p14:xfrm>
              <a:off x="693502" y="5143123"/>
              <a:ext cx="425520" cy="39888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AAF7A61D-F7FD-35DC-7CF6-F2F35F301A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7382" y="5137003"/>
                <a:ext cx="4377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1D8A99E9-2153-794E-5D24-44DFBCC7559D}"/>
                  </a:ext>
                </a:extLst>
              </p14:cNvPr>
              <p14:cNvContentPartPr/>
              <p14:nvPr/>
            </p14:nvContentPartPr>
            <p14:xfrm>
              <a:off x="591622" y="2629963"/>
              <a:ext cx="351720" cy="30492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1D8A99E9-2153-794E-5D24-44DFBCC755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502" y="2623843"/>
                <a:ext cx="36396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F2E7F983-8310-EFA4-C1C6-93BCEA226C65}"/>
                  </a:ext>
                </a:extLst>
              </p14:cNvPr>
              <p14:cNvContentPartPr/>
              <p14:nvPr/>
            </p14:nvContentPartPr>
            <p14:xfrm>
              <a:off x="632662" y="3233323"/>
              <a:ext cx="457200" cy="38124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F2E7F983-8310-EFA4-C1C6-93BCEA226C6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6542" y="3227203"/>
                <a:ext cx="469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60CC840A-ADC5-891E-B84A-20E5EACC58EA}"/>
                  </a:ext>
                </a:extLst>
              </p14:cNvPr>
              <p14:cNvContentPartPr/>
              <p14:nvPr/>
            </p14:nvContentPartPr>
            <p14:xfrm>
              <a:off x="679462" y="3889603"/>
              <a:ext cx="580320" cy="3315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60CC840A-ADC5-891E-B84A-20E5EACC58E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3342" y="3883483"/>
                <a:ext cx="592560" cy="3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95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07B1FE7-A868-EC47-1745-F07853F71840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F85C670-03BE-1DA3-A8E2-36AAB51783BF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D40DC480-C53B-B4B1-8AF4-168596002FDA}"/>
              </a:ext>
            </a:extLst>
          </p:cNvPr>
          <p:cNvSpPr txBox="1"/>
          <p:nvPr/>
        </p:nvSpPr>
        <p:spPr>
          <a:xfrm>
            <a:off x="42204" y="449286"/>
            <a:ext cx="709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Number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lines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below</a:t>
            </a:r>
            <a:r>
              <a:rPr lang="es-MX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0007F5-43A4-DB5B-12C9-BAC06CB9C974}"/>
              </a:ext>
            </a:extLst>
          </p:cNvPr>
          <p:cNvSpPr txBox="1"/>
          <p:nvPr/>
        </p:nvSpPr>
        <p:spPr>
          <a:xfrm>
            <a:off x="6527696" y="92323"/>
            <a:ext cx="260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Student´s</a:t>
            </a:r>
            <a:r>
              <a:rPr lang="es-MX" dirty="0"/>
              <a:t> </a:t>
            </a:r>
            <a:r>
              <a:rPr lang="es-MX" dirty="0" err="1"/>
              <a:t>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83 ex 2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2A38AA1-DF1F-B968-98AA-507E33417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8" t="39616" r="22781" b="42524"/>
          <a:stretch/>
        </p:blipFill>
        <p:spPr>
          <a:xfrm>
            <a:off x="257744" y="769213"/>
            <a:ext cx="6661053" cy="336188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860222"/>
              </p:ext>
            </p:extLst>
          </p:nvPr>
        </p:nvGraphicFramePr>
        <p:xfrm>
          <a:off x="552450" y="4102100"/>
          <a:ext cx="82677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B:Hi. Yes, please.What do you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suggest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itchy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skin?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A:You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try this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lotion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B:Ok.And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hace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medicine?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A:Here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 are . Can help you 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else?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B:Yes. Can you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suggest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toothache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A:Sure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F178CFDC-4D20-7655-9FFA-2F4450B0137B}"/>
                  </a:ext>
                </a:extLst>
              </p14:cNvPr>
              <p14:cNvContentPartPr/>
              <p14:nvPr/>
            </p14:nvContentPartPr>
            <p14:xfrm>
              <a:off x="4432222" y="3075644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F178CFDC-4D20-7655-9FFA-2F4450B013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6102" y="306952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2516C68B-157C-F540-06FB-086DEC01801F}"/>
                  </a:ext>
                </a:extLst>
              </p14:cNvPr>
              <p14:cNvContentPartPr/>
              <p14:nvPr/>
            </p14:nvContentPartPr>
            <p14:xfrm>
              <a:off x="2469502" y="616484"/>
              <a:ext cx="104400" cy="1044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2516C68B-157C-F540-06FB-086DEC0180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3382" y="610364"/>
                <a:ext cx="1166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E63B4542-2323-AFA2-B6BA-583D2A603ED0}"/>
                  </a:ext>
                </a:extLst>
              </p14:cNvPr>
              <p14:cNvContentPartPr/>
              <p14:nvPr/>
            </p14:nvContentPartPr>
            <p14:xfrm>
              <a:off x="809122" y="838845"/>
              <a:ext cx="327600" cy="297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E63B4542-2323-AFA2-B6BA-583D2A603E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3002" y="832725"/>
                <a:ext cx="3398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04A04C87-8666-3D3E-E715-5AC7506CDBE5}"/>
                  </a:ext>
                </a:extLst>
              </p14:cNvPr>
              <p14:cNvContentPartPr/>
              <p14:nvPr/>
            </p14:nvContentPartPr>
            <p14:xfrm>
              <a:off x="927922" y="2689245"/>
              <a:ext cx="214560" cy="3632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04A04C87-8666-3D3E-E715-5AC7506CDB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1802" y="2683125"/>
                <a:ext cx="2268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EBDA9955-E257-48B9-E1B0-0F66A5FAD3FF}"/>
                  </a:ext>
                </a:extLst>
              </p14:cNvPr>
              <p14:cNvContentPartPr/>
              <p14:nvPr/>
            </p14:nvContentPartPr>
            <p14:xfrm>
              <a:off x="756202" y="3575925"/>
              <a:ext cx="464400" cy="47052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EBDA9955-E257-48B9-E1B0-0F66A5FAD3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0082" y="3569805"/>
                <a:ext cx="47664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45E4F0FD-D765-04D2-D79E-4064F25C9AED}"/>
                  </a:ext>
                </a:extLst>
              </p14:cNvPr>
              <p14:cNvContentPartPr/>
              <p14:nvPr/>
            </p14:nvContentPartPr>
            <p14:xfrm>
              <a:off x="4284202" y="3064365"/>
              <a:ext cx="360" cy="3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45E4F0FD-D765-04D2-D79E-4064F25C9A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8082" y="305824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F138A3AB-0C64-709F-773A-602591587593}"/>
                  </a:ext>
                </a:extLst>
              </p14:cNvPr>
              <p14:cNvContentPartPr/>
              <p14:nvPr/>
            </p14:nvContentPartPr>
            <p14:xfrm>
              <a:off x="1850243" y="3971218"/>
              <a:ext cx="360" cy="3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F138A3AB-0C64-709F-773A-6025915875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44123" y="396509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FBD1E800-725C-8A75-CB00-87FCB2D6FD11}"/>
                  </a:ext>
                </a:extLst>
              </p14:cNvPr>
              <p14:cNvContentPartPr/>
              <p14:nvPr/>
            </p14:nvContentPartPr>
            <p14:xfrm>
              <a:off x="1730422" y="3572084"/>
              <a:ext cx="360" cy="36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FBD1E800-725C-8A75-CB00-87FCB2D6FD1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24302" y="35659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34D3C0F8-E402-5F7D-F054-22FCD5071BBD}"/>
                  </a:ext>
                </a:extLst>
              </p14:cNvPr>
              <p14:cNvContentPartPr/>
              <p14:nvPr/>
            </p14:nvContentPartPr>
            <p14:xfrm>
              <a:off x="3900862" y="5719484"/>
              <a:ext cx="360" cy="3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34D3C0F8-E402-5F7D-F054-22FCD5071BB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94742" y="571336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E37B8542-5106-4CF1-15FF-90D6CCB4EA34}"/>
                  </a:ext>
                </a:extLst>
              </p14:cNvPr>
              <p14:cNvContentPartPr/>
              <p14:nvPr/>
            </p14:nvContentPartPr>
            <p14:xfrm>
              <a:off x="2030662" y="651044"/>
              <a:ext cx="34920" cy="579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E37B8542-5106-4CF1-15FF-90D6CCB4EA3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24542" y="644924"/>
                <a:ext cx="471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D68AC8EA-D594-5553-22F7-17AE616742C2}"/>
                  </a:ext>
                </a:extLst>
              </p14:cNvPr>
              <p14:cNvContentPartPr/>
              <p14:nvPr/>
            </p14:nvContentPartPr>
            <p14:xfrm>
              <a:off x="765095" y="1344534"/>
              <a:ext cx="348120" cy="30168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D68AC8EA-D594-5553-22F7-17AE616742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8975" y="1338414"/>
                <a:ext cx="3603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C990B5FE-438F-FF93-CE03-B02D5D18735A}"/>
                  </a:ext>
                </a:extLst>
              </p14:cNvPr>
              <p14:cNvContentPartPr/>
              <p14:nvPr/>
            </p14:nvContentPartPr>
            <p14:xfrm>
              <a:off x="898295" y="3141654"/>
              <a:ext cx="272880" cy="35964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C990B5FE-438F-FF93-CE03-B02D5D18735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2175" y="3135534"/>
                <a:ext cx="2851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CD148B22-B33C-01A6-525C-9E22581580EF}"/>
                  </a:ext>
                </a:extLst>
              </p14:cNvPr>
              <p14:cNvContentPartPr/>
              <p14:nvPr/>
            </p14:nvContentPartPr>
            <p14:xfrm>
              <a:off x="875255" y="1843134"/>
              <a:ext cx="527760" cy="28440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CD148B22-B33C-01A6-525C-9E22581580E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9135" y="1837014"/>
                <a:ext cx="540000" cy="2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840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8DCE0B-FDB9-3F87-DB49-BDE010F86DD5}"/>
              </a:ext>
            </a:extLst>
          </p:cNvPr>
          <p:cNvSpPr txBox="1"/>
          <p:nvPr/>
        </p:nvSpPr>
        <p:spPr>
          <a:xfrm>
            <a:off x="2948859" y="113882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  ex7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67B1305-9417-8927-82B2-938FD6569E74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64B54E8-6820-E866-3047-C5634CFE9859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E751C3C-D4B1-3888-9CDD-0361ED819A47}"/>
              </a:ext>
            </a:extLst>
          </p:cNvPr>
          <p:cNvSpPr txBox="1"/>
          <p:nvPr/>
        </p:nvSpPr>
        <p:spPr>
          <a:xfrm>
            <a:off x="42204" y="506436"/>
            <a:ext cx="498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FDD8BC-F6C0-65C4-5B16-48D1E8624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8768" t="16254" r="60389" b="51397"/>
          <a:stretch/>
        </p:blipFill>
        <p:spPr>
          <a:xfrm>
            <a:off x="124264" y="1066800"/>
            <a:ext cx="7838636" cy="5657559"/>
          </a:xfrm>
          <a:prstGeom prst="rect">
            <a:avLst/>
          </a:prstGeom>
        </p:spPr>
      </p:pic>
      <p:sp>
        <p:nvSpPr>
          <p:cNvPr id="5" name="AutoShape 2" descr="Young sick man isolated over white background. Hold white cup with liquid  medicine in it. Drinking for better health. Sick ill guy covered with  blanket. - Stock Image - Everypix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0" name="Picture 4" descr="Portrait Of A Sick Man With The Flu, Allergy, Germs,cold Coughing Isolated  On White Background Stock Photo, Picture and Royalty Free Image. Image  58898360.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4" r="11719"/>
          <a:stretch/>
        </p:blipFill>
        <p:spPr bwMode="auto">
          <a:xfrm>
            <a:off x="6858000" y="3951342"/>
            <a:ext cx="2286000" cy="27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EA6AEEA0-4D26-2503-E0CD-C56CB79C8F79}"/>
                  </a:ext>
                </a:extLst>
              </p14:cNvPr>
              <p14:cNvContentPartPr/>
              <p14:nvPr/>
            </p14:nvContentPartPr>
            <p14:xfrm>
              <a:off x="7607062" y="1365644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EA6AEEA0-4D26-2503-E0CD-C56CB79C8F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00942" y="135952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5B31F1FD-B3B9-59F5-881A-CE6D350AC1D5}"/>
                  </a:ext>
                </a:extLst>
              </p14:cNvPr>
              <p14:cNvContentPartPr/>
              <p14:nvPr/>
            </p14:nvContentPartPr>
            <p14:xfrm>
              <a:off x="5259533" y="3712027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5B31F1FD-B3B9-59F5-881A-CE6D350AC1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3413" y="370590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EC7BEDDF-960F-CBE5-5550-EC6B59EF1165}"/>
                  </a:ext>
                </a:extLst>
              </p14:cNvPr>
              <p14:cNvContentPartPr/>
              <p14:nvPr/>
            </p14:nvContentPartPr>
            <p14:xfrm>
              <a:off x="2469502" y="3177884"/>
              <a:ext cx="496800" cy="3564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EC7BEDDF-960F-CBE5-5550-EC6B59EF11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15502" y="3069884"/>
                <a:ext cx="6044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7A5BA686-8532-5C55-727D-53D80BE1BAA5}"/>
                  </a:ext>
                </a:extLst>
              </p14:cNvPr>
              <p14:cNvContentPartPr/>
              <p14:nvPr/>
            </p14:nvContentPartPr>
            <p14:xfrm>
              <a:off x="6764302" y="3224324"/>
              <a:ext cx="462240" cy="5796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7A5BA686-8532-5C55-727D-53D80BE1BA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10662" y="3116684"/>
                <a:ext cx="5698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423AF844-930D-833D-919A-D7D5F5A5F06B}"/>
                  </a:ext>
                </a:extLst>
              </p14:cNvPr>
              <p14:cNvContentPartPr/>
              <p14:nvPr/>
            </p14:nvContentPartPr>
            <p14:xfrm>
              <a:off x="4570822" y="4771604"/>
              <a:ext cx="681480" cy="11592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423AF844-930D-833D-919A-D7D5F5A5F0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16822" y="4663604"/>
                <a:ext cx="7891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9764A37A-27A0-D481-9601-69526202D502}"/>
                  </a:ext>
                </a:extLst>
              </p14:cNvPr>
              <p14:cNvContentPartPr/>
              <p14:nvPr/>
            </p14:nvContentPartPr>
            <p14:xfrm>
              <a:off x="5413582" y="6272444"/>
              <a:ext cx="519840" cy="8388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9764A37A-27A0-D481-9601-69526202D5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59582" y="6164804"/>
                <a:ext cx="6274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9FF29A12-C2AC-957A-F216-9D9F5BC53AD5}"/>
                  </a:ext>
                </a:extLst>
              </p14:cNvPr>
              <p14:cNvContentPartPr/>
              <p14:nvPr/>
            </p14:nvContentPartPr>
            <p14:xfrm>
              <a:off x="5793022" y="2277884"/>
              <a:ext cx="440280" cy="11592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9FF29A12-C2AC-957A-F216-9D9F5BC53AD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39382" y="2169884"/>
                <a:ext cx="54792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05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F4E5999-9AF8-91A6-CBA9-A9465E5C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46452"/>
              </p:ext>
            </p:extLst>
          </p:nvPr>
        </p:nvGraphicFramePr>
        <p:xfrm>
          <a:off x="368662" y="4440784"/>
          <a:ext cx="8311970" cy="201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179">
                  <a:extLst>
                    <a:ext uri="{9D8B030D-6E8A-4147-A177-3AD203B41FA5}">
                      <a16:colId xmlns:a16="http://schemas.microsoft.com/office/drawing/2014/main" val="3190558931"/>
                    </a:ext>
                  </a:extLst>
                </a:gridCol>
                <a:gridCol w="1951219">
                  <a:extLst>
                    <a:ext uri="{9D8B030D-6E8A-4147-A177-3AD203B41FA5}">
                      <a16:colId xmlns:a16="http://schemas.microsoft.com/office/drawing/2014/main" val="3317395320"/>
                    </a:ext>
                  </a:extLst>
                </a:gridCol>
                <a:gridCol w="1411075">
                  <a:extLst>
                    <a:ext uri="{9D8B030D-6E8A-4147-A177-3AD203B41FA5}">
                      <a16:colId xmlns:a16="http://schemas.microsoft.com/office/drawing/2014/main" val="298167580"/>
                    </a:ext>
                  </a:extLst>
                </a:gridCol>
                <a:gridCol w="3152497">
                  <a:extLst>
                    <a:ext uri="{9D8B030D-6E8A-4147-A177-3AD203B41FA5}">
                      <a16:colId xmlns:a16="http://schemas.microsoft.com/office/drawing/2014/main" val="3776798246"/>
                    </a:ext>
                  </a:extLst>
                </a:gridCol>
              </a:tblGrid>
              <a:tr h="40447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</a:t>
                      </a:r>
                    </a:p>
                  </a:txBody>
                  <a:tcPr>
                    <a:solidFill>
                      <a:srgbClr val="FFC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92130"/>
                  </a:ext>
                </a:extLst>
              </a:tr>
              <a:tr h="40447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leave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</a:t>
                      </a:r>
                      <a:r>
                        <a:rPr lang="es-MX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15010"/>
                  </a:ext>
                </a:extLst>
              </a:tr>
              <a:tr h="40447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MX" sz="2400" dirty="0" err="1"/>
                        <a:t>leave</a:t>
                      </a:r>
                      <a:endParaRPr lang="es-MX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s-MX" sz="2400" dirty="0" err="1"/>
                        <a:t>the</a:t>
                      </a:r>
                      <a:r>
                        <a:rPr lang="es-MX" sz="2400" dirty="0"/>
                        <a:t> </a:t>
                      </a:r>
                      <a:r>
                        <a:rPr lang="es-MX" sz="2400" dirty="0" err="1"/>
                        <a:t>classroom</a:t>
                      </a:r>
                      <a:r>
                        <a:rPr lang="es-MX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751888"/>
                  </a:ext>
                </a:extLst>
              </a:tr>
              <a:tr h="518775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572018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0D97AA13-5E14-B220-D2A4-AE7FF150188F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875B8BD-292D-B89E-093A-C14F36D0BB64}"/>
              </a:ext>
            </a:extLst>
          </p:cNvPr>
          <p:cNvSpPr txBox="1"/>
          <p:nvPr/>
        </p:nvSpPr>
        <p:spPr>
          <a:xfrm>
            <a:off x="336731" y="4113937"/>
            <a:ext cx="4953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b="1" dirty="0" err="1">
                <a:solidFill>
                  <a:srgbClr val="7030A0"/>
                </a:solidFill>
              </a:rPr>
              <a:t>Structure</a:t>
            </a:r>
            <a:r>
              <a:rPr lang="es-MX" sz="2200" b="1" dirty="0">
                <a:solidFill>
                  <a:srgbClr val="7030A0"/>
                </a:solidFill>
              </a:rPr>
              <a:t> of </a:t>
            </a:r>
            <a:r>
              <a:rPr lang="es-MX" sz="2200" b="1" dirty="0" err="1">
                <a:solidFill>
                  <a:srgbClr val="7030A0"/>
                </a:solidFill>
              </a:rPr>
              <a:t>questions</a:t>
            </a:r>
            <a:r>
              <a:rPr lang="es-MX" sz="2200" b="1" dirty="0">
                <a:solidFill>
                  <a:srgbClr val="7030A0"/>
                </a:solidFill>
              </a:rPr>
              <a:t> </a:t>
            </a:r>
            <a:r>
              <a:rPr lang="es-MX" sz="2200" b="1" dirty="0" err="1">
                <a:solidFill>
                  <a:srgbClr val="7030A0"/>
                </a:solidFill>
              </a:rPr>
              <a:t>with</a:t>
            </a:r>
            <a:r>
              <a:rPr lang="es-MX" sz="2200" b="1" dirty="0">
                <a:solidFill>
                  <a:srgbClr val="7030A0"/>
                </a:solidFill>
              </a:rPr>
              <a:t> </a:t>
            </a:r>
            <a:r>
              <a:rPr lang="es-MX" sz="2200" b="1" dirty="0" err="1">
                <a:solidFill>
                  <a:srgbClr val="7030A0"/>
                </a:solidFill>
              </a:rPr>
              <a:t>modals</a:t>
            </a:r>
            <a:endParaRPr lang="es-MX" sz="2200" b="1" dirty="0">
              <a:solidFill>
                <a:srgbClr val="7030A0"/>
              </a:solidFill>
            </a:endParaRPr>
          </a:p>
        </p:txBody>
      </p:sp>
      <p:graphicFrame>
        <p:nvGraphicFramePr>
          <p:cNvPr id="27" name="Tabla 5">
            <a:extLst>
              <a:ext uri="{FF2B5EF4-FFF2-40B4-BE49-F238E27FC236}">
                <a16:creationId xmlns:a16="http://schemas.microsoft.com/office/drawing/2014/main" id="{FC5D09E5-F5B3-E123-1DFF-B8DBFA1BB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07231"/>
              </p:ext>
            </p:extLst>
          </p:nvPr>
        </p:nvGraphicFramePr>
        <p:xfrm>
          <a:off x="266700" y="606790"/>
          <a:ext cx="3810000" cy="289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25">
                  <a:extLst>
                    <a:ext uri="{9D8B030D-6E8A-4147-A177-3AD203B41FA5}">
                      <a16:colId xmlns:a16="http://schemas.microsoft.com/office/drawing/2014/main" val="2715874594"/>
                    </a:ext>
                  </a:extLst>
                </a:gridCol>
                <a:gridCol w="663539">
                  <a:extLst>
                    <a:ext uri="{9D8B030D-6E8A-4147-A177-3AD203B41FA5}">
                      <a16:colId xmlns:a16="http://schemas.microsoft.com/office/drawing/2014/main" val="128997801"/>
                    </a:ext>
                  </a:extLst>
                </a:gridCol>
                <a:gridCol w="2023836">
                  <a:extLst>
                    <a:ext uri="{9D8B030D-6E8A-4147-A177-3AD203B41FA5}">
                      <a16:colId xmlns:a16="http://schemas.microsoft.com/office/drawing/2014/main" val="28435757"/>
                    </a:ext>
                  </a:extLst>
                </a:gridCol>
              </a:tblGrid>
              <a:tr h="289841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formal</a:t>
                      </a: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60433"/>
                  </a:ext>
                </a:extLst>
              </a:tr>
            </a:tbl>
          </a:graphicData>
        </a:graphic>
      </p:graphicFrame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E04D0981-E81B-B28C-FAAE-136614264C41}"/>
              </a:ext>
            </a:extLst>
          </p:cNvPr>
          <p:cNvSpPr/>
          <p:nvPr/>
        </p:nvSpPr>
        <p:spPr>
          <a:xfrm flipV="1">
            <a:off x="1454979" y="891853"/>
            <a:ext cx="602421" cy="2365696"/>
          </a:xfrm>
          <a:prstGeom prst="triangle">
            <a:avLst>
              <a:gd name="adj" fmla="val 4836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/>
          </a:p>
        </p:txBody>
      </p:sp>
      <p:sp>
        <p:nvSpPr>
          <p:cNvPr id="29" name="Rectángulo 28"/>
          <p:cNvSpPr/>
          <p:nvPr/>
        </p:nvSpPr>
        <p:spPr>
          <a:xfrm>
            <a:off x="4076700" y="778922"/>
            <a:ext cx="50482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May</a:t>
            </a:r>
            <a:r>
              <a:rPr lang="en-US" sz="2000" dirty="0"/>
              <a:t> is similar to ‘could’ but it is even more polite, it´s used to offer help or ask for permission.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Could</a:t>
            </a:r>
            <a:r>
              <a:rPr lang="en-US" sz="2000" dirty="0"/>
              <a:t> is a little more polite than ‘can’, so we can use it in more formal situations, like talking to your boss or a stranger.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Can</a:t>
            </a:r>
            <a:r>
              <a:rPr lang="en-US" sz="2000" dirty="0"/>
              <a:t> is the least formal modal it is used to offer help and request something in an informal situation.</a:t>
            </a:r>
          </a:p>
        </p:txBody>
      </p:sp>
    </p:spTree>
    <p:extLst>
      <p:ext uri="{BB962C8B-B14F-4D97-AF65-F5344CB8AC3E}">
        <p14:creationId xmlns:p14="http://schemas.microsoft.com/office/powerpoint/2010/main" val="19187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D08201-67B7-37F6-FEFB-4CFC179D96E9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“Can I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  <a:endParaRPr lang="es-MX" sz="24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5078FCB-BDE3-E500-EE64-4FA8F7DE983F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21871BE2-3FDE-BF4C-4DF2-18185C4D2E74}"/>
              </a:ext>
            </a:extLst>
          </p:cNvPr>
          <p:cNvSpPr txBox="1"/>
          <p:nvPr/>
        </p:nvSpPr>
        <p:spPr>
          <a:xfrm>
            <a:off x="42204" y="506436"/>
            <a:ext cx="623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Role </a:t>
            </a:r>
            <a:r>
              <a:rPr lang="es-MX" dirty="0" err="1"/>
              <a:t>play</a:t>
            </a:r>
            <a:r>
              <a:rPr lang="es-MX" dirty="0"/>
              <a:t> a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options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situations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6E5BF2-8954-7D1F-2E6B-9CB35288CA8A}"/>
              </a:ext>
            </a:extLst>
          </p:cNvPr>
          <p:cNvSpPr txBox="1"/>
          <p:nvPr/>
        </p:nvSpPr>
        <p:spPr>
          <a:xfrm>
            <a:off x="6675119" y="91445"/>
            <a:ext cx="251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 ex 11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044EC0-89FC-C37A-B5E9-BE84DD3C2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7" t="22706" r="50436" b="31278"/>
          <a:stretch/>
        </p:blipFill>
        <p:spPr>
          <a:xfrm>
            <a:off x="112540" y="1038663"/>
            <a:ext cx="5852159" cy="550281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3569283-755D-7CCF-4410-51CDAB284C55}"/>
              </a:ext>
            </a:extLst>
          </p:cNvPr>
          <p:cNvSpPr/>
          <p:nvPr/>
        </p:nvSpPr>
        <p:spPr>
          <a:xfrm>
            <a:off x="4909619" y="1885071"/>
            <a:ext cx="1941342" cy="4712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Happy Doctor Woman Showing Blank Paper Sheet and Thumbs Up Stock Photo -  Image of medic, paper: 3319627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87" y="1296575"/>
            <a:ext cx="3712223" cy="52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54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772B0FC-589D-FADB-2A62-A319398447D9}"/>
              </a:ext>
            </a:extLst>
          </p:cNvPr>
          <p:cNvSpPr txBox="1"/>
          <p:nvPr/>
        </p:nvSpPr>
        <p:spPr>
          <a:xfrm>
            <a:off x="6423579" y="113882"/>
            <a:ext cx="251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  ex12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6F2C24-0B0F-EB68-496E-FE9558CD979B}"/>
              </a:ext>
            </a:extLst>
          </p:cNvPr>
          <p:cNvSpPr/>
          <p:nvPr/>
        </p:nvSpPr>
        <p:spPr>
          <a:xfrm>
            <a:off x="0" y="140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Reading/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9BFDF31-5DD6-CC79-BA37-8EF92CD2FD40}"/>
              </a:ext>
            </a:extLst>
          </p:cNvPr>
          <p:cNvCxnSpPr/>
          <p:nvPr/>
        </p:nvCxnSpPr>
        <p:spPr>
          <a:xfrm>
            <a:off x="0" y="45016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224D4C-2050-781C-C3BA-6680D30693A4}"/>
              </a:ext>
            </a:extLst>
          </p:cNvPr>
          <p:cNvSpPr txBox="1"/>
          <p:nvPr/>
        </p:nvSpPr>
        <p:spPr>
          <a:xfrm>
            <a:off x="42204" y="506436"/>
            <a:ext cx="591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 err="1"/>
              <a:t>Read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health</a:t>
            </a:r>
            <a:r>
              <a:rPr lang="es-MX" dirty="0"/>
              <a:t> and fitness blog post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avoid</a:t>
            </a:r>
            <a:r>
              <a:rPr lang="es-MX" dirty="0"/>
              <a:t> stress.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2588E-9B5D-25DF-A02B-ACAAF589F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5" t="11213" r="22307" b="44458"/>
          <a:stretch/>
        </p:blipFill>
        <p:spPr>
          <a:xfrm>
            <a:off x="2015551" y="819498"/>
            <a:ext cx="5112897" cy="232081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CED658D-9FAB-1DC0-DBCB-C30C09A69D46}"/>
              </a:ext>
            </a:extLst>
          </p:cNvPr>
          <p:cNvSpPr txBox="1"/>
          <p:nvPr/>
        </p:nvSpPr>
        <p:spPr>
          <a:xfrm>
            <a:off x="42204" y="3132902"/>
            <a:ext cx="837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other</a:t>
            </a:r>
            <a:r>
              <a:rPr lang="es-MX" dirty="0"/>
              <a:t> </a:t>
            </a:r>
            <a:r>
              <a:rPr lang="es-MX" dirty="0" err="1"/>
              <a:t>suggestions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complement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post.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517DCBD-B8CB-91FF-2590-6C19393E6092}"/>
              </a:ext>
            </a:extLst>
          </p:cNvPr>
          <p:cNvSpPr/>
          <p:nvPr/>
        </p:nvSpPr>
        <p:spPr>
          <a:xfrm>
            <a:off x="422029" y="3525456"/>
            <a:ext cx="15295942" cy="32129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0" i="0">
                <a:effectLst/>
                <a:latin typeface="Helvetica" pitchFamily="2" charset="0"/>
              </a:rPr>
              <a:t>Dr. mister Jeni: Good morning La people can i help you?</a:t>
            </a:r>
            <a:endParaRPr lang="es-MX">
              <a:effectLst/>
              <a:latin typeface="Helvetica" pitchFamily="2" charset="0"/>
            </a:endParaRPr>
          </a:p>
          <a:p>
            <a:r>
              <a:rPr lang="es-MX" b="0" i="0">
                <a:effectLst/>
                <a:latin typeface="Helvetica" pitchFamily="2" charset="0"/>
              </a:rPr>
              <a:t>Monse: Good morning doctor mister jeni, yes, i have toothache</a:t>
            </a:r>
            <a:endParaRPr lang="es-MX">
              <a:effectLst/>
              <a:latin typeface="Helvetica" pitchFamily="2" charset="0"/>
            </a:endParaRPr>
          </a:p>
          <a:p>
            <a:r>
              <a:rPr lang="es-MX" b="0" i="0">
                <a:effectLst/>
                <a:latin typeface="Helvetica" pitchFamily="2" charset="0"/>
              </a:rPr>
              <a:t>Dr mister Jeni: do you eat a lot of candy?</a:t>
            </a:r>
            <a:endParaRPr lang="es-MX">
              <a:effectLst/>
              <a:latin typeface="Helvetica" pitchFamily="2" charset="0"/>
            </a:endParaRPr>
          </a:p>
          <a:p>
            <a:r>
              <a:rPr lang="es-MX" b="0" i="0">
                <a:effectLst/>
                <a:latin typeface="Helvetica" pitchFamily="2" charset="0"/>
              </a:rPr>
              <a:t>Monse: yes, for halloween</a:t>
            </a:r>
            <a:endParaRPr lang="es-MX">
              <a:effectLst/>
              <a:latin typeface="Helvetica" pitchFamily="2" charset="0"/>
            </a:endParaRPr>
          </a:p>
          <a:p>
            <a:r>
              <a:rPr lang="es-MX" b="0" i="0">
                <a:effectLst/>
                <a:latin typeface="Helvetica" pitchFamily="2" charset="0"/>
              </a:rPr>
              <a:t>Monse: ok, dr mister jeni. Yes, i have a headache Dr. Mister jeni: are you allergic to any metications?</a:t>
            </a:r>
            <a:endParaRPr lang="es-MX">
              <a:effectLst/>
              <a:latin typeface="Helvetica" pitchFamily="2" charset="0"/>
            </a:endParaRPr>
          </a:p>
          <a:p>
            <a:r>
              <a:rPr lang="es-MX" b="0" i="0">
                <a:effectLst/>
                <a:latin typeface="Helvetica" pitchFamily="2" charset="0"/>
              </a:rPr>
              <a:t>Monse: no, anything else</a:t>
            </a:r>
            <a:endParaRPr lang="es-MX">
              <a:effectLst/>
              <a:latin typeface="Helvetica" pitchFamily="2" charset="0"/>
            </a:endParaRPr>
          </a:p>
          <a:p>
            <a:r>
              <a:rPr lang="es-MX" b="0" i="0">
                <a:effectLst/>
                <a:latin typeface="Helvetica" pitchFamily="2" charset="0"/>
              </a:rPr>
              <a:t>Monse: ok dr. Thank you for your attention.</a:t>
            </a:r>
            <a:endParaRPr lang="es-MX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5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4660710" y="923991"/>
            <a:ext cx="434681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95536" y="90352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CB39CF6-0E6B-2CBC-8222-EC948F7E0A30}"/>
              </a:ext>
            </a:extLst>
          </p:cNvPr>
          <p:cNvSpPr/>
          <p:nvPr/>
        </p:nvSpPr>
        <p:spPr>
          <a:xfrm>
            <a:off x="-14067" y="-11243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“Modal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F7AE90-D005-585E-D2FF-2305AAEBB353}"/>
              </a:ext>
            </a:extLst>
          </p:cNvPr>
          <p:cNvSpPr txBox="1"/>
          <p:nvPr/>
        </p:nvSpPr>
        <p:spPr>
          <a:xfrm>
            <a:off x="0" y="493246"/>
            <a:ext cx="932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informal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D87A7E-4BCA-8BB0-1B74-31DA0C609918}"/>
              </a:ext>
            </a:extLst>
          </p:cNvPr>
          <p:cNvSpPr txBox="1"/>
          <p:nvPr/>
        </p:nvSpPr>
        <p:spPr>
          <a:xfrm>
            <a:off x="6598694" y="103437"/>
            <a:ext cx="2900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11 ex 9</a:t>
            </a:r>
          </a:p>
        </p:txBody>
      </p:sp>
      <p:pic>
        <p:nvPicPr>
          <p:cNvPr id="11" name="Picture 4" descr="Premium Photo | Mother talking with her little daughter isolated on white  background">
            <a:extLst>
              <a:ext uri="{FF2B5EF4-FFF2-40B4-BE49-F238E27FC236}">
                <a16:creationId xmlns:a16="http://schemas.microsoft.com/office/drawing/2014/main" id="{27825EE6-D370-EF5E-E8C1-BE3DF3D2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11" y="2679604"/>
            <a:ext cx="4610736" cy="31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cadillo: rectángulo con esquinas redondeadas 10">
            <a:extLst>
              <a:ext uri="{FF2B5EF4-FFF2-40B4-BE49-F238E27FC236}">
                <a16:creationId xmlns:a16="http://schemas.microsoft.com/office/drawing/2014/main" id="{D8D2919D-29B9-5DC3-1D83-CA104ABE7872}"/>
              </a:ext>
            </a:extLst>
          </p:cNvPr>
          <p:cNvSpPr/>
          <p:nvPr/>
        </p:nvSpPr>
        <p:spPr>
          <a:xfrm>
            <a:off x="6130214" y="1976403"/>
            <a:ext cx="2751226" cy="569393"/>
          </a:xfrm>
          <a:prstGeom prst="wedgeRoundRectCallout">
            <a:avLst>
              <a:gd name="adj1" fmla="val -10333"/>
              <a:gd name="adj2" fmla="val 23082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EFC711-20F8-AECA-98BB-46BD9ED6FC53}"/>
              </a:ext>
            </a:extLst>
          </p:cNvPr>
          <p:cNvSpPr txBox="1"/>
          <p:nvPr/>
        </p:nvSpPr>
        <p:spPr>
          <a:xfrm>
            <a:off x="6147999" y="2110211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Bocadillo: rectángulo con esquinas redondeadas 19">
            <a:extLst>
              <a:ext uri="{FF2B5EF4-FFF2-40B4-BE49-F238E27FC236}">
                <a16:creationId xmlns:a16="http://schemas.microsoft.com/office/drawing/2014/main" id="{9AB0FF52-ED0B-3F97-DD2E-41A8ED14AFB8}"/>
              </a:ext>
            </a:extLst>
          </p:cNvPr>
          <p:cNvSpPr/>
          <p:nvPr/>
        </p:nvSpPr>
        <p:spPr>
          <a:xfrm>
            <a:off x="2025931" y="1844102"/>
            <a:ext cx="2172430" cy="994632"/>
          </a:xfrm>
          <a:prstGeom prst="wedgeRoundRectCallout">
            <a:avLst>
              <a:gd name="adj1" fmla="val -73534"/>
              <a:gd name="adj2" fmla="val 4825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DC7F2B6-FD12-3BD2-BA6E-2D8FD9321C40}"/>
              </a:ext>
            </a:extLst>
          </p:cNvPr>
          <p:cNvSpPr txBox="1"/>
          <p:nvPr/>
        </p:nvSpPr>
        <p:spPr>
          <a:xfrm>
            <a:off x="2112808" y="216224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35,901 Seller Supermarket Images, Stock Photos, 3D objects, &amp; Vectors | 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t="3556" r="34201" b="8427"/>
          <a:stretch/>
        </p:blipFill>
        <p:spPr bwMode="auto">
          <a:xfrm>
            <a:off x="49824" y="2240355"/>
            <a:ext cx="2612651" cy="30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1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CB39CF6-0E6B-2CBC-8222-EC948F7E0A30}"/>
              </a:ext>
            </a:extLst>
          </p:cNvPr>
          <p:cNvSpPr/>
          <p:nvPr/>
        </p:nvSpPr>
        <p:spPr>
          <a:xfrm>
            <a:off x="-14067" y="-11243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“Modal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F7AE90-D005-585E-D2FF-2305AAEBB353}"/>
              </a:ext>
            </a:extLst>
          </p:cNvPr>
          <p:cNvSpPr txBox="1"/>
          <p:nvPr/>
        </p:nvSpPr>
        <p:spPr>
          <a:xfrm>
            <a:off x="0" y="384067"/>
            <a:ext cx="932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a formal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offers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D87A7E-4BCA-8BB0-1B74-31DA0C609918}"/>
              </a:ext>
            </a:extLst>
          </p:cNvPr>
          <p:cNvSpPr txBox="1"/>
          <p:nvPr/>
        </p:nvSpPr>
        <p:spPr>
          <a:xfrm>
            <a:off x="6598694" y="103437"/>
            <a:ext cx="2900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0741" y="84573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Bocadillo: rectángulo con esquinas redondeadas 28">
            <a:extLst>
              <a:ext uri="{FF2B5EF4-FFF2-40B4-BE49-F238E27FC236}">
                <a16:creationId xmlns:a16="http://schemas.microsoft.com/office/drawing/2014/main" id="{7474D69E-D206-5510-1B06-CE5E430E8475}"/>
              </a:ext>
            </a:extLst>
          </p:cNvPr>
          <p:cNvSpPr/>
          <p:nvPr/>
        </p:nvSpPr>
        <p:spPr>
          <a:xfrm>
            <a:off x="189409" y="2815775"/>
            <a:ext cx="4229472" cy="799235"/>
          </a:xfrm>
          <a:prstGeom prst="wedgeRoundRectCallout">
            <a:avLst>
              <a:gd name="adj1" fmla="val -287"/>
              <a:gd name="adj2" fmla="val 192359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BF75C7D-4214-8001-D28A-96C675D47642}"/>
              </a:ext>
            </a:extLst>
          </p:cNvPr>
          <p:cNvSpPr txBox="1"/>
          <p:nvPr/>
        </p:nvSpPr>
        <p:spPr>
          <a:xfrm>
            <a:off x="181945" y="3036993"/>
            <a:ext cx="429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bag of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23,807 Coughing Stock Photos - Free &amp; Royalty-Free Stock Photos from  Dreamstim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4"/>
          <a:stretch/>
        </p:blipFill>
        <p:spPr bwMode="auto">
          <a:xfrm flipH="1">
            <a:off x="1126331" y="3498658"/>
            <a:ext cx="3457752" cy="29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4633691" y="84573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6" name="Picture 4" descr="Dos Estudiantes Que Leen Un Libro Imagen de archivo - Imagen de retrato,  hermoso: 3632957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31" y="3325635"/>
            <a:ext cx="4564072" cy="304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ocadillo: rectángulo con esquinas redondeadas 28">
            <a:extLst>
              <a:ext uri="{FF2B5EF4-FFF2-40B4-BE49-F238E27FC236}">
                <a16:creationId xmlns:a16="http://schemas.microsoft.com/office/drawing/2014/main" id="{7474D69E-D206-5510-1B06-CE5E430E8475}"/>
              </a:ext>
            </a:extLst>
          </p:cNvPr>
          <p:cNvSpPr/>
          <p:nvPr/>
        </p:nvSpPr>
        <p:spPr>
          <a:xfrm>
            <a:off x="5039695" y="1869541"/>
            <a:ext cx="3246402" cy="799235"/>
          </a:xfrm>
          <a:prstGeom prst="wedgeRoundRectCallout">
            <a:avLst>
              <a:gd name="adj1" fmla="val -8290"/>
              <a:gd name="adj2" fmla="val 163757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F75C7D-4214-8001-D28A-96C675D47642}"/>
              </a:ext>
            </a:extLst>
          </p:cNvPr>
          <p:cNvSpPr txBox="1"/>
          <p:nvPr/>
        </p:nvSpPr>
        <p:spPr>
          <a:xfrm>
            <a:off x="5039695" y="2084493"/>
            <a:ext cx="324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405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4660710" y="923991"/>
            <a:ext cx="434681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95536" y="903522"/>
            <a:ext cx="4439092" cy="5852121"/>
          </a:xfrm>
          <a:prstGeom prst="rect">
            <a:avLst/>
          </a:prstGeom>
          <a:solidFill>
            <a:srgbClr val="ECD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CB39CF6-0E6B-2CBC-8222-EC948F7E0A30}"/>
              </a:ext>
            </a:extLst>
          </p:cNvPr>
          <p:cNvSpPr/>
          <p:nvPr/>
        </p:nvSpPr>
        <p:spPr>
          <a:xfrm>
            <a:off x="-14067" y="-11243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“Modal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F7AE90-D005-585E-D2FF-2305AAEBB353}"/>
              </a:ext>
            </a:extLst>
          </p:cNvPr>
          <p:cNvSpPr txBox="1"/>
          <p:nvPr/>
        </p:nvSpPr>
        <p:spPr>
          <a:xfrm>
            <a:off x="0" y="511667"/>
            <a:ext cx="1110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/>
              <a:t>ask for permission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 in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formal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D87A7E-4BCA-8BB0-1B74-31DA0C609918}"/>
              </a:ext>
            </a:extLst>
          </p:cNvPr>
          <p:cNvSpPr txBox="1"/>
          <p:nvPr/>
        </p:nvSpPr>
        <p:spPr>
          <a:xfrm>
            <a:off x="6598694" y="103437"/>
            <a:ext cx="2900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Student´s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11 ex 9</a:t>
            </a:r>
          </a:p>
        </p:txBody>
      </p:sp>
      <p:sp>
        <p:nvSpPr>
          <p:cNvPr id="13" name="Bocadillo: rectángulo con esquinas redondeadas 10">
            <a:extLst>
              <a:ext uri="{FF2B5EF4-FFF2-40B4-BE49-F238E27FC236}">
                <a16:creationId xmlns:a16="http://schemas.microsoft.com/office/drawing/2014/main" id="{D8D2919D-29B9-5DC3-1D83-CA104ABE7872}"/>
              </a:ext>
            </a:extLst>
          </p:cNvPr>
          <p:cNvSpPr/>
          <p:nvPr/>
        </p:nvSpPr>
        <p:spPr>
          <a:xfrm>
            <a:off x="5223080" y="2025569"/>
            <a:ext cx="3658359" cy="569393"/>
          </a:xfrm>
          <a:prstGeom prst="wedgeRoundRectCallout">
            <a:avLst>
              <a:gd name="adj1" fmla="val -3043"/>
              <a:gd name="adj2" fmla="val 257591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EFC711-20F8-AECA-98BB-46BD9ED6FC53}"/>
              </a:ext>
            </a:extLst>
          </p:cNvPr>
          <p:cNvSpPr txBox="1"/>
          <p:nvPr/>
        </p:nvSpPr>
        <p:spPr>
          <a:xfrm>
            <a:off x="5424099" y="2110211"/>
            <a:ext cx="331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restroom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Bocadillo: rectángulo con esquinas redondeadas 19">
            <a:extLst>
              <a:ext uri="{FF2B5EF4-FFF2-40B4-BE49-F238E27FC236}">
                <a16:creationId xmlns:a16="http://schemas.microsoft.com/office/drawing/2014/main" id="{9AB0FF52-ED0B-3F97-DD2E-41A8ED14AFB8}"/>
              </a:ext>
            </a:extLst>
          </p:cNvPr>
          <p:cNvSpPr/>
          <p:nvPr/>
        </p:nvSpPr>
        <p:spPr>
          <a:xfrm>
            <a:off x="2025931" y="1844102"/>
            <a:ext cx="2172430" cy="994632"/>
          </a:xfrm>
          <a:prstGeom prst="wedgeRoundRectCallout">
            <a:avLst>
              <a:gd name="adj1" fmla="val -58457"/>
              <a:gd name="adj2" fmla="val 8118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DC7F2B6-FD12-3BD2-BA6E-2D8FD9321C40}"/>
              </a:ext>
            </a:extLst>
          </p:cNvPr>
          <p:cNvSpPr txBox="1"/>
          <p:nvPr/>
        </p:nvSpPr>
        <p:spPr>
          <a:xfrm>
            <a:off x="2112808" y="2162241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4" descr="Foto De Stock Retrato Del Doctor Sobre Un Fondo Blanco | Libre De Derechos  | FreeImages">
            <a:extLst>
              <a:ext uri="{FF2B5EF4-FFF2-40B4-BE49-F238E27FC236}">
                <a16:creationId xmlns:a16="http://schemas.microsoft.com/office/drawing/2014/main" id="{5D844D0E-CA3A-3E71-F6A4-D3566BCA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73" y="1844102"/>
            <a:ext cx="2952750" cy="41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tka „young boy of primary school sitting in classroom raising hand to  respond to a question isolated on white background“ ze služby Stock | Adobe  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15342" r="21779"/>
          <a:stretch/>
        </p:blipFill>
        <p:spPr bwMode="auto">
          <a:xfrm flipH="1">
            <a:off x="5912894" y="3562065"/>
            <a:ext cx="2956890" cy="247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9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Mujer mostrando celular fotos de stock, imágenes de Mujer mostrando celular  sin royalties - Página 3 | Depositphotos">
            <a:extLst>
              <a:ext uri="{FF2B5EF4-FFF2-40B4-BE49-F238E27FC236}">
                <a16:creationId xmlns:a16="http://schemas.microsoft.com/office/drawing/2014/main" id="{F0B9A6A9-DB1D-544C-0C2B-65E9362CC0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sz="3200"/>
          </a:p>
        </p:txBody>
      </p:sp>
      <p:pic>
        <p:nvPicPr>
          <p:cNvPr id="1040" name="Picture 16" descr="Edye - Dar las gracias, pedir permiso y por favor">
            <a:extLst>
              <a:ext uri="{FF2B5EF4-FFF2-40B4-BE49-F238E27FC236}">
                <a16:creationId xmlns:a16="http://schemas.microsoft.com/office/drawing/2014/main" id="{678FDEE2-902E-1CCD-BF14-E9E11C7FC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2"/>
              </a:clrFrom>
              <a:clrTo>
                <a:srgbClr val="FFF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-204" r="7377" b="750"/>
          <a:stretch/>
        </p:blipFill>
        <p:spPr bwMode="auto">
          <a:xfrm>
            <a:off x="6066331" y="957136"/>
            <a:ext cx="2458387" cy="192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✓ Imagen de Estudiantes adolescentes, leer un libro juntos Fotografía de  Stock">
            <a:extLst>
              <a:ext uri="{FF2B5EF4-FFF2-40B4-BE49-F238E27FC236}">
                <a16:creationId xmlns:a16="http://schemas.microsoft.com/office/drawing/2014/main" id="{9C7FBB68-6E0B-CCC1-2E1F-A36A023E4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r="13009"/>
          <a:stretch/>
        </p:blipFill>
        <p:spPr bwMode="auto">
          <a:xfrm>
            <a:off x="5742170" y="3609896"/>
            <a:ext cx="2668248" cy="26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37 Woman Holding Cookie Jar Cookies Photos - Free &amp; Royalty-Free Stock  Photos from Dreamstime">
            <a:extLst>
              <a:ext uri="{FF2B5EF4-FFF2-40B4-BE49-F238E27FC236}">
                <a16:creationId xmlns:a16="http://schemas.microsoft.com/office/drawing/2014/main" id="{A8798984-D8AF-206B-F5F3-C4EF77AD3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9" t="2241" r="22065"/>
          <a:stretch/>
        </p:blipFill>
        <p:spPr bwMode="auto">
          <a:xfrm>
            <a:off x="572221" y="664039"/>
            <a:ext cx="2138314" cy="23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342C41-0077-DA1C-B500-8084795315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86" t="917" r="18262"/>
          <a:stretch/>
        </p:blipFill>
        <p:spPr>
          <a:xfrm>
            <a:off x="653322" y="3632299"/>
            <a:ext cx="2513348" cy="27282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FD6364A-E234-A9EA-9A08-F550144BDD16}"/>
              </a:ext>
            </a:extLst>
          </p:cNvPr>
          <p:cNvSpPr txBox="1"/>
          <p:nvPr/>
        </p:nvSpPr>
        <p:spPr>
          <a:xfrm>
            <a:off x="14990" y="389745"/>
            <a:ext cx="539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modals</a:t>
            </a:r>
            <a:r>
              <a:rPr lang="es-MX" dirty="0"/>
              <a:t> </a:t>
            </a:r>
            <a:r>
              <a:rPr lang="es-MX" dirty="0" err="1"/>
              <a:t>May</a:t>
            </a:r>
            <a:r>
              <a:rPr lang="es-MX" dirty="0"/>
              <a:t>, </a:t>
            </a:r>
            <a:r>
              <a:rPr lang="es-MX" dirty="0" err="1"/>
              <a:t>Could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Can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CF37C19-DE58-1B59-5E88-C18C260F700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>
              <a:tabLst>
                <a:tab pos="352425" algn="l"/>
              </a:tabLst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62919"/>
              </p:ext>
            </p:extLst>
          </p:nvPr>
        </p:nvGraphicFramePr>
        <p:xfrm>
          <a:off x="141470" y="3013781"/>
          <a:ext cx="41447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cookie?</a:t>
                      </a:r>
                      <a:endParaRPr lang="es-MX" sz="2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28795"/>
              </p:ext>
            </p:extLst>
          </p:nvPr>
        </p:nvGraphicFramePr>
        <p:xfrm>
          <a:off x="4865870" y="2956631"/>
          <a:ext cx="41447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214328"/>
              </p:ext>
            </p:extLst>
          </p:nvPr>
        </p:nvGraphicFramePr>
        <p:xfrm>
          <a:off x="141470" y="6233231"/>
          <a:ext cx="41447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2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6336"/>
              </p:ext>
            </p:extLst>
          </p:nvPr>
        </p:nvGraphicFramePr>
        <p:xfrm>
          <a:off x="4789670" y="6252281"/>
          <a:ext cx="41447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homework</a:t>
                      </a:r>
                      <a:r>
                        <a:rPr lang="es-MX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84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257A01-0033-DA59-25C9-E76CF949DEFC}"/>
              </a:ext>
            </a:extLst>
          </p:cNvPr>
          <p:cNvSpPr txBox="1"/>
          <p:nvPr/>
        </p:nvSpPr>
        <p:spPr>
          <a:xfrm>
            <a:off x="14990" y="389745"/>
            <a:ext cx="365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Unscramble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. 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4521A26-9FFA-4904-DE68-5F309510C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03772"/>
              </p:ext>
            </p:extLst>
          </p:nvPr>
        </p:nvGraphicFramePr>
        <p:xfrm>
          <a:off x="165205" y="841951"/>
          <a:ext cx="8788295" cy="582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8295">
                  <a:extLst>
                    <a:ext uri="{9D8B030D-6E8A-4147-A177-3AD203B41FA5}">
                      <a16:colId xmlns:a16="http://schemas.microsoft.com/office/drawing/2014/main" val="3592205141"/>
                    </a:ext>
                  </a:extLst>
                </a:gridCol>
              </a:tblGrid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  I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home  /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31396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88119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I  /  invite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to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1628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6468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to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cinema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I  /  can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73423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022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 I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01831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endParaRPr lang="es-MX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421111"/>
                  </a:ext>
                </a:extLst>
              </a:tr>
              <a:tr h="484264">
                <a:tc>
                  <a:txBody>
                    <a:bodyPr/>
                    <a:lstStyle/>
                    <a:p>
                      <a:pPr marL="457200" indent="-457200">
                        <a:buAutoNum type="arabicPeriod" startAt="5"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 /  I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tomorrow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can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39117"/>
                  </a:ext>
                </a:extLst>
              </a:tr>
              <a:tr h="484264">
                <a:tc>
                  <a:txBody>
                    <a:bodyPr/>
                    <a:lstStyle/>
                    <a:p>
                      <a:r>
                        <a:rPr lang="es-MX" sz="2000" b="0" i="0" dirty="0">
                          <a:effectLst/>
                          <a:latin typeface="UICTFontTextStyleBody"/>
                        </a:rPr>
                        <a:t>can I use you car </a:t>
                      </a:r>
                      <a:r>
                        <a:rPr lang="es-MX" sz="2000" b="0" i="0" dirty="0" err="1">
                          <a:effectLst/>
                          <a:latin typeface="UICTFontTextStyleBody"/>
                        </a:rPr>
                        <a:t>tomorrow</a:t>
                      </a:r>
                      <a:r>
                        <a:rPr lang="es-MX" sz="2000" b="0" i="0" dirty="0">
                          <a:effectLst/>
                          <a:latin typeface="UICTFontTextStyleBody"/>
                        </a:rPr>
                        <a:t> </a:t>
                      </a:r>
                      <a:endParaRPr lang="es-MX" sz="2000" dirty="0">
                        <a:effectLst/>
                        <a:latin typeface=".AppleSystemUIFon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a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I  / 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 of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/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?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7540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2CF37C19-DE58-1B59-5E88-C18C260F700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>
              <a:tabLst>
                <a:tab pos="352425" algn="l"/>
              </a:tabLst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48CFBB-7533-ADA0-D72F-6FEAAE7D7802}"/>
              </a:ext>
            </a:extLst>
          </p:cNvPr>
          <p:cNvSpPr txBox="1"/>
          <p:nvPr/>
        </p:nvSpPr>
        <p:spPr>
          <a:xfrm>
            <a:off x="598053" y="2341418"/>
            <a:ext cx="475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dirty="0" err="1">
                <a:effectLst/>
                <a:latin typeface="UICTFontTextStyleBody"/>
              </a:rPr>
              <a:t>Could</a:t>
            </a:r>
            <a:r>
              <a:rPr lang="es-MX" b="0" i="0" dirty="0">
                <a:effectLst/>
                <a:latin typeface="UICTFontTextStyleBody"/>
              </a:rPr>
              <a:t> I to you party invite my friend</a:t>
            </a:r>
            <a:endParaRPr lang="es-MX" dirty="0">
              <a:effectLst/>
              <a:latin typeface=".AppleSystemUIFont"/>
            </a:endParaRPr>
          </a:p>
          <a:p>
            <a:pPr algn="l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9BF05F-AB06-4D51-5681-B1DF11D4A83D}"/>
              </a:ext>
            </a:extLst>
          </p:cNvPr>
          <p:cNvSpPr txBox="1"/>
          <p:nvPr/>
        </p:nvSpPr>
        <p:spPr>
          <a:xfrm>
            <a:off x="598052" y="3368035"/>
            <a:ext cx="475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dirty="0">
                <a:effectLst/>
                <a:latin typeface="UICTFontTextStyleBody"/>
              </a:rPr>
              <a:t>Can I go to the cinema </a:t>
            </a:r>
            <a:r>
              <a:rPr lang="es-MX" b="0" i="0" dirty="0" err="1">
                <a:effectLst/>
                <a:latin typeface="UICTFontTextStyleBody"/>
              </a:rPr>
              <a:t>whit</a:t>
            </a:r>
            <a:r>
              <a:rPr lang="es-MX" b="0" i="0" dirty="0">
                <a:effectLst/>
                <a:latin typeface="UICTFontTextStyleBody"/>
              </a:rPr>
              <a:t> my </a:t>
            </a:r>
            <a:r>
              <a:rPr lang="es-MX" b="0" i="0" dirty="0" err="1">
                <a:effectLst/>
                <a:latin typeface="UICTFontTextStyleBody"/>
              </a:rPr>
              <a:t>friends</a:t>
            </a:r>
            <a:r>
              <a:rPr lang="es-MX" b="0" i="0" dirty="0">
                <a:effectLst/>
                <a:latin typeface="UICTFontTextStyleBody"/>
              </a:rPr>
              <a:t> </a:t>
            </a:r>
            <a:endParaRPr lang="es-MX" dirty="0">
              <a:effectLst/>
              <a:latin typeface=".AppleSystemUIFon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F7DF29-3CCC-3F3F-2D1D-3AB528E228AB}"/>
              </a:ext>
            </a:extLst>
          </p:cNvPr>
          <p:cNvSpPr txBox="1"/>
          <p:nvPr/>
        </p:nvSpPr>
        <p:spPr>
          <a:xfrm>
            <a:off x="598051" y="4302550"/>
            <a:ext cx="475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.AppleSystemUIFont"/>
              </a:rPr>
              <a:t>May I </a:t>
            </a:r>
            <a:r>
              <a:rPr lang="es-MX" dirty="0" err="1">
                <a:latin typeface=".AppleSystemUIFont"/>
              </a:rPr>
              <a:t>pay</a:t>
            </a:r>
            <a:r>
              <a:rPr lang="es-MX" dirty="0">
                <a:latin typeface=".AppleSystemUIFont"/>
              </a:rPr>
              <a:t> the </a:t>
            </a:r>
            <a:r>
              <a:rPr lang="es-MX" dirty="0" err="1">
                <a:latin typeface=".AppleSystemUIFont"/>
              </a:rPr>
              <a:t>bill</a:t>
            </a:r>
            <a:endParaRPr lang="es-MX" dirty="0">
              <a:effectLst/>
              <a:latin typeface=".AppleSystemUIFon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AE47EF-B6AD-21D8-A162-EF431379A744}"/>
              </a:ext>
            </a:extLst>
          </p:cNvPr>
          <p:cNvSpPr txBox="1"/>
          <p:nvPr/>
        </p:nvSpPr>
        <p:spPr>
          <a:xfrm>
            <a:off x="459503" y="6098923"/>
            <a:ext cx="467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 err="1">
                <a:effectLst/>
                <a:latin typeface="UICTFontTextStyleBody"/>
              </a:rPr>
              <a:t>could</a:t>
            </a:r>
            <a:r>
              <a:rPr lang="es-MX" b="0" i="0" dirty="0">
                <a:effectLst/>
                <a:latin typeface="UICTFontTextStyleBody"/>
              </a:rPr>
              <a:t> I of you take a photo</a:t>
            </a:r>
            <a:endParaRPr lang="es-MX" dirty="0">
              <a:effectLst/>
              <a:latin typeface=".AppleSystemUIFon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54802D-D1FD-C053-7450-B731502E83BB}"/>
              </a:ext>
            </a:extLst>
          </p:cNvPr>
          <p:cNvSpPr txBox="1"/>
          <p:nvPr/>
        </p:nvSpPr>
        <p:spPr>
          <a:xfrm>
            <a:off x="668976" y="1350899"/>
            <a:ext cx="475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dirty="0"/>
              <a:t>May I </a:t>
            </a:r>
            <a:r>
              <a:rPr lang="es-MX" dirty="0" err="1"/>
              <a:t>early</a:t>
            </a:r>
            <a:r>
              <a:rPr lang="es-MX" dirty="0"/>
              <a:t> </a:t>
            </a:r>
            <a:r>
              <a:rPr lang="es-MX" dirty="0" err="1"/>
              <a:t>today</a:t>
            </a:r>
            <a:r>
              <a:rPr lang="es-MX" dirty="0"/>
              <a:t> go </a:t>
            </a:r>
            <a:r>
              <a:rPr lang="es-MX" dirty="0" err="1"/>
              <a:t>home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724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2379092-6F59-A1A6-EFCA-9BBFDB22A3D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A18713-8A5A-1B81-D8BD-9E27B1DD18FB}"/>
              </a:ext>
            </a:extLst>
          </p:cNvPr>
          <p:cNvSpPr txBox="1"/>
          <p:nvPr/>
        </p:nvSpPr>
        <p:spPr>
          <a:xfrm>
            <a:off x="-43083" y="407961"/>
            <a:ext cx="9529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Modals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expresses one´s opinion as suggestion on an action to take.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an idea or option to suggest an alternative or possibility.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expression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Why don’t you …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convince someone about your idea.</a:t>
            </a:r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EE460502-BE81-551E-E8B1-AB39ECACDE26}"/>
              </a:ext>
            </a:extLst>
          </p:cNvPr>
          <p:cNvSpPr/>
          <p:nvPr/>
        </p:nvSpPr>
        <p:spPr>
          <a:xfrm>
            <a:off x="171450" y="2362201"/>
            <a:ext cx="6595461" cy="1702924"/>
          </a:xfrm>
          <a:prstGeom prst="wedgeRoundRectCallout">
            <a:avLst>
              <a:gd name="adj1" fmla="val 58921"/>
              <a:gd name="adj2" fmla="val 2174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5FD636-B7B2-9B3F-2F92-7E568D437BA2}"/>
              </a:ext>
            </a:extLst>
          </p:cNvPr>
          <p:cNvSpPr txBox="1"/>
          <p:nvPr/>
        </p:nvSpPr>
        <p:spPr>
          <a:xfrm>
            <a:off x="220484" y="2633278"/>
            <a:ext cx="6489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syrup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herbal tea..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try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Professional lady pharmacist. Over white background , #Ad, #lady,  #Professional, #pharmacist, #background, #white #ad | Lady, Professional,  Girls image">
            <a:extLst>
              <a:ext uri="{FF2B5EF4-FFF2-40B4-BE49-F238E27FC236}">
                <a16:creationId xmlns:a16="http://schemas.microsoft.com/office/drawing/2014/main" id="{0125441A-1776-AF92-2EDB-63DCA732A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/>
        </p:blipFill>
        <p:spPr bwMode="auto">
          <a:xfrm>
            <a:off x="5072608" y="1924051"/>
            <a:ext cx="4071392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9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43A259B2-D000-0488-F641-3D5C59BC5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27285"/>
              </p:ext>
            </p:extLst>
          </p:nvPr>
        </p:nvGraphicFramePr>
        <p:xfrm>
          <a:off x="101326" y="838260"/>
          <a:ext cx="8858250" cy="268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05">
                  <a:extLst>
                    <a:ext uri="{9D8B030D-6E8A-4147-A177-3AD203B41FA5}">
                      <a16:colId xmlns:a16="http://schemas.microsoft.com/office/drawing/2014/main" val="1460186863"/>
                    </a:ext>
                  </a:extLst>
                </a:gridCol>
                <a:gridCol w="1609121">
                  <a:extLst>
                    <a:ext uri="{9D8B030D-6E8A-4147-A177-3AD203B41FA5}">
                      <a16:colId xmlns:a16="http://schemas.microsoft.com/office/drawing/2014/main" val="4034905587"/>
                    </a:ext>
                  </a:extLst>
                </a:gridCol>
                <a:gridCol w="1260170">
                  <a:extLst>
                    <a:ext uri="{9D8B030D-6E8A-4147-A177-3AD203B41FA5}">
                      <a16:colId xmlns:a16="http://schemas.microsoft.com/office/drawing/2014/main" val="1008889388"/>
                    </a:ext>
                  </a:extLst>
                </a:gridCol>
                <a:gridCol w="4090154">
                  <a:extLst>
                    <a:ext uri="{9D8B030D-6E8A-4147-A177-3AD203B41FA5}">
                      <a16:colId xmlns:a16="http://schemas.microsoft.com/office/drawing/2014/main" val="178787344"/>
                    </a:ext>
                  </a:extLst>
                </a:gridCol>
              </a:tblGrid>
              <a:tr h="67149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s-MX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endParaRPr lang="es-MX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604495"/>
                  </a:ext>
                </a:extLst>
              </a:tr>
              <a:tr h="201449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oinment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herbal tea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dentist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886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7E0CD7D-63E1-7471-9B85-95704B37658E}"/>
              </a:ext>
            </a:extLst>
          </p:cNvPr>
          <p:cNvSpPr txBox="1"/>
          <p:nvPr/>
        </p:nvSpPr>
        <p:spPr>
          <a:xfrm>
            <a:off x="82276" y="400110"/>
            <a:ext cx="43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rgbClr val="7030A0"/>
                </a:solidFill>
              </a:rPr>
              <a:t>Statement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structure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with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modals</a:t>
            </a:r>
            <a:endParaRPr lang="es-MX" sz="2400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E0CD7D-63E1-7471-9B85-95704B37658E}"/>
              </a:ext>
            </a:extLst>
          </p:cNvPr>
          <p:cNvSpPr txBox="1"/>
          <p:nvPr/>
        </p:nvSpPr>
        <p:spPr>
          <a:xfrm>
            <a:off x="174899" y="3714750"/>
            <a:ext cx="505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solidFill>
                  <a:srgbClr val="7030A0"/>
                </a:solidFill>
              </a:rPr>
              <a:t>Statement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structure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with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Why</a:t>
            </a:r>
            <a:r>
              <a:rPr lang="es-MX" sz="2400" b="1" dirty="0">
                <a:solidFill>
                  <a:srgbClr val="7030A0"/>
                </a:solidFill>
              </a:rPr>
              <a:t> </a:t>
            </a:r>
            <a:r>
              <a:rPr lang="es-MX" sz="2400" b="1" dirty="0" err="1">
                <a:solidFill>
                  <a:srgbClr val="7030A0"/>
                </a:solidFill>
              </a:rPr>
              <a:t>don´t</a:t>
            </a:r>
            <a:r>
              <a:rPr lang="es-MX" sz="2400" b="1" dirty="0">
                <a:solidFill>
                  <a:srgbClr val="7030A0"/>
                </a:solidFill>
              </a:rPr>
              <a:t>…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43A259B2-D000-0488-F641-3D5C59BC5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84"/>
              </p:ext>
            </p:extLst>
          </p:nvPr>
        </p:nvGraphicFramePr>
        <p:xfrm>
          <a:off x="209550" y="4152900"/>
          <a:ext cx="8858249" cy="246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755">
                  <a:extLst>
                    <a:ext uri="{9D8B030D-6E8A-4147-A177-3AD203B41FA5}">
                      <a16:colId xmlns:a16="http://schemas.microsoft.com/office/drawing/2014/main" val="1460186863"/>
                    </a:ext>
                  </a:extLst>
                </a:gridCol>
                <a:gridCol w="1933495">
                  <a:extLst>
                    <a:ext uri="{9D8B030D-6E8A-4147-A177-3AD203B41FA5}">
                      <a16:colId xmlns:a16="http://schemas.microsoft.com/office/drawing/2014/main" val="4034905587"/>
                    </a:ext>
                  </a:extLst>
                </a:gridCol>
                <a:gridCol w="1358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976">
                  <a:extLst>
                    <a:ext uri="{9D8B030D-6E8A-4147-A177-3AD203B41FA5}">
                      <a16:colId xmlns:a16="http://schemas.microsoft.com/office/drawing/2014/main" val="1008889388"/>
                    </a:ext>
                  </a:extLst>
                </a:gridCol>
                <a:gridCol w="3330026">
                  <a:extLst>
                    <a:ext uri="{9D8B030D-6E8A-4147-A177-3AD203B41FA5}">
                      <a16:colId xmlns:a16="http://schemas.microsoft.com/office/drawing/2014/main" val="178787344"/>
                    </a:ext>
                  </a:extLst>
                </a:gridCol>
              </a:tblGrid>
              <a:tr h="54292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</a:t>
                      </a:r>
                      <a:r>
                        <a:rPr lang="es-MX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don´t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604495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don´t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oinment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herbal tea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dentist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98860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12379092-6F59-A1A6-EFCA-9BBFDB22A3DD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“Modal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57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</TotalTime>
  <Words>916</Words>
  <Application>Microsoft Office PowerPoint</Application>
  <PresentationFormat>Carta (216 x 279 mm)</PresentationFormat>
  <Paragraphs>168</Paragraphs>
  <Slides>21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JENIFER JANETH GARCIA ESCOBEDO</cp:lastModifiedBy>
  <cp:revision>49</cp:revision>
  <dcterms:created xsi:type="dcterms:W3CDTF">2022-09-27T19:24:28Z</dcterms:created>
  <dcterms:modified xsi:type="dcterms:W3CDTF">2023-11-01T03:51:22Z</dcterms:modified>
</cp:coreProperties>
</file>