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5" r:id="rId3"/>
    <p:sldId id="260" r:id="rId4"/>
    <p:sldId id="285" r:id="rId5"/>
    <p:sldId id="287" r:id="rId6"/>
    <p:sldId id="272" r:id="rId7"/>
    <p:sldId id="273" r:id="rId8"/>
    <p:sldId id="277" r:id="rId9"/>
    <p:sldId id="292" r:id="rId10"/>
    <p:sldId id="269" r:id="rId11"/>
    <p:sldId id="289" r:id="rId12"/>
    <p:sldId id="291" r:id="rId13"/>
    <p:sldId id="259" r:id="rId14"/>
    <p:sldId id="261" r:id="rId15"/>
    <p:sldId id="263" r:id="rId16"/>
    <p:sldId id="264" r:id="rId17"/>
    <p:sldId id="281" r:id="rId18"/>
    <p:sldId id="267" r:id="rId19"/>
    <p:sldId id="265" r:id="rId20"/>
    <p:sldId id="268" r:id="rId21"/>
    <p:sldId id="293" r:id="rId22"/>
    <p:sldId id="257" r:id="rId23"/>
  </p:sldIdLst>
  <p:sldSz cx="9144000" cy="6858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FF"/>
    <a:srgbClr val="FFC5FF"/>
    <a:srgbClr val="ECD9FF"/>
    <a:srgbClr val="CC3300"/>
    <a:srgbClr val="E2C5FF"/>
    <a:srgbClr val="990099"/>
    <a:srgbClr val="BA75FF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529" autoAdjust="0"/>
    <p:restoredTop sz="94063" autoAdjust="0"/>
  </p:normalViewPr>
  <p:slideViewPr>
    <p:cSldViewPr snapToGrid="0">
      <p:cViewPr varScale="1">
        <p:scale>
          <a:sx n="68" d="100"/>
          <a:sy n="68" d="100"/>
        </p:scale>
        <p:origin x="112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5D55C-36EC-480F-BC5B-2BE2BBD1B631}" type="datetimeFigureOut">
              <a:rPr lang="es-MX" smtClean="0"/>
              <a:t>31/10/2023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7B9D9-0B58-4661-825E-F2A962F5B0C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60518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5D55C-36EC-480F-BC5B-2BE2BBD1B631}" type="datetimeFigureOut">
              <a:rPr lang="es-MX" smtClean="0"/>
              <a:t>31/10/2023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7B9D9-0B58-4661-825E-F2A962F5B0C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06233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5D55C-36EC-480F-BC5B-2BE2BBD1B631}" type="datetimeFigureOut">
              <a:rPr lang="es-MX" smtClean="0"/>
              <a:t>31/10/2023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7B9D9-0B58-4661-825E-F2A962F5B0C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805385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5D55C-36EC-480F-BC5B-2BE2BBD1B631}" type="datetimeFigureOut">
              <a:rPr lang="es-MX" smtClean="0"/>
              <a:t>31/10/2023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7B9D9-0B58-4661-825E-F2A962F5B0C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19218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5D55C-36EC-480F-BC5B-2BE2BBD1B631}" type="datetimeFigureOut">
              <a:rPr lang="es-MX" smtClean="0"/>
              <a:t>31/10/2023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7B9D9-0B58-4661-825E-F2A962F5B0C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90654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5D55C-36EC-480F-BC5B-2BE2BBD1B631}" type="datetimeFigureOut">
              <a:rPr lang="es-MX" smtClean="0"/>
              <a:t>31/10/2023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7B9D9-0B58-4661-825E-F2A962F5B0C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99684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5D55C-36EC-480F-BC5B-2BE2BBD1B631}" type="datetimeFigureOut">
              <a:rPr lang="es-MX" smtClean="0"/>
              <a:t>31/10/2023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7B9D9-0B58-4661-825E-F2A962F5B0C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44785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5D55C-36EC-480F-BC5B-2BE2BBD1B631}" type="datetimeFigureOut">
              <a:rPr lang="es-MX" smtClean="0"/>
              <a:t>31/10/2023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7B9D9-0B58-4661-825E-F2A962F5B0C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99569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5D55C-36EC-480F-BC5B-2BE2BBD1B631}" type="datetimeFigureOut">
              <a:rPr lang="es-MX" smtClean="0"/>
              <a:t>31/10/2023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7B9D9-0B58-4661-825E-F2A962F5B0C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23840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5D55C-36EC-480F-BC5B-2BE2BBD1B631}" type="datetimeFigureOut">
              <a:rPr lang="es-MX" smtClean="0"/>
              <a:t>31/10/2023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7B9D9-0B58-4661-825E-F2A962F5B0C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25849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5D55C-36EC-480F-BC5B-2BE2BBD1B631}" type="datetimeFigureOut">
              <a:rPr lang="es-MX" smtClean="0"/>
              <a:t>31/10/2023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7B9D9-0B58-4661-825E-F2A962F5B0C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70459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65D55C-36EC-480F-BC5B-2BE2BBD1B631}" type="datetimeFigureOut">
              <a:rPr lang="es-MX" smtClean="0"/>
              <a:t>31/10/2023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F7B9D9-0B58-4661-825E-F2A962F5B0C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25542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7" Type="http://schemas.openxmlformats.org/officeDocument/2006/relationships/image" Target="../media/image1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3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2.mp3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B6467C65-AF4C-2FEC-27D9-F23281AC0A9D}"/>
              </a:ext>
            </a:extLst>
          </p:cNvPr>
          <p:cNvSpPr/>
          <p:nvPr/>
        </p:nvSpPr>
        <p:spPr>
          <a:xfrm>
            <a:off x="0" y="0"/>
            <a:ext cx="9144000" cy="769441"/>
          </a:xfrm>
          <a:prstGeom prst="rect">
            <a:avLst/>
          </a:prstGeom>
          <a:solidFill>
            <a:srgbClr val="990099"/>
          </a:solidFill>
        </p:spPr>
        <p:txBody>
          <a:bodyPr wrap="square">
            <a:spAutoFit/>
          </a:bodyPr>
          <a:lstStyle/>
          <a:p>
            <a:pPr algn="ctr"/>
            <a:r>
              <a:rPr lang="es-MX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 2 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F9EE607-AE8E-62C2-4E5E-A05BD081597D}"/>
              </a:ext>
            </a:extLst>
          </p:cNvPr>
          <p:cNvSpPr txBox="1"/>
          <p:nvPr/>
        </p:nvSpPr>
        <p:spPr>
          <a:xfrm>
            <a:off x="9588" y="6142633"/>
            <a:ext cx="9134412" cy="707886"/>
          </a:xfrm>
          <a:prstGeom prst="rect">
            <a:avLst/>
          </a:prstGeom>
          <a:solidFill>
            <a:srgbClr val="990099"/>
          </a:solidFill>
        </p:spPr>
        <p:txBody>
          <a:bodyPr wrap="square" rtlCol="0">
            <a:spAutoFit/>
          </a:bodyPr>
          <a:lstStyle/>
          <a:p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LESSON OBJECTIVE: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</a:t>
            </a:r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modals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may, can, </a:t>
            </a:r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could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s-MX" sz="2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offer</a:t>
            </a:r>
            <a:r>
              <a:rPr lang="es-MX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help</a:t>
            </a:r>
            <a:r>
              <a:rPr lang="es-MX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es-MX" sz="2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requests</a:t>
            </a:r>
            <a:r>
              <a:rPr lang="es-MX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something</a:t>
            </a:r>
            <a:r>
              <a:rPr lang="es-MX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MX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AutoShape 2" descr="Ideias de passeios para um roteiro de 5 dias em Paris - Mala de Viagem -  Dicas de viagem, gastronomia e roteiros completos">
            <a:extLst>
              <a:ext uri="{FF2B5EF4-FFF2-40B4-BE49-F238E27FC236}">
                <a16:creationId xmlns:a16="http://schemas.microsoft.com/office/drawing/2014/main" id="{8EC7708A-771E-C67D-B2A7-64751AF9A04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660571" y="686888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06234AAF-B9A4-7761-7A5C-E4A27717CB0D}"/>
              </a:ext>
            </a:extLst>
          </p:cNvPr>
          <p:cNvSpPr txBox="1"/>
          <p:nvPr/>
        </p:nvSpPr>
        <p:spPr>
          <a:xfrm>
            <a:off x="-534574" y="956055"/>
            <a:ext cx="99177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400" b="1" dirty="0" err="1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Lesson</a:t>
            </a:r>
            <a:r>
              <a:rPr lang="es-MX" sz="4400" b="1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  <a:endParaRPr lang="es-MX" sz="4000" b="1" dirty="0">
              <a:solidFill>
                <a:srgbClr val="99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 descr="Foto De Stock Retrato Del Doctor Sobre Un Fondo Blanco | Libre De Derechos  | FreeImages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4317" y="769441"/>
            <a:ext cx="3520339" cy="5280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512837" y="2494937"/>
            <a:ext cx="526003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6000" b="1" dirty="0" err="1">
                <a:solidFill>
                  <a:srgbClr val="990099"/>
                </a:solidFill>
              </a:rPr>
              <a:t>May</a:t>
            </a:r>
            <a:r>
              <a:rPr lang="es-MX" sz="6000" b="1" dirty="0">
                <a:solidFill>
                  <a:srgbClr val="990099"/>
                </a:solidFill>
              </a:rPr>
              <a:t> I </a:t>
            </a:r>
            <a:r>
              <a:rPr lang="es-MX" sz="6000" b="1" dirty="0" err="1">
                <a:solidFill>
                  <a:srgbClr val="990099"/>
                </a:solidFill>
              </a:rPr>
              <a:t>help</a:t>
            </a:r>
            <a:r>
              <a:rPr lang="es-MX" sz="6000" b="1" dirty="0">
                <a:solidFill>
                  <a:srgbClr val="990099"/>
                </a:solidFill>
              </a:rPr>
              <a:t> </a:t>
            </a:r>
            <a:r>
              <a:rPr lang="es-MX" sz="6000" b="1" dirty="0" err="1">
                <a:solidFill>
                  <a:srgbClr val="990099"/>
                </a:solidFill>
              </a:rPr>
              <a:t>you</a:t>
            </a:r>
            <a:r>
              <a:rPr lang="es-MX" sz="6000" b="1" dirty="0">
                <a:solidFill>
                  <a:srgbClr val="990099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185501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4453611C-FD1E-5CC8-4CE4-6107DF014E6D}"/>
              </a:ext>
            </a:extLst>
          </p:cNvPr>
          <p:cNvSpPr/>
          <p:nvPr/>
        </p:nvSpPr>
        <p:spPr>
          <a:xfrm>
            <a:off x="0" y="0"/>
            <a:ext cx="9144000" cy="400110"/>
          </a:xfrm>
          <a:prstGeom prst="rect">
            <a:avLst/>
          </a:prstGeom>
          <a:solidFill>
            <a:srgbClr val="990099"/>
          </a:solidFill>
        </p:spPr>
        <p:txBody>
          <a:bodyPr wrap="square">
            <a:spAutoFit/>
          </a:bodyPr>
          <a:lstStyle/>
          <a:p>
            <a:r>
              <a:rPr lang="es-MX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GRAMMAR 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“Modal </a:t>
            </a:r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verbs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could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should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es-MX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682E784-CF57-C07A-9632-53AA49012C01}"/>
              </a:ext>
            </a:extLst>
          </p:cNvPr>
          <p:cNvSpPr txBox="1"/>
          <p:nvPr/>
        </p:nvSpPr>
        <p:spPr>
          <a:xfrm>
            <a:off x="14067" y="407961"/>
            <a:ext cx="91299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 err="1"/>
              <a:t>Modals</a:t>
            </a:r>
            <a:r>
              <a:rPr lang="es-MX" sz="2000" dirty="0"/>
              <a:t> </a:t>
            </a:r>
            <a:r>
              <a:rPr lang="es-MX" sz="2000" b="1" dirty="0"/>
              <a:t> Could, </a:t>
            </a:r>
            <a:r>
              <a:rPr lang="es-MX" sz="2000" b="1" dirty="0" err="1"/>
              <a:t>Should</a:t>
            </a:r>
            <a:r>
              <a:rPr lang="es-MX" sz="2000" b="1" dirty="0"/>
              <a:t> </a:t>
            </a:r>
            <a:r>
              <a:rPr lang="es-MX" sz="2000" dirty="0" smtClean="0"/>
              <a:t>are </a:t>
            </a:r>
            <a:r>
              <a:rPr lang="es-MX" sz="2000" dirty="0" err="1" smtClean="0"/>
              <a:t>used</a:t>
            </a:r>
            <a:r>
              <a:rPr lang="es-MX" sz="2000" dirty="0" smtClean="0"/>
              <a:t> to </a:t>
            </a:r>
            <a:r>
              <a:rPr lang="es-MX" sz="2000" dirty="0" err="1"/>
              <a:t>give</a:t>
            </a:r>
            <a:r>
              <a:rPr lang="es-MX" sz="2000" dirty="0"/>
              <a:t> </a:t>
            </a:r>
            <a:r>
              <a:rPr lang="es-MX" sz="2000" dirty="0" err="1"/>
              <a:t>suggestions</a:t>
            </a:r>
            <a:r>
              <a:rPr lang="es-MX" sz="2000" dirty="0"/>
              <a:t>.</a:t>
            </a:r>
            <a:endParaRPr lang="en-US" sz="20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dirty="0"/>
              <a:t>Use </a:t>
            </a:r>
            <a:r>
              <a:rPr lang="en-US" sz="2000" b="1" dirty="0"/>
              <a:t>Should </a:t>
            </a:r>
            <a:r>
              <a:rPr lang="en-US" sz="2000" dirty="0"/>
              <a:t>expresses one´s opinion as suggestion on an action to take. 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50B38190-A4B6-41AC-8E65-7D2007AC7C80}"/>
              </a:ext>
            </a:extLst>
          </p:cNvPr>
          <p:cNvSpPr txBox="1"/>
          <p:nvPr/>
        </p:nvSpPr>
        <p:spPr>
          <a:xfrm>
            <a:off x="6515100" y="43934"/>
            <a:ext cx="29146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800" dirty="0" err="1" smtClean="0">
                <a:solidFill>
                  <a:schemeClr val="bg1"/>
                </a:solidFill>
              </a:rPr>
              <a:t>Student´s</a:t>
            </a:r>
            <a:r>
              <a:rPr lang="es-MX" sz="1800" dirty="0" smtClean="0">
                <a:solidFill>
                  <a:schemeClr val="bg1"/>
                </a:solidFill>
              </a:rPr>
              <a:t> </a:t>
            </a:r>
            <a:r>
              <a:rPr lang="es-MX" sz="1800" dirty="0" err="1" smtClean="0">
                <a:solidFill>
                  <a:schemeClr val="bg1"/>
                </a:solidFill>
              </a:rPr>
              <a:t>book</a:t>
            </a:r>
            <a:r>
              <a:rPr lang="es-MX" sz="1800" dirty="0" smtClean="0">
                <a:solidFill>
                  <a:schemeClr val="bg1"/>
                </a:solidFill>
              </a:rPr>
              <a:t> </a:t>
            </a:r>
            <a:r>
              <a:rPr lang="es-MX" sz="1800" dirty="0" err="1">
                <a:solidFill>
                  <a:schemeClr val="bg1"/>
                </a:solidFill>
              </a:rPr>
              <a:t>pg</a:t>
            </a:r>
            <a:r>
              <a:rPr lang="es-MX" sz="1800" dirty="0">
                <a:solidFill>
                  <a:schemeClr val="bg1"/>
                </a:solidFill>
              </a:rPr>
              <a:t> 11 ex 9</a:t>
            </a:r>
          </a:p>
        </p:txBody>
      </p:sp>
      <p:sp>
        <p:nvSpPr>
          <p:cNvPr id="9" name="Bocadillo: rectángulo con esquinas redondeadas 8">
            <a:extLst>
              <a:ext uri="{FF2B5EF4-FFF2-40B4-BE49-F238E27FC236}">
                <a16:creationId xmlns:a16="http://schemas.microsoft.com/office/drawing/2014/main" id="{CA07D310-528E-1E30-7DA6-EA14DD227F3A}"/>
              </a:ext>
            </a:extLst>
          </p:cNvPr>
          <p:cNvSpPr/>
          <p:nvPr/>
        </p:nvSpPr>
        <p:spPr>
          <a:xfrm>
            <a:off x="2152650" y="4762500"/>
            <a:ext cx="5029200" cy="1123950"/>
          </a:xfrm>
          <a:prstGeom prst="wedgeRoundRectCallout">
            <a:avLst>
              <a:gd name="adj1" fmla="val 66635"/>
              <a:gd name="adj2" fmla="val -54286"/>
              <a:gd name="adj3" fmla="val 16667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BAA2B78D-160A-E6CF-265D-85E9A15A2916}"/>
              </a:ext>
            </a:extLst>
          </p:cNvPr>
          <p:cNvSpPr txBox="1"/>
          <p:nvPr/>
        </p:nvSpPr>
        <p:spPr>
          <a:xfrm>
            <a:off x="2247900" y="5029200"/>
            <a:ext cx="49259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es-MX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u="sng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should</a:t>
            </a:r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drink</a:t>
            </a:r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herbal tea</a:t>
            </a:r>
            <a:r>
              <a:rPr lang="es-MX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MX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4" descr="75,023 Cough Photos - Free &amp; Royalty-Free Stock Photos from Dreamstime">
            <a:extLst>
              <a:ext uri="{FF2B5EF4-FFF2-40B4-BE49-F238E27FC236}">
                <a16:creationId xmlns:a16="http://schemas.microsoft.com/office/drawing/2014/main" id="{9E3D9E3A-EB29-E67B-3386-FBC3FD9891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323851" y="1488107"/>
            <a:ext cx="3219451" cy="3017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Bocadillo: rectángulo con esquinas redondeadas 9">
            <a:extLst>
              <a:ext uri="{FF2B5EF4-FFF2-40B4-BE49-F238E27FC236}">
                <a16:creationId xmlns:a16="http://schemas.microsoft.com/office/drawing/2014/main" id="{4AB76364-5D96-1636-D577-7212F5C88E20}"/>
              </a:ext>
            </a:extLst>
          </p:cNvPr>
          <p:cNvSpPr/>
          <p:nvPr/>
        </p:nvSpPr>
        <p:spPr>
          <a:xfrm>
            <a:off x="3124199" y="1600200"/>
            <a:ext cx="5315135" cy="1333500"/>
          </a:xfrm>
          <a:prstGeom prst="wedgeRoundRectCallout">
            <a:avLst>
              <a:gd name="adj1" fmla="val -69194"/>
              <a:gd name="adj2" fmla="val 37615"/>
              <a:gd name="adj3" fmla="val 16667"/>
            </a:avLst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18B49081-88AC-1FCF-4D71-03DCF0A9A912}"/>
              </a:ext>
            </a:extLst>
          </p:cNvPr>
          <p:cNvSpPr txBox="1"/>
          <p:nvPr/>
        </p:nvSpPr>
        <p:spPr>
          <a:xfrm>
            <a:off x="3200400" y="2076450"/>
            <a:ext cx="52389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es-MX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suggest</a:t>
            </a:r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a </a:t>
            </a:r>
            <a:r>
              <a:rPr lang="es-MX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cough</a:t>
            </a:r>
            <a:r>
              <a:rPr lang="es-MX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s-MX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Professional lady pharmacist. Over white background , #Ad, #lady,  #Professional, #pharmacist, #background, #white #ad | Lady, Professional,  Girls image">
            <a:extLst>
              <a:ext uri="{FF2B5EF4-FFF2-40B4-BE49-F238E27FC236}">
                <a16:creationId xmlns:a16="http://schemas.microsoft.com/office/drawing/2014/main" id="{726AEB6C-575D-B3A4-8F57-2663AC15BF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74"/>
          <a:stretch/>
        </p:blipFill>
        <p:spPr bwMode="auto">
          <a:xfrm>
            <a:off x="6648450" y="3468975"/>
            <a:ext cx="2495550" cy="3369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5407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4453611C-FD1E-5CC8-4CE4-6107DF014E6D}"/>
              </a:ext>
            </a:extLst>
          </p:cNvPr>
          <p:cNvSpPr/>
          <p:nvPr/>
        </p:nvSpPr>
        <p:spPr>
          <a:xfrm>
            <a:off x="0" y="0"/>
            <a:ext cx="9144000" cy="400110"/>
          </a:xfrm>
          <a:prstGeom prst="rect">
            <a:avLst/>
          </a:prstGeom>
          <a:solidFill>
            <a:srgbClr val="990099"/>
          </a:solidFill>
        </p:spPr>
        <p:txBody>
          <a:bodyPr wrap="square">
            <a:spAutoFit/>
          </a:bodyPr>
          <a:lstStyle/>
          <a:p>
            <a:r>
              <a:rPr lang="es-MX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GRAMMAR 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“Modal </a:t>
            </a:r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verbs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could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should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es-MX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682E784-CF57-C07A-9632-53AA49012C01}"/>
              </a:ext>
            </a:extLst>
          </p:cNvPr>
          <p:cNvSpPr txBox="1"/>
          <p:nvPr/>
        </p:nvSpPr>
        <p:spPr>
          <a:xfrm>
            <a:off x="14067" y="407961"/>
            <a:ext cx="91299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 err="1"/>
              <a:t>Modals</a:t>
            </a:r>
            <a:r>
              <a:rPr lang="es-MX" sz="2000" dirty="0"/>
              <a:t> </a:t>
            </a:r>
            <a:r>
              <a:rPr lang="es-MX" sz="2000" b="1" dirty="0"/>
              <a:t> Could, </a:t>
            </a:r>
            <a:r>
              <a:rPr lang="es-MX" sz="2000" b="1" dirty="0" err="1"/>
              <a:t>Should</a:t>
            </a:r>
            <a:r>
              <a:rPr lang="es-MX" sz="2000" b="1" dirty="0"/>
              <a:t> </a:t>
            </a:r>
            <a:r>
              <a:rPr lang="es-MX" sz="2000" dirty="0" smtClean="0"/>
              <a:t>are </a:t>
            </a:r>
            <a:r>
              <a:rPr lang="es-MX" sz="2000" dirty="0" err="1" smtClean="0"/>
              <a:t>used</a:t>
            </a:r>
            <a:r>
              <a:rPr lang="es-MX" sz="2000" dirty="0" smtClean="0"/>
              <a:t> to </a:t>
            </a:r>
            <a:r>
              <a:rPr lang="es-MX" sz="2000" dirty="0" err="1"/>
              <a:t>give</a:t>
            </a:r>
            <a:r>
              <a:rPr lang="es-MX" sz="2000" dirty="0"/>
              <a:t> </a:t>
            </a:r>
            <a:r>
              <a:rPr lang="es-MX" sz="2000" dirty="0" err="1"/>
              <a:t>suggestions</a:t>
            </a:r>
            <a:r>
              <a:rPr lang="es-MX" sz="2000" dirty="0"/>
              <a:t>.</a:t>
            </a:r>
            <a:endParaRPr lang="en-US" sz="20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dirty="0" smtClean="0"/>
              <a:t> Use </a:t>
            </a:r>
            <a:r>
              <a:rPr lang="en-US" sz="2000" b="1" dirty="0"/>
              <a:t>Could</a:t>
            </a:r>
            <a:r>
              <a:rPr lang="en-US" sz="2000" dirty="0"/>
              <a:t> is an idea or option to suggest an alternative or possibility.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50B38190-A4B6-41AC-8E65-7D2007AC7C80}"/>
              </a:ext>
            </a:extLst>
          </p:cNvPr>
          <p:cNvSpPr txBox="1"/>
          <p:nvPr/>
        </p:nvSpPr>
        <p:spPr>
          <a:xfrm>
            <a:off x="6515100" y="43934"/>
            <a:ext cx="29146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800" dirty="0" err="1" smtClean="0">
                <a:solidFill>
                  <a:schemeClr val="bg1"/>
                </a:solidFill>
              </a:rPr>
              <a:t>Student´s</a:t>
            </a:r>
            <a:r>
              <a:rPr lang="es-MX" sz="1800" dirty="0" smtClean="0">
                <a:solidFill>
                  <a:schemeClr val="bg1"/>
                </a:solidFill>
              </a:rPr>
              <a:t> </a:t>
            </a:r>
            <a:r>
              <a:rPr lang="es-MX" sz="1800" dirty="0" err="1" smtClean="0">
                <a:solidFill>
                  <a:schemeClr val="bg1"/>
                </a:solidFill>
              </a:rPr>
              <a:t>book</a:t>
            </a:r>
            <a:r>
              <a:rPr lang="es-MX" sz="1800" dirty="0" smtClean="0">
                <a:solidFill>
                  <a:schemeClr val="bg1"/>
                </a:solidFill>
              </a:rPr>
              <a:t> </a:t>
            </a:r>
            <a:r>
              <a:rPr lang="es-MX" sz="1800" dirty="0" err="1">
                <a:solidFill>
                  <a:schemeClr val="bg1"/>
                </a:solidFill>
              </a:rPr>
              <a:t>pg</a:t>
            </a:r>
            <a:r>
              <a:rPr lang="es-MX" sz="1800" dirty="0">
                <a:solidFill>
                  <a:schemeClr val="bg1"/>
                </a:solidFill>
              </a:rPr>
              <a:t> 11 ex 9</a:t>
            </a:r>
          </a:p>
        </p:txBody>
      </p:sp>
      <p:sp>
        <p:nvSpPr>
          <p:cNvPr id="9" name="Bocadillo: rectángulo con esquinas redondeadas 8">
            <a:extLst>
              <a:ext uri="{FF2B5EF4-FFF2-40B4-BE49-F238E27FC236}">
                <a16:creationId xmlns:a16="http://schemas.microsoft.com/office/drawing/2014/main" id="{CA07D310-528E-1E30-7DA6-EA14DD227F3A}"/>
              </a:ext>
            </a:extLst>
          </p:cNvPr>
          <p:cNvSpPr/>
          <p:nvPr/>
        </p:nvSpPr>
        <p:spPr>
          <a:xfrm>
            <a:off x="1771650" y="4457700"/>
            <a:ext cx="5543550" cy="1428750"/>
          </a:xfrm>
          <a:prstGeom prst="wedgeRoundRectCallout">
            <a:avLst>
              <a:gd name="adj1" fmla="val 62660"/>
              <a:gd name="adj2" fmla="val -39394"/>
              <a:gd name="adj3" fmla="val 16667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BAA2B78D-160A-E6CF-265D-85E9A15A2916}"/>
              </a:ext>
            </a:extLst>
          </p:cNvPr>
          <p:cNvSpPr txBox="1"/>
          <p:nvPr/>
        </p:nvSpPr>
        <p:spPr>
          <a:xfrm>
            <a:off x="1962150" y="4762500"/>
            <a:ext cx="53699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</a:t>
            </a:r>
            <a:r>
              <a:rPr lang="es-MX" sz="2400" b="1" u="sng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could</a:t>
            </a:r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try </a:t>
            </a:r>
            <a:r>
              <a:rPr lang="es-MX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new </a:t>
            </a:r>
            <a:r>
              <a:rPr lang="es-MX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cough</a:t>
            </a:r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syrup</a:t>
            </a:r>
            <a:endParaRPr lang="es-MX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</a:t>
            </a:r>
            <a:r>
              <a:rPr lang="es-MX" sz="2400" b="1" u="sng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could</a:t>
            </a:r>
            <a:r>
              <a:rPr lang="es-MX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take</a:t>
            </a:r>
            <a:r>
              <a:rPr lang="es-MX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some </a:t>
            </a:r>
            <a:r>
              <a:rPr lang="es-MX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cough</a:t>
            </a:r>
            <a:r>
              <a:rPr lang="es-MX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drops</a:t>
            </a:r>
            <a:r>
              <a:rPr lang="es-MX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MX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4" descr="75,023 Cough Photos - Free &amp; Royalty-Free Stock Photos from Dreamstime">
            <a:extLst>
              <a:ext uri="{FF2B5EF4-FFF2-40B4-BE49-F238E27FC236}">
                <a16:creationId xmlns:a16="http://schemas.microsoft.com/office/drawing/2014/main" id="{9E3D9E3A-EB29-E67B-3386-FBC3FD9891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323851" y="1397192"/>
            <a:ext cx="3219451" cy="3017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Bocadillo: rectángulo con esquinas redondeadas 9">
            <a:extLst>
              <a:ext uri="{FF2B5EF4-FFF2-40B4-BE49-F238E27FC236}">
                <a16:creationId xmlns:a16="http://schemas.microsoft.com/office/drawing/2014/main" id="{4AB76364-5D96-1636-D577-7212F5C88E20}"/>
              </a:ext>
            </a:extLst>
          </p:cNvPr>
          <p:cNvSpPr/>
          <p:nvPr/>
        </p:nvSpPr>
        <p:spPr>
          <a:xfrm>
            <a:off x="2857500" y="2133600"/>
            <a:ext cx="5276850" cy="1333500"/>
          </a:xfrm>
          <a:prstGeom prst="wedgeRoundRectCallout">
            <a:avLst>
              <a:gd name="adj1" fmla="val -61252"/>
              <a:gd name="adj2" fmla="val -13813"/>
              <a:gd name="adj3" fmla="val 16667"/>
            </a:avLst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18B49081-88AC-1FCF-4D71-03DCF0A9A912}"/>
              </a:ext>
            </a:extLst>
          </p:cNvPr>
          <p:cNvSpPr txBox="1"/>
          <p:nvPr/>
        </p:nvSpPr>
        <p:spPr>
          <a:xfrm>
            <a:off x="2933700" y="2609850"/>
            <a:ext cx="52389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es-MX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suggest</a:t>
            </a:r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a </a:t>
            </a:r>
            <a:r>
              <a:rPr lang="es-MX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cough</a:t>
            </a:r>
            <a:r>
              <a:rPr lang="es-MX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s-MX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Professional lady pharmacist. Over white background , #Ad, #lady,  #Professional, #pharmacist, #background, #white #ad | Lady, Professional,  Girls image">
            <a:extLst>
              <a:ext uri="{FF2B5EF4-FFF2-40B4-BE49-F238E27FC236}">
                <a16:creationId xmlns:a16="http://schemas.microsoft.com/office/drawing/2014/main" id="{726AEB6C-575D-B3A4-8F57-2663AC15BF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74"/>
          <a:stretch/>
        </p:blipFill>
        <p:spPr bwMode="auto">
          <a:xfrm>
            <a:off x="6648450" y="3468975"/>
            <a:ext cx="2495550" cy="3369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0971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4453611C-FD1E-5CC8-4CE4-6107DF014E6D}"/>
              </a:ext>
            </a:extLst>
          </p:cNvPr>
          <p:cNvSpPr/>
          <p:nvPr/>
        </p:nvSpPr>
        <p:spPr>
          <a:xfrm>
            <a:off x="0" y="0"/>
            <a:ext cx="9144000" cy="400110"/>
          </a:xfrm>
          <a:prstGeom prst="rect">
            <a:avLst/>
          </a:prstGeom>
          <a:solidFill>
            <a:srgbClr val="990099"/>
          </a:solidFill>
        </p:spPr>
        <p:txBody>
          <a:bodyPr wrap="square">
            <a:spAutoFit/>
          </a:bodyPr>
          <a:lstStyle/>
          <a:p>
            <a:r>
              <a:rPr lang="es-MX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GRAMMAR 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“Modal </a:t>
            </a:r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verbs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could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should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es-MX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682E784-CF57-C07A-9632-53AA49012C01}"/>
              </a:ext>
            </a:extLst>
          </p:cNvPr>
          <p:cNvSpPr txBox="1"/>
          <p:nvPr/>
        </p:nvSpPr>
        <p:spPr>
          <a:xfrm>
            <a:off x="14067" y="407961"/>
            <a:ext cx="91299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 smtClean="0"/>
              <a:t>Use </a:t>
            </a:r>
            <a:r>
              <a:rPr lang="es-MX" sz="2000" b="1" dirty="0" err="1" smtClean="0"/>
              <a:t>Why</a:t>
            </a:r>
            <a:r>
              <a:rPr lang="es-MX" sz="2000" b="1" dirty="0" smtClean="0"/>
              <a:t> </a:t>
            </a:r>
            <a:r>
              <a:rPr lang="es-MX" sz="2000" b="1" dirty="0" err="1" smtClean="0"/>
              <a:t>dont</a:t>
            </a:r>
            <a:r>
              <a:rPr lang="es-MX" sz="2000" b="1" dirty="0" smtClean="0"/>
              <a:t> </a:t>
            </a:r>
            <a:r>
              <a:rPr lang="es-MX" sz="2000" b="1" dirty="0" err="1" smtClean="0"/>
              <a:t>you</a:t>
            </a:r>
            <a:r>
              <a:rPr lang="es-MX" sz="2000" b="1" dirty="0" smtClean="0"/>
              <a:t>…</a:t>
            </a:r>
            <a:r>
              <a:rPr lang="en-US" sz="2000" b="1" dirty="0" smtClean="0"/>
              <a:t>.  </a:t>
            </a:r>
            <a:r>
              <a:rPr lang="en-US" sz="2000" dirty="0" smtClean="0"/>
              <a:t>Is also a common phrase used to give suggestions.</a:t>
            </a:r>
          </a:p>
          <a:p>
            <a:r>
              <a:rPr lang="en-US" sz="2000" dirty="0" smtClean="0"/>
              <a:t>It is used to convince someone about your idea. </a:t>
            </a:r>
            <a:endParaRPr lang="en-US" sz="2000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50B38190-A4B6-41AC-8E65-7D2007AC7C80}"/>
              </a:ext>
            </a:extLst>
          </p:cNvPr>
          <p:cNvSpPr txBox="1"/>
          <p:nvPr/>
        </p:nvSpPr>
        <p:spPr>
          <a:xfrm>
            <a:off x="6515100" y="43934"/>
            <a:ext cx="29146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800" dirty="0" err="1" smtClean="0">
                <a:solidFill>
                  <a:schemeClr val="bg1"/>
                </a:solidFill>
              </a:rPr>
              <a:t>Student´s</a:t>
            </a:r>
            <a:r>
              <a:rPr lang="es-MX" sz="1800" dirty="0" smtClean="0">
                <a:solidFill>
                  <a:schemeClr val="bg1"/>
                </a:solidFill>
              </a:rPr>
              <a:t> </a:t>
            </a:r>
            <a:r>
              <a:rPr lang="es-MX" sz="1800" dirty="0" err="1" smtClean="0">
                <a:solidFill>
                  <a:schemeClr val="bg1"/>
                </a:solidFill>
              </a:rPr>
              <a:t>book</a:t>
            </a:r>
            <a:r>
              <a:rPr lang="es-MX" sz="1800" dirty="0" smtClean="0">
                <a:solidFill>
                  <a:schemeClr val="bg1"/>
                </a:solidFill>
              </a:rPr>
              <a:t> </a:t>
            </a:r>
            <a:r>
              <a:rPr lang="es-MX" sz="1800" dirty="0" err="1">
                <a:solidFill>
                  <a:schemeClr val="bg1"/>
                </a:solidFill>
              </a:rPr>
              <a:t>pg</a:t>
            </a:r>
            <a:r>
              <a:rPr lang="es-MX" sz="1800" dirty="0">
                <a:solidFill>
                  <a:schemeClr val="bg1"/>
                </a:solidFill>
              </a:rPr>
              <a:t> 11 ex 9</a:t>
            </a:r>
          </a:p>
        </p:txBody>
      </p:sp>
      <p:sp>
        <p:nvSpPr>
          <p:cNvPr id="9" name="Bocadillo: rectángulo con esquinas redondeadas 8">
            <a:extLst>
              <a:ext uri="{FF2B5EF4-FFF2-40B4-BE49-F238E27FC236}">
                <a16:creationId xmlns:a16="http://schemas.microsoft.com/office/drawing/2014/main" id="{CA07D310-528E-1E30-7DA6-EA14DD227F3A}"/>
              </a:ext>
            </a:extLst>
          </p:cNvPr>
          <p:cNvSpPr/>
          <p:nvPr/>
        </p:nvSpPr>
        <p:spPr>
          <a:xfrm>
            <a:off x="971550" y="4457700"/>
            <a:ext cx="6229350" cy="1428750"/>
          </a:xfrm>
          <a:prstGeom prst="wedgeRoundRectCallout">
            <a:avLst>
              <a:gd name="adj1" fmla="val 62660"/>
              <a:gd name="adj2" fmla="val -39394"/>
              <a:gd name="adj3" fmla="val 16667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BAA2B78D-160A-E6CF-265D-85E9A15A2916}"/>
              </a:ext>
            </a:extLst>
          </p:cNvPr>
          <p:cNvSpPr txBox="1"/>
          <p:nvPr/>
        </p:nvSpPr>
        <p:spPr>
          <a:xfrm>
            <a:off x="1104900" y="4914900"/>
            <a:ext cx="61430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</a:t>
            </a:r>
            <a:r>
              <a:rPr lang="es-MX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don´t</a:t>
            </a:r>
            <a:r>
              <a:rPr lang="es-MX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es-MX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try </a:t>
            </a:r>
            <a:r>
              <a:rPr lang="es-MX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es-MX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new </a:t>
            </a:r>
            <a:r>
              <a:rPr lang="es-MX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cough</a:t>
            </a:r>
            <a:r>
              <a:rPr lang="es-MX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drops</a:t>
            </a:r>
            <a:r>
              <a:rPr lang="es-MX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MX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4" descr="75,023 Cough Photos - Free &amp; Royalty-Free Stock Photos from Dreamstime">
            <a:extLst>
              <a:ext uri="{FF2B5EF4-FFF2-40B4-BE49-F238E27FC236}">
                <a16:creationId xmlns:a16="http://schemas.microsoft.com/office/drawing/2014/main" id="{9E3D9E3A-EB29-E67B-3386-FBC3FD9891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323851" y="1397192"/>
            <a:ext cx="3219451" cy="3017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Bocadillo: rectángulo con esquinas redondeadas 9">
            <a:extLst>
              <a:ext uri="{FF2B5EF4-FFF2-40B4-BE49-F238E27FC236}">
                <a16:creationId xmlns:a16="http://schemas.microsoft.com/office/drawing/2014/main" id="{4AB76364-5D96-1636-D577-7212F5C88E20}"/>
              </a:ext>
            </a:extLst>
          </p:cNvPr>
          <p:cNvSpPr/>
          <p:nvPr/>
        </p:nvSpPr>
        <p:spPr>
          <a:xfrm>
            <a:off x="2857500" y="2133600"/>
            <a:ext cx="5276850" cy="1333500"/>
          </a:xfrm>
          <a:prstGeom prst="wedgeRoundRectCallout">
            <a:avLst>
              <a:gd name="adj1" fmla="val -61252"/>
              <a:gd name="adj2" fmla="val -13813"/>
              <a:gd name="adj3" fmla="val 16667"/>
            </a:avLst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18B49081-88AC-1FCF-4D71-03DCF0A9A912}"/>
              </a:ext>
            </a:extLst>
          </p:cNvPr>
          <p:cNvSpPr txBox="1"/>
          <p:nvPr/>
        </p:nvSpPr>
        <p:spPr>
          <a:xfrm>
            <a:off x="2933700" y="2609850"/>
            <a:ext cx="52389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es-MX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suggest</a:t>
            </a:r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a </a:t>
            </a:r>
            <a:r>
              <a:rPr lang="es-MX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cough</a:t>
            </a:r>
            <a:r>
              <a:rPr lang="es-MX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s-MX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Professional lady pharmacist. Over white background , #Ad, #lady,  #Professional, #pharmacist, #background, #white #ad | Lady, Professional,  Girls image">
            <a:extLst>
              <a:ext uri="{FF2B5EF4-FFF2-40B4-BE49-F238E27FC236}">
                <a16:creationId xmlns:a16="http://schemas.microsoft.com/office/drawing/2014/main" id="{726AEB6C-575D-B3A4-8F57-2663AC15BF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74"/>
          <a:stretch/>
        </p:blipFill>
        <p:spPr bwMode="auto">
          <a:xfrm>
            <a:off x="6648450" y="3468975"/>
            <a:ext cx="2495550" cy="3369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9504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FF6CB316-BA74-B3A2-94D8-A0ECBB43E1F5}"/>
              </a:ext>
            </a:extLst>
          </p:cNvPr>
          <p:cNvSpPr/>
          <p:nvPr/>
        </p:nvSpPr>
        <p:spPr>
          <a:xfrm>
            <a:off x="0" y="0"/>
            <a:ext cx="9144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Listening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“Can </a:t>
            </a:r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suggest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anything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?”  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Studentbook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pg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11 ex 2  </a:t>
            </a:r>
            <a:endParaRPr lang="es-MX" sz="1300" dirty="0"/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520F9F67-EF3A-8325-4A6D-88B52D301993}"/>
              </a:ext>
            </a:extLst>
          </p:cNvPr>
          <p:cNvCxnSpPr/>
          <p:nvPr/>
        </p:nvCxnSpPr>
        <p:spPr>
          <a:xfrm>
            <a:off x="0" y="422030"/>
            <a:ext cx="9144000" cy="0"/>
          </a:xfrm>
          <a:prstGeom prst="line">
            <a:avLst/>
          </a:prstGeom>
          <a:ln w="57150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uadroTexto 5">
            <a:extLst>
              <a:ext uri="{FF2B5EF4-FFF2-40B4-BE49-F238E27FC236}">
                <a16:creationId xmlns:a16="http://schemas.microsoft.com/office/drawing/2014/main" id="{CB07F5BB-3165-21C7-D4D5-02E11A7CC3CB}"/>
              </a:ext>
            </a:extLst>
          </p:cNvPr>
          <p:cNvSpPr txBox="1"/>
          <p:nvPr/>
        </p:nvSpPr>
        <p:spPr>
          <a:xfrm>
            <a:off x="0" y="436097"/>
            <a:ext cx="21879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A. </a:t>
            </a:r>
            <a:r>
              <a:rPr lang="es-MX" dirty="0"/>
              <a:t>Listen and </a:t>
            </a:r>
            <a:r>
              <a:rPr lang="es-MX" dirty="0" err="1"/>
              <a:t>practice</a:t>
            </a:r>
            <a:endParaRPr lang="es-MX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65710FE-5C46-81F7-252F-ACAFE442DF3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72807" t="12438" r="2155" b="30204"/>
          <a:stretch/>
        </p:blipFill>
        <p:spPr>
          <a:xfrm>
            <a:off x="5543550" y="689319"/>
            <a:ext cx="3499630" cy="4853356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58A06D4B-AA1F-D5C7-BD5C-6FD594F3076F}"/>
              </a:ext>
            </a:extLst>
          </p:cNvPr>
          <p:cNvSpPr txBox="1"/>
          <p:nvPr/>
        </p:nvSpPr>
        <p:spPr>
          <a:xfrm>
            <a:off x="124264" y="5765404"/>
            <a:ext cx="51900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B. </a:t>
            </a:r>
            <a:r>
              <a:rPr lang="es-MX" dirty="0"/>
              <a:t>Listen </a:t>
            </a:r>
            <a:r>
              <a:rPr lang="es-MX" dirty="0" err="1"/>
              <a:t>to</a:t>
            </a:r>
            <a:r>
              <a:rPr lang="es-MX" dirty="0"/>
              <a:t>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pharmacist</a:t>
            </a:r>
            <a:r>
              <a:rPr lang="es-MX" dirty="0"/>
              <a:t> </a:t>
            </a:r>
            <a:r>
              <a:rPr lang="es-MX" dirty="0" err="1"/>
              <a:t>talk</a:t>
            </a:r>
            <a:r>
              <a:rPr lang="es-MX" dirty="0"/>
              <a:t> </a:t>
            </a:r>
            <a:r>
              <a:rPr lang="es-MX" dirty="0" err="1"/>
              <a:t>to</a:t>
            </a:r>
            <a:r>
              <a:rPr lang="es-MX" dirty="0"/>
              <a:t>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next</a:t>
            </a:r>
            <a:r>
              <a:rPr lang="es-MX" dirty="0"/>
              <a:t> </a:t>
            </a:r>
            <a:r>
              <a:rPr lang="es-MX" dirty="0" err="1"/>
              <a:t>customer</a:t>
            </a:r>
            <a:r>
              <a:rPr lang="es-MX" dirty="0"/>
              <a:t>. </a:t>
            </a:r>
          </a:p>
        </p:txBody>
      </p:sp>
      <p:pic>
        <p:nvPicPr>
          <p:cNvPr id="10" name="98EDF46A">
            <a:hlinkClick r:id="" action="ppaction://media"/>
            <a:extLst>
              <a:ext uri="{FF2B5EF4-FFF2-40B4-BE49-F238E27FC236}">
                <a16:creationId xmlns:a16="http://schemas.microsoft.com/office/drawing/2014/main" id="{F1729FED-B2F4-EC6E-FC43-57F2F85E513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74956" y="6079587"/>
            <a:ext cx="609600" cy="609600"/>
          </a:xfrm>
          <a:prstGeom prst="rect">
            <a:avLst/>
          </a:prstGeom>
        </p:spPr>
      </p:pic>
      <p:pic>
        <p:nvPicPr>
          <p:cNvPr id="11" name="5157E212">
            <a:hlinkClick r:id="" action="ppaction://media"/>
            <a:extLst>
              <a:ext uri="{FF2B5EF4-FFF2-40B4-BE49-F238E27FC236}">
                <a16:creationId xmlns:a16="http://schemas.microsoft.com/office/drawing/2014/main" id="{3F559893-2577-467C-F5B3-41CDB5275AB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56015" y="620250"/>
            <a:ext cx="609600" cy="609600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0BD6DBB5-0499-D552-C424-8CAD7FB2C350}"/>
              </a:ext>
            </a:extLst>
          </p:cNvPr>
          <p:cNvSpPr txBox="1"/>
          <p:nvPr/>
        </p:nvSpPr>
        <p:spPr>
          <a:xfrm>
            <a:off x="1206305" y="6209097"/>
            <a:ext cx="76844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dirty="0"/>
              <a:t>What </a:t>
            </a:r>
            <a:r>
              <a:rPr lang="es-MX" dirty="0" err="1"/>
              <a:t>does</a:t>
            </a:r>
            <a:r>
              <a:rPr lang="es-MX" dirty="0"/>
              <a:t> the </a:t>
            </a:r>
            <a:r>
              <a:rPr lang="es-MX" dirty="0" err="1"/>
              <a:t>customer</a:t>
            </a:r>
            <a:r>
              <a:rPr lang="es-MX" dirty="0"/>
              <a:t> </a:t>
            </a:r>
            <a:r>
              <a:rPr lang="es-MX" dirty="0" err="1"/>
              <a:t>want</a:t>
            </a:r>
            <a:r>
              <a:rPr lang="es-MX" dirty="0" smtClean="0"/>
              <a:t>? </a:t>
            </a:r>
            <a:endParaRPr lang="es-MX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BD90AAC-59D1-1662-A880-D7A5989CF72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8768" t="21180" r="28379" b="19708"/>
          <a:stretch/>
        </p:blipFill>
        <p:spPr>
          <a:xfrm>
            <a:off x="444596" y="952500"/>
            <a:ext cx="5613304" cy="4674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957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04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63669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064E95DD-3123-8600-53A2-E80903C5C812}"/>
              </a:ext>
            </a:extLst>
          </p:cNvPr>
          <p:cNvSpPr txBox="1"/>
          <p:nvPr/>
        </p:nvSpPr>
        <p:spPr>
          <a:xfrm>
            <a:off x="2948859" y="43542"/>
            <a:ext cx="2344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/>
              <a:t>Studentbook</a:t>
            </a:r>
            <a:r>
              <a:rPr lang="es-MX" dirty="0"/>
              <a:t> </a:t>
            </a:r>
            <a:r>
              <a:rPr lang="es-MX" dirty="0" err="1"/>
              <a:t>pg</a:t>
            </a:r>
            <a:r>
              <a:rPr lang="es-MX" dirty="0"/>
              <a:t> 11 ex9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0E60B1B3-D003-F584-562C-62730BFC8623}"/>
              </a:ext>
            </a:extLst>
          </p:cNvPr>
          <p:cNvSpPr/>
          <p:nvPr/>
        </p:nvSpPr>
        <p:spPr>
          <a:xfrm>
            <a:off x="0" y="0"/>
            <a:ext cx="9144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s-MX" sz="2400" dirty="0"/>
          </a:p>
        </p:txBody>
      </p: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30F1425D-995C-E16C-D5D4-AB26DAD97501}"/>
              </a:ext>
            </a:extLst>
          </p:cNvPr>
          <p:cNvCxnSpPr/>
          <p:nvPr/>
        </p:nvCxnSpPr>
        <p:spPr>
          <a:xfrm>
            <a:off x="0" y="422030"/>
            <a:ext cx="9144000" cy="0"/>
          </a:xfrm>
          <a:prstGeom prst="line">
            <a:avLst/>
          </a:prstGeom>
          <a:ln w="57150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n 5">
            <a:extLst>
              <a:ext uri="{FF2B5EF4-FFF2-40B4-BE49-F238E27FC236}">
                <a16:creationId xmlns:a16="http://schemas.microsoft.com/office/drawing/2014/main" id="{69059F13-40E3-A930-9E6F-6F4705085F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154" t="44131" r="29370" b="20512"/>
          <a:stretch/>
        </p:blipFill>
        <p:spPr>
          <a:xfrm>
            <a:off x="43781" y="819495"/>
            <a:ext cx="6344529" cy="5781821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A2A9D633-CBE0-4C3D-479B-6F0D34FDA829}"/>
              </a:ext>
            </a:extLst>
          </p:cNvPr>
          <p:cNvSpPr txBox="1"/>
          <p:nvPr/>
        </p:nvSpPr>
        <p:spPr>
          <a:xfrm>
            <a:off x="56272" y="436097"/>
            <a:ext cx="67477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/>
              <a:t>Choose</a:t>
            </a:r>
            <a:r>
              <a:rPr lang="es-MX" dirty="0"/>
              <a:t>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correct</a:t>
            </a:r>
            <a:r>
              <a:rPr lang="es-MX" dirty="0"/>
              <a:t> </a:t>
            </a:r>
            <a:r>
              <a:rPr lang="es-MX" dirty="0" err="1"/>
              <a:t>words</a:t>
            </a:r>
            <a:r>
              <a:rPr lang="es-MX" dirty="0"/>
              <a:t>. </a:t>
            </a:r>
            <a:r>
              <a:rPr lang="es-MX" dirty="0" err="1"/>
              <a:t>Then</a:t>
            </a:r>
            <a:r>
              <a:rPr lang="es-MX" dirty="0"/>
              <a:t> compare and </a:t>
            </a:r>
            <a:r>
              <a:rPr lang="es-MX" dirty="0" err="1"/>
              <a:t>practice</a:t>
            </a:r>
            <a:r>
              <a:rPr lang="es-MX" dirty="0"/>
              <a:t> </a:t>
            </a:r>
            <a:r>
              <a:rPr lang="es-MX" dirty="0" err="1"/>
              <a:t>with</a:t>
            </a:r>
            <a:r>
              <a:rPr lang="es-MX" dirty="0"/>
              <a:t> a </a:t>
            </a:r>
            <a:r>
              <a:rPr lang="es-MX" dirty="0" err="1"/>
              <a:t>partner</a:t>
            </a:r>
            <a:r>
              <a:rPr lang="es-MX" dirty="0"/>
              <a:t>.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3C6530E7-DCF2-2D14-F787-8D67C0AAA25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9747" t="45697" r="1538" b="18463"/>
          <a:stretch/>
        </p:blipFill>
        <p:spPr>
          <a:xfrm>
            <a:off x="6561220" y="1173757"/>
            <a:ext cx="2369459" cy="1328811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C57B2F48-EBDB-4A06-6D41-41FFAA3422F9}"/>
              </a:ext>
            </a:extLst>
          </p:cNvPr>
          <p:cNvSpPr/>
          <p:nvPr/>
        </p:nvSpPr>
        <p:spPr>
          <a:xfrm>
            <a:off x="8299938" y="629098"/>
            <a:ext cx="717452" cy="9425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2050" name="Picture 2" descr="Natural Home Remedies For Itchy Eyes - PharmEasy Blog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DDDFDE"/>
              </a:clrFrom>
              <a:clrTo>
                <a:srgbClr val="DDDFD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456" b="24827"/>
          <a:stretch/>
        </p:blipFill>
        <p:spPr bwMode="auto">
          <a:xfrm flipH="1">
            <a:off x="6561218" y="2694088"/>
            <a:ext cx="2347745" cy="1508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onsecuencias del insomnio en la muj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2861" y="4817635"/>
            <a:ext cx="3267818" cy="1803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lipse 4"/>
          <p:cNvSpPr/>
          <p:nvPr/>
        </p:nvSpPr>
        <p:spPr>
          <a:xfrm>
            <a:off x="3278257" y="1882277"/>
            <a:ext cx="587130" cy="619503"/>
          </a:xfrm>
          <a:prstGeom prst="ellipse">
            <a:avLst/>
          </a:prstGeom>
          <a:noFill/>
          <a:ln>
            <a:solidFill>
              <a:srgbClr val="CC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" name="Elipse 11"/>
          <p:cNvSpPr/>
          <p:nvPr/>
        </p:nvSpPr>
        <p:spPr>
          <a:xfrm>
            <a:off x="1976116" y="1448972"/>
            <a:ext cx="1266881" cy="529208"/>
          </a:xfrm>
          <a:prstGeom prst="ellipse">
            <a:avLst/>
          </a:prstGeom>
          <a:noFill/>
          <a:ln>
            <a:solidFill>
              <a:srgbClr val="CC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Elipse 12"/>
          <p:cNvSpPr/>
          <p:nvPr/>
        </p:nvSpPr>
        <p:spPr>
          <a:xfrm>
            <a:off x="1802418" y="3252432"/>
            <a:ext cx="647114" cy="618978"/>
          </a:xfrm>
          <a:prstGeom prst="ellipse">
            <a:avLst/>
          </a:prstGeom>
          <a:noFill/>
          <a:ln>
            <a:solidFill>
              <a:srgbClr val="CC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4" name="Elipse 13"/>
          <p:cNvSpPr/>
          <p:nvPr/>
        </p:nvSpPr>
        <p:spPr>
          <a:xfrm>
            <a:off x="761321" y="2812048"/>
            <a:ext cx="647114" cy="618978"/>
          </a:xfrm>
          <a:prstGeom prst="ellipse">
            <a:avLst/>
          </a:prstGeom>
          <a:noFill/>
          <a:ln>
            <a:solidFill>
              <a:srgbClr val="CC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5" name="Elipse 14"/>
          <p:cNvSpPr/>
          <p:nvPr/>
        </p:nvSpPr>
        <p:spPr>
          <a:xfrm>
            <a:off x="717452" y="829994"/>
            <a:ext cx="647114" cy="618978"/>
          </a:xfrm>
          <a:prstGeom prst="ellipse">
            <a:avLst/>
          </a:prstGeom>
          <a:noFill/>
          <a:ln>
            <a:solidFill>
              <a:srgbClr val="CC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6" name="Elipse 15"/>
          <p:cNvSpPr/>
          <p:nvPr/>
        </p:nvSpPr>
        <p:spPr>
          <a:xfrm>
            <a:off x="2529763" y="3765044"/>
            <a:ext cx="713234" cy="618978"/>
          </a:xfrm>
          <a:prstGeom prst="ellipse">
            <a:avLst/>
          </a:prstGeom>
          <a:noFill/>
          <a:ln>
            <a:solidFill>
              <a:srgbClr val="CC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7" name="Elipse 16"/>
          <p:cNvSpPr/>
          <p:nvPr/>
        </p:nvSpPr>
        <p:spPr>
          <a:xfrm>
            <a:off x="2529763" y="4741852"/>
            <a:ext cx="987159" cy="618978"/>
          </a:xfrm>
          <a:prstGeom prst="ellipse">
            <a:avLst/>
          </a:prstGeom>
          <a:noFill/>
          <a:ln>
            <a:solidFill>
              <a:srgbClr val="CC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8" name="Elipse 17"/>
          <p:cNvSpPr/>
          <p:nvPr/>
        </p:nvSpPr>
        <p:spPr>
          <a:xfrm>
            <a:off x="1227688" y="5183917"/>
            <a:ext cx="748427" cy="618978"/>
          </a:xfrm>
          <a:prstGeom prst="ellipse">
            <a:avLst/>
          </a:prstGeom>
          <a:noFill/>
          <a:ln>
            <a:solidFill>
              <a:srgbClr val="CC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95820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2317C07-7E56-ED5F-97CB-E1C00595A733}"/>
              </a:ext>
            </a:extLst>
          </p:cNvPr>
          <p:cNvSpPr txBox="1"/>
          <p:nvPr/>
        </p:nvSpPr>
        <p:spPr>
          <a:xfrm>
            <a:off x="2934791" y="85746"/>
            <a:ext cx="2107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/>
              <a:t>Workbook</a:t>
            </a:r>
            <a:r>
              <a:rPr lang="es-MX" dirty="0"/>
              <a:t> </a:t>
            </a:r>
            <a:r>
              <a:rPr lang="es-MX" dirty="0" err="1"/>
              <a:t>pg</a:t>
            </a:r>
            <a:r>
              <a:rPr lang="es-MX" dirty="0"/>
              <a:t> 11 ex6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F06E69E1-A77F-CAC6-870F-9DAC1E6B06DD}"/>
              </a:ext>
            </a:extLst>
          </p:cNvPr>
          <p:cNvSpPr/>
          <p:nvPr/>
        </p:nvSpPr>
        <p:spPr>
          <a:xfrm>
            <a:off x="0" y="14068"/>
            <a:ext cx="9144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s-MX" sz="2400" dirty="0"/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4A833298-CBAB-ADFA-E346-6A58F8856FC9}"/>
              </a:ext>
            </a:extLst>
          </p:cNvPr>
          <p:cNvCxnSpPr/>
          <p:nvPr/>
        </p:nvCxnSpPr>
        <p:spPr>
          <a:xfrm>
            <a:off x="0" y="450166"/>
            <a:ext cx="9144000" cy="0"/>
          </a:xfrm>
          <a:prstGeom prst="line">
            <a:avLst/>
          </a:prstGeom>
          <a:ln w="57150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uadroTexto 5">
            <a:extLst>
              <a:ext uri="{FF2B5EF4-FFF2-40B4-BE49-F238E27FC236}">
                <a16:creationId xmlns:a16="http://schemas.microsoft.com/office/drawing/2014/main" id="{5321AE15-8AAA-AAAD-16D5-271E0E3DDDC5}"/>
              </a:ext>
            </a:extLst>
          </p:cNvPr>
          <p:cNvSpPr txBox="1"/>
          <p:nvPr/>
        </p:nvSpPr>
        <p:spPr>
          <a:xfrm>
            <a:off x="42204" y="590844"/>
            <a:ext cx="52157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/>
              <a:t>Check</a:t>
            </a:r>
            <a:r>
              <a:rPr lang="es-MX" dirty="0"/>
              <a:t>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correct</a:t>
            </a:r>
            <a:r>
              <a:rPr lang="es-MX" dirty="0"/>
              <a:t> </a:t>
            </a:r>
            <a:r>
              <a:rPr lang="es-MX" dirty="0" err="1"/>
              <a:t>statements</a:t>
            </a:r>
            <a:r>
              <a:rPr lang="es-MX" dirty="0"/>
              <a:t> </a:t>
            </a:r>
            <a:r>
              <a:rPr lang="es-MX" dirty="0" err="1"/>
              <a:t>to</a:t>
            </a:r>
            <a:r>
              <a:rPr lang="es-MX" dirty="0"/>
              <a:t> </a:t>
            </a:r>
            <a:r>
              <a:rPr lang="es-MX" dirty="0" err="1"/>
              <a:t>make</a:t>
            </a:r>
            <a:r>
              <a:rPr lang="es-MX" dirty="0"/>
              <a:t> </a:t>
            </a:r>
            <a:r>
              <a:rPr lang="es-MX" dirty="0" err="1"/>
              <a:t>conversation</a:t>
            </a:r>
            <a:r>
              <a:rPr lang="es-MX" dirty="0"/>
              <a:t>.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F2A41744-5BB2-9374-C790-0CC3FB6332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649" t="10713" r="23821" b="56003"/>
          <a:stretch/>
        </p:blipFill>
        <p:spPr>
          <a:xfrm>
            <a:off x="196946" y="1223886"/>
            <a:ext cx="8468749" cy="5514535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AA51B574-54B2-F217-2BB1-35AEEE93703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230" t="19421" r="8000" b="43638"/>
          <a:stretch/>
        </p:blipFill>
        <p:spPr>
          <a:xfrm>
            <a:off x="6133511" y="534574"/>
            <a:ext cx="2757268" cy="1899139"/>
          </a:xfrm>
          <a:prstGeom prst="rect">
            <a:avLst/>
          </a:prstGeom>
        </p:spPr>
      </p:pic>
      <p:sp>
        <p:nvSpPr>
          <p:cNvPr id="2" name="Elipse 1"/>
          <p:cNvSpPr/>
          <p:nvPr/>
        </p:nvSpPr>
        <p:spPr>
          <a:xfrm>
            <a:off x="2489982" y="2433713"/>
            <a:ext cx="444809" cy="393893"/>
          </a:xfrm>
          <a:prstGeom prst="ellipse">
            <a:avLst/>
          </a:prstGeom>
          <a:solidFill>
            <a:srgbClr val="CC00FF"/>
          </a:solidFill>
          <a:ln>
            <a:solidFill>
              <a:srgbClr val="CC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Elipse 8"/>
          <p:cNvSpPr/>
          <p:nvPr/>
        </p:nvSpPr>
        <p:spPr>
          <a:xfrm>
            <a:off x="2489981" y="4726743"/>
            <a:ext cx="444809" cy="393893"/>
          </a:xfrm>
          <a:prstGeom prst="ellipse">
            <a:avLst/>
          </a:prstGeom>
          <a:solidFill>
            <a:srgbClr val="CC00FF"/>
          </a:solidFill>
          <a:ln>
            <a:solidFill>
              <a:srgbClr val="CC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Elipse 9"/>
          <p:cNvSpPr/>
          <p:nvPr/>
        </p:nvSpPr>
        <p:spPr>
          <a:xfrm>
            <a:off x="2489981" y="5816981"/>
            <a:ext cx="444809" cy="393893"/>
          </a:xfrm>
          <a:prstGeom prst="ellipse">
            <a:avLst/>
          </a:prstGeom>
          <a:solidFill>
            <a:srgbClr val="CC00FF"/>
          </a:solidFill>
          <a:ln>
            <a:solidFill>
              <a:srgbClr val="CC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14086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CA2508FB-A6E8-0008-1BDB-BBE8D87698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231" t="47332" r="15230" b="11623"/>
          <a:stretch/>
        </p:blipFill>
        <p:spPr>
          <a:xfrm>
            <a:off x="70332" y="576777"/>
            <a:ext cx="8412482" cy="6175717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865D04A1-BC63-FB3A-EDE5-BB4CF38A1DEB}"/>
              </a:ext>
            </a:extLst>
          </p:cNvPr>
          <p:cNvSpPr txBox="1"/>
          <p:nvPr/>
        </p:nvSpPr>
        <p:spPr>
          <a:xfrm>
            <a:off x="2948859" y="113882"/>
            <a:ext cx="2107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/>
              <a:t>Workbook</a:t>
            </a:r>
            <a:r>
              <a:rPr lang="es-MX" dirty="0"/>
              <a:t> </a:t>
            </a:r>
            <a:r>
              <a:rPr lang="es-MX" dirty="0" err="1"/>
              <a:t>pg</a:t>
            </a:r>
            <a:r>
              <a:rPr lang="es-MX" dirty="0"/>
              <a:t> 11 ex6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41B6BE86-2CC5-D5B1-F769-EEE98EE9F2B8}"/>
              </a:ext>
            </a:extLst>
          </p:cNvPr>
          <p:cNvSpPr/>
          <p:nvPr/>
        </p:nvSpPr>
        <p:spPr>
          <a:xfrm>
            <a:off x="0" y="14068"/>
            <a:ext cx="9144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s-MX" sz="2400" dirty="0"/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83F27258-F8C3-6B8D-1C69-B85F77B8F6D5}"/>
              </a:ext>
            </a:extLst>
          </p:cNvPr>
          <p:cNvCxnSpPr/>
          <p:nvPr/>
        </p:nvCxnSpPr>
        <p:spPr>
          <a:xfrm>
            <a:off x="0" y="450166"/>
            <a:ext cx="9144000" cy="0"/>
          </a:xfrm>
          <a:prstGeom prst="line">
            <a:avLst/>
          </a:prstGeom>
          <a:ln w="57150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lipse 5"/>
          <p:cNvSpPr/>
          <p:nvPr/>
        </p:nvSpPr>
        <p:spPr>
          <a:xfrm>
            <a:off x="2067952" y="1716260"/>
            <a:ext cx="267286" cy="225081"/>
          </a:xfrm>
          <a:prstGeom prst="ellipse">
            <a:avLst/>
          </a:prstGeom>
          <a:solidFill>
            <a:srgbClr val="CC00FF"/>
          </a:solidFill>
          <a:ln>
            <a:solidFill>
              <a:srgbClr val="CC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Elipse 7"/>
          <p:cNvSpPr/>
          <p:nvPr/>
        </p:nvSpPr>
        <p:spPr>
          <a:xfrm>
            <a:off x="2067952" y="2229734"/>
            <a:ext cx="267286" cy="225081"/>
          </a:xfrm>
          <a:prstGeom prst="ellipse">
            <a:avLst/>
          </a:prstGeom>
          <a:solidFill>
            <a:srgbClr val="CC00FF"/>
          </a:solidFill>
          <a:ln>
            <a:solidFill>
              <a:srgbClr val="CC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Elipse 8"/>
          <p:cNvSpPr/>
          <p:nvPr/>
        </p:nvSpPr>
        <p:spPr>
          <a:xfrm>
            <a:off x="2067952" y="3752559"/>
            <a:ext cx="267286" cy="225081"/>
          </a:xfrm>
          <a:prstGeom prst="ellipse">
            <a:avLst/>
          </a:prstGeom>
          <a:solidFill>
            <a:srgbClr val="CC00FF"/>
          </a:solidFill>
          <a:ln>
            <a:solidFill>
              <a:srgbClr val="CC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Elipse 9"/>
          <p:cNvSpPr/>
          <p:nvPr/>
        </p:nvSpPr>
        <p:spPr>
          <a:xfrm>
            <a:off x="2067952" y="4825221"/>
            <a:ext cx="267286" cy="225081"/>
          </a:xfrm>
          <a:prstGeom prst="ellipse">
            <a:avLst/>
          </a:prstGeom>
          <a:solidFill>
            <a:srgbClr val="CC00FF"/>
          </a:solidFill>
          <a:ln>
            <a:solidFill>
              <a:srgbClr val="CC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Elipse 10"/>
          <p:cNvSpPr/>
          <p:nvPr/>
        </p:nvSpPr>
        <p:spPr>
          <a:xfrm>
            <a:off x="2074987" y="5897883"/>
            <a:ext cx="267286" cy="225081"/>
          </a:xfrm>
          <a:prstGeom prst="ellipse">
            <a:avLst/>
          </a:prstGeom>
          <a:solidFill>
            <a:srgbClr val="CC00FF"/>
          </a:solidFill>
          <a:ln>
            <a:solidFill>
              <a:srgbClr val="CC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12400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207B1FE7-A868-EC47-1745-F07853F71840}"/>
              </a:ext>
            </a:extLst>
          </p:cNvPr>
          <p:cNvSpPr/>
          <p:nvPr/>
        </p:nvSpPr>
        <p:spPr>
          <a:xfrm>
            <a:off x="0" y="14068"/>
            <a:ext cx="9144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s-MX" sz="2400" dirty="0"/>
          </a:p>
        </p:txBody>
      </p: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3F85C670-03BE-1DA3-A8E2-36AAB51783BF}"/>
              </a:ext>
            </a:extLst>
          </p:cNvPr>
          <p:cNvCxnSpPr/>
          <p:nvPr/>
        </p:nvCxnSpPr>
        <p:spPr>
          <a:xfrm>
            <a:off x="0" y="450166"/>
            <a:ext cx="9144000" cy="0"/>
          </a:xfrm>
          <a:prstGeom prst="line">
            <a:avLst/>
          </a:prstGeom>
          <a:ln w="57150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uadroTexto 4">
            <a:extLst>
              <a:ext uri="{FF2B5EF4-FFF2-40B4-BE49-F238E27FC236}">
                <a16:creationId xmlns:a16="http://schemas.microsoft.com/office/drawing/2014/main" id="{2B0007F5-43A4-DB5B-12C9-BAC06CB9C974}"/>
              </a:ext>
            </a:extLst>
          </p:cNvPr>
          <p:cNvSpPr txBox="1"/>
          <p:nvPr/>
        </p:nvSpPr>
        <p:spPr>
          <a:xfrm>
            <a:off x="6896191" y="92323"/>
            <a:ext cx="22618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 smtClean="0"/>
              <a:t>Interchange</a:t>
            </a:r>
            <a:r>
              <a:rPr lang="es-MX" dirty="0" smtClean="0"/>
              <a:t> </a:t>
            </a:r>
            <a:r>
              <a:rPr lang="es-MX" dirty="0" err="1" smtClean="0"/>
              <a:t>resources</a:t>
            </a:r>
            <a:endParaRPr lang="es-MX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40DC480-C53B-B4B1-8AF4-168596002FDA}"/>
              </a:ext>
            </a:extLst>
          </p:cNvPr>
          <p:cNvSpPr txBox="1"/>
          <p:nvPr/>
        </p:nvSpPr>
        <p:spPr>
          <a:xfrm>
            <a:off x="42204" y="449286"/>
            <a:ext cx="3786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/>
              <a:t>Number</a:t>
            </a:r>
            <a:r>
              <a:rPr lang="es-MX" dirty="0"/>
              <a:t>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lines</a:t>
            </a:r>
            <a:r>
              <a:rPr lang="es-MX" dirty="0"/>
              <a:t> of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conversation</a:t>
            </a:r>
            <a:r>
              <a:rPr lang="es-MX" dirty="0"/>
              <a:t>. 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363867" y="1937322"/>
            <a:ext cx="8140889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__1__  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May I </a:t>
            </a:r>
            <a:r>
              <a:rPr lang="es-MX" sz="2000" dirty="0" err="1">
                <a:latin typeface="Arial" panose="020B0604020202020204" pitchFamily="34" charset="0"/>
                <a:cs typeface="Arial" panose="020B0604020202020204" pitchFamily="34" charset="0"/>
              </a:rPr>
              <a:t>help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 you?</a:t>
            </a:r>
          </a:p>
          <a:p>
            <a:pPr>
              <a:lnSpc>
                <a:spcPct val="200000"/>
              </a:lnSpc>
            </a:pP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__5__  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Sure. </a:t>
            </a:r>
            <a:r>
              <a:rPr lang="es-MX" sz="2000" dirty="0" err="1">
                <a:latin typeface="Arial" panose="020B0604020202020204" pitchFamily="34" charset="0"/>
                <a:cs typeface="Arial" panose="020B0604020202020204" pitchFamily="34" charset="0"/>
              </a:rPr>
              <a:t>Anything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 err="1">
                <a:latin typeface="Arial" panose="020B0604020202020204" pitchFamily="34" charset="0"/>
                <a:cs typeface="Arial" panose="020B0604020202020204" pitchFamily="34" charset="0"/>
              </a:rPr>
              <a:t>else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>
              <a:lnSpc>
                <a:spcPct val="200000"/>
              </a:lnSpc>
            </a:pP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__6__  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No, </a:t>
            </a:r>
            <a:r>
              <a:rPr lang="es-MX" sz="2000" dirty="0" err="1">
                <a:latin typeface="Arial" panose="020B0604020202020204" pitchFamily="34" charset="0"/>
                <a:cs typeface="Arial" panose="020B0604020202020204" pitchFamily="34" charset="0"/>
              </a:rPr>
              <a:t>thanks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. Oh, I </a:t>
            </a:r>
            <a:r>
              <a:rPr lang="es-MX" sz="2000" dirty="0" err="1">
                <a:latin typeface="Arial" panose="020B0604020202020204" pitchFamily="34" charset="0"/>
                <a:cs typeface="Arial" panose="020B0604020202020204" pitchFamily="34" charset="0"/>
              </a:rPr>
              <a:t>almost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 err="1">
                <a:latin typeface="Arial" panose="020B0604020202020204" pitchFamily="34" charset="0"/>
                <a:cs typeface="Arial" panose="020B0604020202020204" pitchFamily="34" charset="0"/>
              </a:rPr>
              <a:t>forgot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. Could I have a box of </a:t>
            </a:r>
            <a:r>
              <a:rPr lang="es-MX" sz="2000" dirty="0" err="1">
                <a:latin typeface="Arial" panose="020B0604020202020204" pitchFamily="34" charset="0"/>
                <a:cs typeface="Arial" panose="020B0604020202020204" pitchFamily="34" charset="0"/>
              </a:rPr>
              <a:t>tissues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>
              <a:lnSpc>
                <a:spcPct val="200000"/>
              </a:lnSpc>
            </a:pP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__7__  </a:t>
            </a:r>
            <a:r>
              <a:rPr lang="es-MX" sz="2000" dirty="0" err="1">
                <a:latin typeface="Arial" panose="020B0604020202020204" pitchFamily="34" charset="0"/>
                <a:cs typeface="Arial" panose="020B0604020202020204" pitchFamily="34" charset="0"/>
              </a:rPr>
              <a:t>Here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 you go.</a:t>
            </a:r>
          </a:p>
          <a:p>
            <a:pPr>
              <a:lnSpc>
                <a:spcPct val="200000"/>
              </a:lnSpc>
            </a:pP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__2___  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Yes. </a:t>
            </a:r>
            <a:r>
              <a:rPr lang="es-MX" sz="2000" dirty="0" err="1"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es-MX" sz="2000" dirty="0" err="1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 err="1">
                <a:latin typeface="Arial" panose="020B0604020202020204" pitchFamily="34" charset="0"/>
                <a:cs typeface="Arial" panose="020B0604020202020204" pitchFamily="34" charset="0"/>
              </a:rPr>
              <a:t>suggest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 for a </a:t>
            </a:r>
            <a:r>
              <a:rPr lang="es-MX" sz="2000" dirty="0" err="1">
                <a:latin typeface="Arial" panose="020B0604020202020204" pitchFamily="34" charset="0"/>
                <a:cs typeface="Arial" panose="020B0604020202020204" pitchFamily="34" charset="0"/>
              </a:rPr>
              <a:t>sunburn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>
              <a:lnSpc>
                <a:spcPct val="200000"/>
              </a:lnSpc>
            </a:pP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__4___  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OK, </a:t>
            </a:r>
            <a:r>
              <a:rPr lang="es-MX" sz="2000" dirty="0" err="1">
                <a:latin typeface="Arial" panose="020B0604020202020204" pitchFamily="34" charset="0"/>
                <a:cs typeface="Arial" panose="020B0604020202020204" pitchFamily="34" charset="0"/>
              </a:rPr>
              <a:t>I’ll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 err="1">
                <a:latin typeface="Arial" panose="020B0604020202020204" pitchFamily="34" charset="0"/>
                <a:cs typeface="Arial" panose="020B0604020202020204" pitchFamily="34" charset="0"/>
              </a:rPr>
              <a:t>take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 it. And can I </a:t>
            </a:r>
            <a:r>
              <a:rPr lang="es-MX" sz="2000" dirty="0" err="1">
                <a:latin typeface="Arial" panose="020B0604020202020204" pitchFamily="34" charset="0"/>
                <a:cs typeface="Arial" panose="020B0604020202020204" pitchFamily="34" charset="0"/>
              </a:rPr>
              <a:t>have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s-MX" sz="2000" dirty="0" err="1">
                <a:latin typeface="Arial" panose="020B0604020202020204" pitchFamily="34" charset="0"/>
                <a:cs typeface="Arial" panose="020B0604020202020204" pitchFamily="34" charset="0"/>
              </a:rPr>
              <a:t>bottle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es-MX" sz="2000" dirty="0" err="1">
                <a:latin typeface="Arial" panose="020B0604020202020204" pitchFamily="34" charset="0"/>
                <a:cs typeface="Arial" panose="020B0604020202020204" pitchFamily="34" charset="0"/>
              </a:rPr>
              <a:t>vitamin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 C, </a:t>
            </a:r>
            <a:r>
              <a:rPr lang="es-MX" sz="2000" dirty="0" err="1">
                <a:latin typeface="Arial" panose="020B0604020202020204" pitchFamily="34" charset="0"/>
                <a:cs typeface="Arial" panose="020B0604020202020204" pitchFamily="34" charset="0"/>
              </a:rPr>
              <a:t>please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>
              <a:lnSpc>
                <a:spcPct val="200000"/>
              </a:lnSpc>
            </a:pP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__3__  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You </a:t>
            </a:r>
            <a:r>
              <a:rPr lang="es-MX" sz="2000" dirty="0" err="1">
                <a:latin typeface="Arial" panose="020B0604020202020204" pitchFamily="34" charset="0"/>
                <a:cs typeface="Arial" panose="020B0604020202020204" pitchFamily="34" charset="0"/>
              </a:rPr>
              <a:t>should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 try </a:t>
            </a:r>
            <a:r>
              <a:rPr lang="es-MX" sz="2000" dirty="0" err="1"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 err="1">
                <a:latin typeface="Arial" panose="020B0604020202020204" pitchFamily="34" charset="0"/>
                <a:cs typeface="Arial" panose="020B0604020202020204" pitchFamily="34" charset="0"/>
              </a:rPr>
              <a:t>lotion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MX" sz="2000" dirty="0" err="1"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 err="1">
                <a:latin typeface="Arial" panose="020B0604020202020204" pitchFamily="34" charset="0"/>
                <a:cs typeface="Arial" panose="020B0604020202020204" pitchFamily="34" charset="0"/>
              </a:rPr>
              <a:t>really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 err="1">
                <a:latin typeface="Arial" panose="020B0604020202020204" pitchFamily="34" charset="0"/>
                <a:cs typeface="Arial" panose="020B0604020202020204" pitchFamily="34" charset="0"/>
              </a:rPr>
              <a:t>works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  <p:sp>
        <p:nvSpPr>
          <p:cNvPr id="13" name="AutoShape 9" descr="Apothecary selling drug to senior man at pharmacy Stock Photo by  ©Syda_Productions 17645737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4270" y="630587"/>
            <a:ext cx="4100421" cy="2713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9582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207B1FE7-A868-EC47-1745-F07853F71840}"/>
              </a:ext>
            </a:extLst>
          </p:cNvPr>
          <p:cNvSpPr/>
          <p:nvPr/>
        </p:nvSpPr>
        <p:spPr>
          <a:xfrm>
            <a:off x="0" y="14068"/>
            <a:ext cx="9144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s-MX" sz="2400" dirty="0"/>
          </a:p>
        </p:txBody>
      </p: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3F85C670-03BE-1DA3-A8E2-36AAB51783BF}"/>
              </a:ext>
            </a:extLst>
          </p:cNvPr>
          <p:cNvCxnSpPr/>
          <p:nvPr/>
        </p:nvCxnSpPr>
        <p:spPr>
          <a:xfrm>
            <a:off x="0" y="450166"/>
            <a:ext cx="9144000" cy="0"/>
          </a:xfrm>
          <a:prstGeom prst="line">
            <a:avLst/>
          </a:prstGeom>
          <a:ln w="57150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uadroTexto 4">
            <a:extLst>
              <a:ext uri="{FF2B5EF4-FFF2-40B4-BE49-F238E27FC236}">
                <a16:creationId xmlns:a16="http://schemas.microsoft.com/office/drawing/2014/main" id="{D40DC480-C53B-B4B1-8AF4-168596002FDA}"/>
              </a:ext>
            </a:extLst>
          </p:cNvPr>
          <p:cNvSpPr txBox="1"/>
          <p:nvPr/>
        </p:nvSpPr>
        <p:spPr>
          <a:xfrm>
            <a:off x="42204" y="449286"/>
            <a:ext cx="70921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/>
              <a:t>Number</a:t>
            </a:r>
            <a:r>
              <a:rPr lang="es-MX" dirty="0"/>
              <a:t>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lines</a:t>
            </a:r>
            <a:r>
              <a:rPr lang="es-MX" dirty="0"/>
              <a:t> </a:t>
            </a:r>
            <a:r>
              <a:rPr lang="es-MX" dirty="0" err="1"/>
              <a:t>of</a:t>
            </a:r>
            <a:r>
              <a:rPr lang="es-MX" dirty="0"/>
              <a:t>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conversation</a:t>
            </a:r>
            <a:r>
              <a:rPr lang="es-MX" dirty="0"/>
              <a:t>. </a:t>
            </a:r>
            <a:r>
              <a:rPr lang="es-MX" dirty="0" err="1"/>
              <a:t>Then</a:t>
            </a:r>
            <a:r>
              <a:rPr lang="es-MX" dirty="0"/>
              <a:t> </a:t>
            </a:r>
            <a:r>
              <a:rPr lang="es-MX" dirty="0" err="1"/>
              <a:t>write</a:t>
            </a:r>
            <a:r>
              <a:rPr lang="es-MX" dirty="0"/>
              <a:t>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conversation</a:t>
            </a:r>
            <a:r>
              <a:rPr lang="es-MX" dirty="0"/>
              <a:t> </a:t>
            </a:r>
            <a:r>
              <a:rPr lang="es-MX" dirty="0" err="1"/>
              <a:t>below</a:t>
            </a:r>
            <a:r>
              <a:rPr lang="es-MX" dirty="0"/>
              <a:t>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B0007F5-43A4-DB5B-12C9-BAC06CB9C974}"/>
              </a:ext>
            </a:extLst>
          </p:cNvPr>
          <p:cNvSpPr txBox="1"/>
          <p:nvPr/>
        </p:nvSpPr>
        <p:spPr>
          <a:xfrm>
            <a:off x="6527696" y="92323"/>
            <a:ext cx="26076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 smtClean="0"/>
              <a:t>Student´s</a:t>
            </a:r>
            <a:r>
              <a:rPr lang="es-MX" dirty="0" smtClean="0"/>
              <a:t> </a:t>
            </a:r>
            <a:r>
              <a:rPr lang="es-MX" dirty="0" err="1" smtClean="0"/>
              <a:t>book</a:t>
            </a:r>
            <a:r>
              <a:rPr lang="es-MX" dirty="0" smtClean="0"/>
              <a:t> </a:t>
            </a:r>
            <a:r>
              <a:rPr lang="es-MX" dirty="0" err="1"/>
              <a:t>pg</a:t>
            </a:r>
            <a:r>
              <a:rPr lang="es-MX" dirty="0"/>
              <a:t> 83 ex 2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E2A38AA1-DF1F-B968-98AA-507E33417AC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768" t="39616" r="22781" b="42524"/>
          <a:stretch/>
        </p:blipFill>
        <p:spPr>
          <a:xfrm>
            <a:off x="257744" y="832696"/>
            <a:ext cx="6661053" cy="3361889"/>
          </a:xfrm>
          <a:prstGeom prst="rect">
            <a:avLst/>
          </a:prstGeom>
        </p:spPr>
      </p:pic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1286554"/>
              </p:ext>
            </p:extLst>
          </p:nvPr>
        </p:nvGraphicFramePr>
        <p:xfrm>
          <a:off x="552450" y="4102100"/>
          <a:ext cx="82677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67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MX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A:  </a:t>
                      </a:r>
                      <a:r>
                        <a:rPr lang="es-MX" b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Hello</a:t>
                      </a:r>
                      <a:r>
                        <a:rPr lang="es-MX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  <a:r>
                        <a:rPr lang="es-MX" b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May</a:t>
                      </a:r>
                      <a:r>
                        <a:rPr lang="es-MX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 </a:t>
                      </a:r>
                      <a:r>
                        <a:rPr lang="es-MX" b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help</a:t>
                      </a:r>
                      <a:r>
                        <a:rPr lang="es-MX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b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you</a:t>
                      </a:r>
                      <a:r>
                        <a:rPr lang="es-MX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s-MX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B:</a:t>
                      </a:r>
                      <a:endParaRPr lang="es-MX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A:</a:t>
                      </a:r>
                      <a:endParaRPr lang="es-MX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B:</a:t>
                      </a:r>
                      <a:endParaRPr lang="es-MX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A:</a:t>
                      </a:r>
                      <a:endParaRPr lang="es-MX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B:</a:t>
                      </a:r>
                      <a:endParaRPr lang="es-MX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A:</a:t>
                      </a:r>
                      <a:endParaRPr lang="es-MX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" name="CuadroTexto 6"/>
          <p:cNvSpPr txBox="1"/>
          <p:nvPr/>
        </p:nvSpPr>
        <p:spPr>
          <a:xfrm>
            <a:off x="690783" y="910951"/>
            <a:ext cx="7839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2</a:t>
            </a:r>
            <a:endParaRPr lang="es-MX" dirty="0"/>
          </a:p>
        </p:txBody>
      </p:sp>
      <p:sp>
        <p:nvSpPr>
          <p:cNvPr id="9" name="CuadroTexto 8"/>
          <p:cNvSpPr txBox="1"/>
          <p:nvPr/>
        </p:nvSpPr>
        <p:spPr>
          <a:xfrm>
            <a:off x="840604" y="2810319"/>
            <a:ext cx="307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3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859595" y="3640435"/>
            <a:ext cx="446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4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770999" y="1347277"/>
            <a:ext cx="446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5</a:t>
            </a:r>
            <a:endParaRPr lang="es-MX" dirty="0"/>
          </a:p>
        </p:txBody>
      </p:sp>
      <p:sp>
        <p:nvSpPr>
          <p:cNvPr id="12" name="CuadroTexto 11"/>
          <p:cNvSpPr txBox="1"/>
          <p:nvPr/>
        </p:nvSpPr>
        <p:spPr>
          <a:xfrm>
            <a:off x="840604" y="3178770"/>
            <a:ext cx="446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6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770999" y="1783603"/>
            <a:ext cx="446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7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478405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7E8DCE0B-FDB9-3F87-DB49-BDE010F86DD5}"/>
              </a:ext>
            </a:extLst>
          </p:cNvPr>
          <p:cNvSpPr txBox="1"/>
          <p:nvPr/>
        </p:nvSpPr>
        <p:spPr>
          <a:xfrm>
            <a:off x="2948859" y="113882"/>
            <a:ext cx="2160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/>
              <a:t>Workbook</a:t>
            </a:r>
            <a:r>
              <a:rPr lang="es-MX" dirty="0"/>
              <a:t> </a:t>
            </a:r>
            <a:r>
              <a:rPr lang="es-MX" dirty="0" err="1"/>
              <a:t>pg</a:t>
            </a:r>
            <a:r>
              <a:rPr lang="es-MX" dirty="0"/>
              <a:t> 12  ex7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267B1305-9417-8927-82B2-938FD6569E74}"/>
              </a:ext>
            </a:extLst>
          </p:cNvPr>
          <p:cNvSpPr/>
          <p:nvPr/>
        </p:nvSpPr>
        <p:spPr>
          <a:xfrm>
            <a:off x="0" y="14068"/>
            <a:ext cx="9144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s-MX" sz="2400" dirty="0"/>
          </a:p>
        </p:txBody>
      </p: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B64B54E8-6820-E866-3047-C5634CFE9859}"/>
              </a:ext>
            </a:extLst>
          </p:cNvPr>
          <p:cNvCxnSpPr/>
          <p:nvPr/>
        </p:nvCxnSpPr>
        <p:spPr>
          <a:xfrm>
            <a:off x="0" y="450166"/>
            <a:ext cx="9144000" cy="0"/>
          </a:xfrm>
          <a:prstGeom prst="line">
            <a:avLst/>
          </a:prstGeom>
          <a:ln w="57150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uadroTexto 6">
            <a:extLst>
              <a:ext uri="{FF2B5EF4-FFF2-40B4-BE49-F238E27FC236}">
                <a16:creationId xmlns:a16="http://schemas.microsoft.com/office/drawing/2014/main" id="{4E751C3C-D4B1-3888-9CDD-0361ED819A47}"/>
              </a:ext>
            </a:extLst>
          </p:cNvPr>
          <p:cNvSpPr txBox="1"/>
          <p:nvPr/>
        </p:nvSpPr>
        <p:spPr>
          <a:xfrm>
            <a:off x="42204" y="506436"/>
            <a:ext cx="49800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Complete </a:t>
            </a:r>
            <a:r>
              <a:rPr lang="es-MX" dirty="0" err="1"/>
              <a:t>this</a:t>
            </a:r>
            <a:r>
              <a:rPr lang="es-MX" dirty="0"/>
              <a:t> </a:t>
            </a:r>
            <a:r>
              <a:rPr lang="es-MX" dirty="0" err="1"/>
              <a:t>conversation</a:t>
            </a:r>
            <a:r>
              <a:rPr lang="es-MX" dirty="0"/>
              <a:t> </a:t>
            </a:r>
            <a:r>
              <a:rPr lang="es-MX" dirty="0" err="1"/>
              <a:t>with</a:t>
            </a:r>
            <a:r>
              <a:rPr lang="es-MX" dirty="0"/>
              <a:t>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correct</a:t>
            </a:r>
            <a:r>
              <a:rPr lang="es-MX" dirty="0"/>
              <a:t> </a:t>
            </a:r>
            <a:r>
              <a:rPr lang="es-MX" dirty="0" err="1"/>
              <a:t>words</a:t>
            </a:r>
            <a:r>
              <a:rPr lang="es-MX" dirty="0"/>
              <a:t>.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6EFDD8BC-F6C0-65C4-5B16-48D1E862468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8768" t="16254" r="60389" b="51397"/>
          <a:stretch/>
        </p:blipFill>
        <p:spPr>
          <a:xfrm>
            <a:off x="64423" y="1066800"/>
            <a:ext cx="7838636" cy="5657559"/>
          </a:xfrm>
          <a:prstGeom prst="rect">
            <a:avLst/>
          </a:prstGeom>
        </p:spPr>
      </p:pic>
      <p:sp>
        <p:nvSpPr>
          <p:cNvPr id="5" name="AutoShape 2" descr="Young sick man isolated over white background. Hold white cup with liquid  medicine in it. Drinking for better health. Sick ill guy covered with  blanket. - Stock Image - Everypixe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4100" name="Picture 4" descr="Portrait Of A Sick Man With The Flu, Allergy, Germs,cold Coughing Isolated  On White Background Stock Photo, Picture and Royalty Free Image. Image  58898360.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04" r="11719"/>
          <a:stretch/>
        </p:blipFill>
        <p:spPr bwMode="auto">
          <a:xfrm>
            <a:off x="6858000" y="3951342"/>
            <a:ext cx="2286000" cy="2773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lipse 5"/>
          <p:cNvSpPr/>
          <p:nvPr/>
        </p:nvSpPr>
        <p:spPr>
          <a:xfrm>
            <a:off x="5686864" y="1974386"/>
            <a:ext cx="618978" cy="478302"/>
          </a:xfrm>
          <a:prstGeom prst="ellipse">
            <a:avLst/>
          </a:prstGeom>
          <a:noFill/>
          <a:ln w="28575">
            <a:solidFill>
              <a:srgbClr val="CC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Elipse 10"/>
          <p:cNvSpPr/>
          <p:nvPr/>
        </p:nvSpPr>
        <p:spPr>
          <a:xfrm>
            <a:off x="2329881" y="2984915"/>
            <a:ext cx="618978" cy="478302"/>
          </a:xfrm>
          <a:prstGeom prst="ellipse">
            <a:avLst/>
          </a:prstGeom>
          <a:noFill/>
          <a:ln w="28575">
            <a:solidFill>
              <a:srgbClr val="CC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" name="Elipse 11"/>
          <p:cNvSpPr/>
          <p:nvPr/>
        </p:nvSpPr>
        <p:spPr>
          <a:xfrm>
            <a:off x="4398409" y="4546428"/>
            <a:ext cx="618978" cy="478302"/>
          </a:xfrm>
          <a:prstGeom prst="ellipse">
            <a:avLst/>
          </a:prstGeom>
          <a:noFill/>
          <a:ln w="28575">
            <a:solidFill>
              <a:srgbClr val="CC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Elipse 12"/>
          <p:cNvSpPr/>
          <p:nvPr/>
        </p:nvSpPr>
        <p:spPr>
          <a:xfrm>
            <a:off x="5109707" y="6166560"/>
            <a:ext cx="618978" cy="478302"/>
          </a:xfrm>
          <a:prstGeom prst="ellipse">
            <a:avLst/>
          </a:prstGeom>
          <a:noFill/>
          <a:ln w="28575">
            <a:solidFill>
              <a:srgbClr val="CC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CuadroTexto 8"/>
          <p:cNvSpPr txBox="1"/>
          <p:nvPr/>
        </p:nvSpPr>
        <p:spPr>
          <a:xfrm>
            <a:off x="6238715" y="1659539"/>
            <a:ext cx="9287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 smtClean="0"/>
              <a:t>for</a:t>
            </a:r>
            <a:endParaRPr lang="es-MX" sz="2800" dirty="0"/>
          </a:p>
        </p:txBody>
      </p:sp>
      <p:sp>
        <p:nvSpPr>
          <p:cNvPr id="15" name="CuadroTexto 14"/>
          <p:cNvSpPr txBox="1"/>
          <p:nvPr/>
        </p:nvSpPr>
        <p:spPr>
          <a:xfrm>
            <a:off x="3634889" y="4093786"/>
            <a:ext cx="8514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 smtClean="0"/>
              <a:t>with</a:t>
            </a:r>
            <a:endParaRPr lang="es-MX" sz="2800" dirty="0"/>
          </a:p>
        </p:txBody>
      </p:sp>
      <p:sp>
        <p:nvSpPr>
          <p:cNvPr id="16" name="CuadroTexto 15"/>
          <p:cNvSpPr txBox="1"/>
          <p:nvPr/>
        </p:nvSpPr>
        <p:spPr>
          <a:xfrm>
            <a:off x="4532550" y="5643340"/>
            <a:ext cx="5771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 smtClean="0"/>
              <a:t>of</a:t>
            </a:r>
            <a:endParaRPr lang="es-MX" sz="2800" dirty="0"/>
          </a:p>
        </p:txBody>
      </p:sp>
      <p:sp>
        <p:nvSpPr>
          <p:cNvPr id="17" name="CuadroTexto 16"/>
          <p:cNvSpPr txBox="1"/>
          <p:nvPr/>
        </p:nvSpPr>
        <p:spPr>
          <a:xfrm>
            <a:off x="2795665" y="2532273"/>
            <a:ext cx="773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 smtClean="0"/>
              <a:t>at</a:t>
            </a:r>
            <a:endParaRPr lang="es-MX" sz="2800" dirty="0"/>
          </a:p>
        </p:txBody>
      </p:sp>
      <p:sp>
        <p:nvSpPr>
          <p:cNvPr id="18" name="CuadroTexto 17"/>
          <p:cNvSpPr txBox="1"/>
          <p:nvPr/>
        </p:nvSpPr>
        <p:spPr>
          <a:xfrm>
            <a:off x="6084183" y="2588342"/>
            <a:ext cx="6189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 smtClean="0"/>
              <a:t>to</a:t>
            </a:r>
            <a:endParaRPr lang="es-MX" sz="2800" dirty="0"/>
          </a:p>
        </p:txBody>
      </p:sp>
      <p:sp>
        <p:nvSpPr>
          <p:cNvPr id="19" name="Elipse 18"/>
          <p:cNvSpPr/>
          <p:nvPr/>
        </p:nvSpPr>
        <p:spPr>
          <a:xfrm>
            <a:off x="6548511" y="3030691"/>
            <a:ext cx="618978" cy="478302"/>
          </a:xfrm>
          <a:prstGeom prst="ellipse">
            <a:avLst/>
          </a:prstGeom>
          <a:noFill/>
          <a:ln w="28575">
            <a:solidFill>
              <a:srgbClr val="CC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53051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2">
            <a:extLst>
              <a:ext uri="{FF2B5EF4-FFF2-40B4-BE49-F238E27FC236}">
                <a16:creationId xmlns:a16="http://schemas.microsoft.com/office/drawing/2014/main" id="{5F4E5999-9AF8-91A6-CBA9-A9465E5C63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1946452"/>
              </p:ext>
            </p:extLst>
          </p:nvPr>
        </p:nvGraphicFramePr>
        <p:xfrm>
          <a:off x="368662" y="4440784"/>
          <a:ext cx="8311970" cy="20122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7179">
                  <a:extLst>
                    <a:ext uri="{9D8B030D-6E8A-4147-A177-3AD203B41FA5}">
                      <a16:colId xmlns:a16="http://schemas.microsoft.com/office/drawing/2014/main" val="3190558931"/>
                    </a:ext>
                  </a:extLst>
                </a:gridCol>
                <a:gridCol w="1951219">
                  <a:extLst>
                    <a:ext uri="{9D8B030D-6E8A-4147-A177-3AD203B41FA5}">
                      <a16:colId xmlns:a16="http://schemas.microsoft.com/office/drawing/2014/main" val="3317395320"/>
                    </a:ext>
                  </a:extLst>
                </a:gridCol>
                <a:gridCol w="1411075">
                  <a:extLst>
                    <a:ext uri="{9D8B030D-6E8A-4147-A177-3AD203B41FA5}">
                      <a16:colId xmlns:a16="http://schemas.microsoft.com/office/drawing/2014/main" val="298167580"/>
                    </a:ext>
                  </a:extLst>
                </a:gridCol>
                <a:gridCol w="3152497">
                  <a:extLst>
                    <a:ext uri="{9D8B030D-6E8A-4147-A177-3AD203B41FA5}">
                      <a16:colId xmlns:a16="http://schemas.microsoft.com/office/drawing/2014/main" val="3776798246"/>
                    </a:ext>
                  </a:extLst>
                </a:gridCol>
              </a:tblGrid>
              <a:tr h="404474">
                <a:tc>
                  <a:txBody>
                    <a:bodyPr/>
                    <a:lstStyle/>
                    <a:p>
                      <a:pPr algn="ctr"/>
                      <a:r>
                        <a:rPr lang="es-MX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modal</a:t>
                      </a:r>
                    </a:p>
                  </a:txBody>
                  <a:tcPr>
                    <a:solidFill>
                      <a:srgbClr val="FFC5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subject</a:t>
                      </a:r>
                      <a:endParaRPr lang="es-MX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C5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verb</a:t>
                      </a:r>
                      <a:endParaRPr lang="es-MX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C5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complement</a:t>
                      </a:r>
                      <a:endParaRPr lang="es-MX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C5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0392130"/>
                  </a:ext>
                </a:extLst>
              </a:tr>
              <a:tr h="404474">
                <a:tc>
                  <a:txBody>
                    <a:bodyPr/>
                    <a:lstStyle/>
                    <a:p>
                      <a:pPr algn="ctr"/>
                      <a:r>
                        <a:rPr lang="es-MX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r>
                        <a:rPr lang="es-MX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</a:t>
                      </a:r>
                      <a:endParaRPr lang="es-MX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s-MX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s-MX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leave</a:t>
                      </a:r>
                      <a:endParaRPr lang="es-MX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s-MX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</a:t>
                      </a:r>
                      <a:r>
                        <a:rPr lang="es-MX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classroom</a:t>
                      </a:r>
                      <a:r>
                        <a:rPr lang="es-MX" sz="4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615010"/>
                  </a:ext>
                </a:extLst>
              </a:tr>
              <a:tr h="404474">
                <a:tc>
                  <a:txBody>
                    <a:bodyPr/>
                    <a:lstStyle/>
                    <a:p>
                      <a:pPr algn="ctr"/>
                      <a:r>
                        <a:rPr lang="es-MX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r>
                        <a:rPr lang="es-MX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ould</a:t>
                      </a:r>
                      <a:endParaRPr lang="es-MX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s-MX" sz="24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r>
                        <a:rPr lang="es-MX" sz="2400" dirty="0" err="1"/>
                        <a:t>leave</a:t>
                      </a:r>
                      <a:endParaRPr lang="es-MX" sz="2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r>
                        <a:rPr lang="es-MX" sz="2400" dirty="0" err="1"/>
                        <a:t>the</a:t>
                      </a:r>
                      <a:r>
                        <a:rPr lang="es-MX" sz="2400" dirty="0"/>
                        <a:t> </a:t>
                      </a:r>
                      <a:r>
                        <a:rPr lang="es-MX" sz="2400" dirty="0" err="1"/>
                        <a:t>classroom</a:t>
                      </a:r>
                      <a:r>
                        <a:rPr lang="es-MX" sz="2400" dirty="0"/>
                        <a:t>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4751888"/>
                  </a:ext>
                </a:extLst>
              </a:tr>
              <a:tr h="518775">
                <a:tc>
                  <a:txBody>
                    <a:bodyPr/>
                    <a:lstStyle/>
                    <a:p>
                      <a:pPr algn="ctr"/>
                      <a:r>
                        <a:rPr lang="es-MX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May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s-MX" sz="24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s-MX" sz="2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s-MX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6572018"/>
                  </a:ext>
                </a:extLst>
              </a:tr>
            </a:tbl>
          </a:graphicData>
        </a:graphic>
      </p:graphicFrame>
      <p:sp>
        <p:nvSpPr>
          <p:cNvPr id="3" name="Rectángulo 2">
            <a:extLst>
              <a:ext uri="{FF2B5EF4-FFF2-40B4-BE49-F238E27FC236}">
                <a16:creationId xmlns:a16="http://schemas.microsoft.com/office/drawing/2014/main" id="{0D97AA13-5E14-B220-D2A4-AE7FF150188F}"/>
              </a:ext>
            </a:extLst>
          </p:cNvPr>
          <p:cNvSpPr/>
          <p:nvPr/>
        </p:nvSpPr>
        <p:spPr>
          <a:xfrm>
            <a:off x="0" y="0"/>
            <a:ext cx="9144000" cy="400110"/>
          </a:xfrm>
          <a:prstGeom prst="rect">
            <a:avLst/>
          </a:prstGeom>
          <a:solidFill>
            <a:srgbClr val="990099"/>
          </a:solidFill>
        </p:spPr>
        <p:txBody>
          <a:bodyPr wrap="square">
            <a:spAutoFit/>
          </a:bodyPr>
          <a:lstStyle/>
          <a:p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GRAMMAR </a:t>
            </a:r>
            <a:r>
              <a:rPr lang="es-MX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“Modal </a:t>
            </a:r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verbs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</a:t>
            </a:r>
            <a:r>
              <a:rPr lang="es-MX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ould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</a:t>
            </a:r>
            <a:r>
              <a:rPr lang="es-MX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ay”</a:t>
            </a:r>
            <a:endParaRPr lang="es-MX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B875B8BD-292D-B89E-093A-C14F36D0BB64}"/>
              </a:ext>
            </a:extLst>
          </p:cNvPr>
          <p:cNvSpPr txBox="1"/>
          <p:nvPr/>
        </p:nvSpPr>
        <p:spPr>
          <a:xfrm>
            <a:off x="336731" y="4113937"/>
            <a:ext cx="49530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200" b="1" dirty="0" err="1">
                <a:solidFill>
                  <a:srgbClr val="7030A0"/>
                </a:solidFill>
              </a:rPr>
              <a:t>Structure</a:t>
            </a:r>
            <a:r>
              <a:rPr lang="es-MX" sz="2200" b="1" dirty="0">
                <a:solidFill>
                  <a:srgbClr val="7030A0"/>
                </a:solidFill>
              </a:rPr>
              <a:t> of </a:t>
            </a:r>
            <a:r>
              <a:rPr lang="es-MX" sz="2200" b="1" dirty="0" err="1">
                <a:solidFill>
                  <a:srgbClr val="7030A0"/>
                </a:solidFill>
              </a:rPr>
              <a:t>questions</a:t>
            </a:r>
            <a:r>
              <a:rPr lang="es-MX" sz="2200" b="1" dirty="0">
                <a:solidFill>
                  <a:srgbClr val="7030A0"/>
                </a:solidFill>
              </a:rPr>
              <a:t> </a:t>
            </a:r>
            <a:r>
              <a:rPr lang="es-MX" sz="2200" b="1" dirty="0" err="1" smtClean="0">
                <a:solidFill>
                  <a:srgbClr val="7030A0"/>
                </a:solidFill>
              </a:rPr>
              <a:t>with</a:t>
            </a:r>
            <a:r>
              <a:rPr lang="es-MX" sz="2200" b="1" dirty="0" smtClean="0">
                <a:solidFill>
                  <a:srgbClr val="7030A0"/>
                </a:solidFill>
              </a:rPr>
              <a:t> </a:t>
            </a:r>
            <a:r>
              <a:rPr lang="es-MX" sz="2200" b="1" dirty="0" err="1" smtClean="0">
                <a:solidFill>
                  <a:srgbClr val="7030A0"/>
                </a:solidFill>
              </a:rPr>
              <a:t>modals</a:t>
            </a:r>
            <a:endParaRPr lang="es-MX" sz="2200" b="1" dirty="0">
              <a:solidFill>
                <a:srgbClr val="7030A0"/>
              </a:solidFill>
            </a:endParaRPr>
          </a:p>
        </p:txBody>
      </p:sp>
      <p:graphicFrame>
        <p:nvGraphicFramePr>
          <p:cNvPr id="27" name="Tabla 5">
            <a:extLst>
              <a:ext uri="{FF2B5EF4-FFF2-40B4-BE49-F238E27FC236}">
                <a16:creationId xmlns:a16="http://schemas.microsoft.com/office/drawing/2014/main" id="{FC5D09E5-F5B3-E123-1DFF-B8DBFA1BBE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4707231"/>
              </p:ext>
            </p:extLst>
          </p:nvPr>
        </p:nvGraphicFramePr>
        <p:xfrm>
          <a:off x="266700" y="606790"/>
          <a:ext cx="3810000" cy="28984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2625">
                  <a:extLst>
                    <a:ext uri="{9D8B030D-6E8A-4147-A177-3AD203B41FA5}">
                      <a16:colId xmlns:a16="http://schemas.microsoft.com/office/drawing/2014/main" val="2715874594"/>
                    </a:ext>
                  </a:extLst>
                </a:gridCol>
                <a:gridCol w="663539">
                  <a:extLst>
                    <a:ext uri="{9D8B030D-6E8A-4147-A177-3AD203B41FA5}">
                      <a16:colId xmlns:a16="http://schemas.microsoft.com/office/drawing/2014/main" val="128997801"/>
                    </a:ext>
                  </a:extLst>
                </a:gridCol>
                <a:gridCol w="2023836">
                  <a:extLst>
                    <a:ext uri="{9D8B030D-6E8A-4147-A177-3AD203B41FA5}">
                      <a16:colId xmlns:a16="http://schemas.microsoft.com/office/drawing/2014/main" val="28435757"/>
                    </a:ext>
                  </a:extLst>
                </a:gridCol>
              </a:tblGrid>
              <a:tr h="2898410"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May</a:t>
                      </a:r>
                    </a:p>
                    <a:p>
                      <a:pPr algn="ctr"/>
                      <a:endParaRPr lang="es-MX" sz="24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s-MX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s-MX" sz="2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Could</a:t>
                      </a:r>
                    </a:p>
                    <a:p>
                      <a:pPr algn="ctr"/>
                      <a:endParaRPr lang="es-MX" sz="24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s-MX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s-MX" sz="2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more formal</a:t>
                      </a:r>
                    </a:p>
                    <a:p>
                      <a:pPr algn="ctr"/>
                      <a:endParaRPr lang="es-MX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s-MX" sz="2400" b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s-MX" sz="2400" b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s-MX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s-MX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s-MX" sz="2400" b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less</a:t>
                      </a:r>
                      <a:r>
                        <a:rPr lang="es-MX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formal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1260433"/>
                  </a:ext>
                </a:extLst>
              </a:tr>
            </a:tbl>
          </a:graphicData>
        </a:graphic>
      </p:graphicFrame>
      <p:sp>
        <p:nvSpPr>
          <p:cNvPr id="28" name="Triángulo isósceles 27">
            <a:extLst>
              <a:ext uri="{FF2B5EF4-FFF2-40B4-BE49-F238E27FC236}">
                <a16:creationId xmlns:a16="http://schemas.microsoft.com/office/drawing/2014/main" id="{E04D0981-E81B-B28C-FAAE-136614264C41}"/>
              </a:ext>
            </a:extLst>
          </p:cNvPr>
          <p:cNvSpPr/>
          <p:nvPr/>
        </p:nvSpPr>
        <p:spPr>
          <a:xfrm flipV="1">
            <a:off x="1454979" y="891853"/>
            <a:ext cx="602421" cy="2365696"/>
          </a:xfrm>
          <a:prstGeom prst="triangle">
            <a:avLst>
              <a:gd name="adj" fmla="val 48361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800"/>
          </a:p>
        </p:txBody>
      </p:sp>
      <p:sp>
        <p:nvSpPr>
          <p:cNvPr id="29" name="Rectángulo 28"/>
          <p:cNvSpPr/>
          <p:nvPr/>
        </p:nvSpPr>
        <p:spPr>
          <a:xfrm>
            <a:off x="4076700" y="778922"/>
            <a:ext cx="504824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b="1" dirty="0" smtClean="0"/>
              <a:t>May</a:t>
            </a:r>
            <a:r>
              <a:rPr lang="en-US" sz="2000" dirty="0"/>
              <a:t> is similar to ‘could’ but it is even more polite, it´s used to offer help or ask for permission</a:t>
            </a:r>
            <a:r>
              <a:rPr lang="en-US" sz="2000" dirty="0" smtClean="0"/>
              <a:t>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b="1" dirty="0"/>
              <a:t>Could</a:t>
            </a:r>
            <a:r>
              <a:rPr lang="en-US" sz="2000" dirty="0"/>
              <a:t> is a little more polite than ‘can’, so we can use it in more formal situations, like talking to your boss or a stranger.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b="1" dirty="0" smtClean="0"/>
              <a:t>Can</a:t>
            </a:r>
            <a:r>
              <a:rPr lang="en-US" sz="2000" dirty="0" smtClean="0"/>
              <a:t> is the least formal modal it is used to offer help and request something in an informal situation.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1877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45D08201-67B7-37F6-FEFB-4CFC179D96E9}"/>
              </a:ext>
            </a:extLst>
          </p:cNvPr>
          <p:cNvSpPr/>
          <p:nvPr/>
        </p:nvSpPr>
        <p:spPr>
          <a:xfrm>
            <a:off x="0" y="14068"/>
            <a:ext cx="9144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Speaking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roleplay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“Can I </a:t>
            </a:r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help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?” </a:t>
            </a:r>
            <a:endParaRPr lang="es-MX" sz="2400" dirty="0"/>
          </a:p>
        </p:txBody>
      </p: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55078FCB-BDE3-E500-EE64-4FA8F7DE983F}"/>
              </a:ext>
            </a:extLst>
          </p:cNvPr>
          <p:cNvCxnSpPr/>
          <p:nvPr/>
        </p:nvCxnSpPr>
        <p:spPr>
          <a:xfrm>
            <a:off x="0" y="450166"/>
            <a:ext cx="9144000" cy="0"/>
          </a:xfrm>
          <a:prstGeom prst="line">
            <a:avLst/>
          </a:prstGeom>
          <a:ln w="57150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uadroTexto 3">
            <a:extLst>
              <a:ext uri="{FF2B5EF4-FFF2-40B4-BE49-F238E27FC236}">
                <a16:creationId xmlns:a16="http://schemas.microsoft.com/office/drawing/2014/main" id="{21871BE2-3FDE-BF4C-4DF2-18185C4D2E74}"/>
              </a:ext>
            </a:extLst>
          </p:cNvPr>
          <p:cNvSpPr txBox="1"/>
          <p:nvPr/>
        </p:nvSpPr>
        <p:spPr>
          <a:xfrm>
            <a:off x="42204" y="506436"/>
            <a:ext cx="6231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Role </a:t>
            </a:r>
            <a:r>
              <a:rPr lang="es-MX" dirty="0" err="1"/>
              <a:t>play</a:t>
            </a:r>
            <a:r>
              <a:rPr lang="es-MX" dirty="0"/>
              <a:t> a </a:t>
            </a:r>
            <a:r>
              <a:rPr lang="es-MX" dirty="0" err="1"/>
              <a:t>conversation</a:t>
            </a:r>
            <a:r>
              <a:rPr lang="es-MX" dirty="0"/>
              <a:t> </a:t>
            </a:r>
            <a:r>
              <a:rPr lang="es-MX" dirty="0" err="1"/>
              <a:t>with</a:t>
            </a:r>
            <a:r>
              <a:rPr lang="es-MX" dirty="0"/>
              <a:t>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following</a:t>
            </a:r>
            <a:r>
              <a:rPr lang="es-MX" dirty="0"/>
              <a:t> </a:t>
            </a:r>
            <a:r>
              <a:rPr lang="es-MX" dirty="0" err="1"/>
              <a:t>options</a:t>
            </a:r>
            <a:r>
              <a:rPr lang="es-MX" dirty="0"/>
              <a:t> </a:t>
            </a:r>
            <a:r>
              <a:rPr lang="es-MX" dirty="0" err="1"/>
              <a:t>of</a:t>
            </a:r>
            <a:r>
              <a:rPr lang="es-MX" dirty="0"/>
              <a:t> </a:t>
            </a:r>
            <a:r>
              <a:rPr lang="es-MX" dirty="0" err="1"/>
              <a:t>situations</a:t>
            </a:r>
            <a:r>
              <a:rPr lang="es-MX" dirty="0"/>
              <a:t>.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56E5BF2-8954-7D1F-2E6B-9CB35288CA8A}"/>
              </a:ext>
            </a:extLst>
          </p:cNvPr>
          <p:cNvSpPr txBox="1"/>
          <p:nvPr/>
        </p:nvSpPr>
        <p:spPr>
          <a:xfrm>
            <a:off x="6675119" y="91445"/>
            <a:ext cx="2514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/>
              <a:t>Studentbook</a:t>
            </a:r>
            <a:r>
              <a:rPr lang="es-MX" dirty="0"/>
              <a:t> </a:t>
            </a:r>
            <a:r>
              <a:rPr lang="es-MX" dirty="0" err="1"/>
              <a:t>pg</a:t>
            </a:r>
            <a:r>
              <a:rPr lang="es-MX" dirty="0"/>
              <a:t> 12 ex 11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D1044EC0-89FC-C37A-B5E9-BE84DD3C208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487" t="22706" r="50436" b="31278"/>
          <a:stretch/>
        </p:blipFill>
        <p:spPr>
          <a:xfrm>
            <a:off x="112540" y="1038663"/>
            <a:ext cx="5852159" cy="5502812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13569283-755D-7CCF-4410-51CDAB284C55}"/>
              </a:ext>
            </a:extLst>
          </p:cNvPr>
          <p:cNvSpPr/>
          <p:nvPr/>
        </p:nvSpPr>
        <p:spPr>
          <a:xfrm>
            <a:off x="4909619" y="1885071"/>
            <a:ext cx="1941342" cy="47126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3074" name="Picture 2" descr="Happy Doctor Woman Showing Blank Paper Sheet and Thumbs Up Stock Photo -  Image of medic, paper: 33196278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6687" y="1296575"/>
            <a:ext cx="3712223" cy="524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7954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745587" y="787791"/>
            <a:ext cx="752621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 smtClean="0"/>
              <a:t>Pharmacist</a:t>
            </a:r>
            <a:r>
              <a:rPr lang="es-MX" dirty="0" smtClean="0"/>
              <a:t>: </a:t>
            </a:r>
            <a:r>
              <a:rPr lang="es-MX" dirty="0" err="1" smtClean="0"/>
              <a:t>Good</a:t>
            </a:r>
            <a:r>
              <a:rPr lang="es-MX" dirty="0" smtClean="0"/>
              <a:t> morning</a:t>
            </a:r>
          </a:p>
          <a:p>
            <a:r>
              <a:rPr lang="es-MX" dirty="0" err="1" smtClean="0"/>
              <a:t>Customer</a:t>
            </a:r>
            <a:r>
              <a:rPr lang="es-MX" dirty="0" smtClean="0"/>
              <a:t>: </a:t>
            </a:r>
            <a:r>
              <a:rPr lang="es-MX" dirty="0" err="1"/>
              <a:t>Good</a:t>
            </a:r>
            <a:r>
              <a:rPr lang="es-MX" dirty="0"/>
              <a:t> </a:t>
            </a:r>
            <a:r>
              <a:rPr lang="es-MX" dirty="0" smtClean="0"/>
              <a:t>morning</a:t>
            </a:r>
          </a:p>
          <a:p>
            <a:r>
              <a:rPr lang="es-MX" dirty="0" err="1"/>
              <a:t>Pharmacist</a:t>
            </a:r>
            <a:r>
              <a:rPr lang="es-MX" dirty="0"/>
              <a:t>: </a:t>
            </a:r>
            <a:r>
              <a:rPr lang="es-MX" dirty="0" smtClean="0"/>
              <a:t>Can i </a:t>
            </a:r>
            <a:r>
              <a:rPr lang="es-MX" dirty="0" err="1" smtClean="0"/>
              <a:t>help</a:t>
            </a:r>
            <a:r>
              <a:rPr lang="es-MX" dirty="0" smtClean="0"/>
              <a:t> you?</a:t>
            </a:r>
            <a:endParaRPr lang="es-MX" dirty="0"/>
          </a:p>
          <a:p>
            <a:r>
              <a:rPr lang="es-MX" dirty="0" err="1"/>
              <a:t>Customer</a:t>
            </a:r>
            <a:r>
              <a:rPr lang="es-MX" dirty="0"/>
              <a:t>: 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Yes. What do you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suggest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for a </a:t>
            </a:r>
            <a:r>
              <a:rPr lang="es-MX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backache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s-MX" dirty="0"/>
          </a:p>
          <a:p>
            <a:r>
              <a:rPr lang="es-MX" dirty="0" err="1"/>
              <a:t>Pharmacist</a:t>
            </a:r>
            <a:r>
              <a:rPr lang="es-MX" dirty="0"/>
              <a:t>: </a:t>
            </a:r>
            <a:r>
              <a:rPr lang="es-MX" dirty="0" smtClean="0"/>
              <a:t>You </a:t>
            </a:r>
            <a:r>
              <a:rPr lang="es-MX" dirty="0" err="1" smtClean="0"/>
              <a:t>should</a:t>
            </a:r>
            <a:r>
              <a:rPr lang="es-MX" dirty="0" smtClean="0"/>
              <a:t> try </a:t>
            </a:r>
            <a:r>
              <a:rPr lang="es-MX" dirty="0" err="1" smtClean="0"/>
              <a:t>this</a:t>
            </a:r>
            <a:r>
              <a:rPr lang="es-MX" dirty="0" smtClean="0"/>
              <a:t> </a:t>
            </a:r>
            <a:r>
              <a:rPr lang="es-MX" dirty="0" err="1" smtClean="0"/>
              <a:t>heat</a:t>
            </a:r>
            <a:r>
              <a:rPr lang="es-MX" dirty="0" smtClean="0"/>
              <a:t> </a:t>
            </a:r>
            <a:r>
              <a:rPr lang="es-MX" dirty="0" err="1" smtClean="0"/>
              <a:t>pad</a:t>
            </a:r>
            <a:r>
              <a:rPr lang="es-MX" dirty="0" smtClean="0"/>
              <a:t> it Really </a:t>
            </a:r>
            <a:r>
              <a:rPr lang="es-MX" dirty="0" err="1" smtClean="0"/>
              <a:t>works</a:t>
            </a:r>
            <a:endParaRPr lang="es-MX" dirty="0"/>
          </a:p>
          <a:p>
            <a:r>
              <a:rPr lang="es-MX" dirty="0" err="1"/>
              <a:t>Customer</a:t>
            </a:r>
            <a:r>
              <a:rPr lang="es-MX" dirty="0"/>
              <a:t>: 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OK,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I’ll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take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it. And can I have a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bottle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es-MX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analgesics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please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s-MX" dirty="0"/>
          </a:p>
          <a:p>
            <a:r>
              <a:rPr lang="es-MX" dirty="0" err="1"/>
              <a:t>Pharmacist</a:t>
            </a:r>
            <a:r>
              <a:rPr lang="es-MX" dirty="0"/>
              <a:t>: 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Sure.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Anything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else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MX" dirty="0"/>
          </a:p>
          <a:p>
            <a:r>
              <a:rPr lang="es-MX" dirty="0" err="1"/>
              <a:t>Customer</a:t>
            </a:r>
            <a:r>
              <a:rPr lang="es-MX" dirty="0"/>
              <a:t>: 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No,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thanks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. Oh, I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almost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forgot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Can you </a:t>
            </a:r>
            <a:r>
              <a:rPr lang="es-MX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suggest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something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 for a </a:t>
            </a:r>
            <a:r>
              <a:rPr lang="es-MX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dry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 skin.</a:t>
            </a:r>
            <a:endParaRPr lang="es-MX" dirty="0"/>
          </a:p>
          <a:p>
            <a:r>
              <a:rPr lang="es-MX" dirty="0" err="1"/>
              <a:t>Pharmacist</a:t>
            </a:r>
            <a:r>
              <a:rPr lang="es-MX" dirty="0"/>
              <a:t>: : You </a:t>
            </a:r>
            <a:r>
              <a:rPr lang="es-MX" dirty="0" err="1"/>
              <a:t>should</a:t>
            </a:r>
            <a:r>
              <a:rPr lang="es-MX" dirty="0"/>
              <a:t> try </a:t>
            </a:r>
            <a:r>
              <a:rPr lang="es-MX" dirty="0" err="1"/>
              <a:t>this</a:t>
            </a:r>
            <a:r>
              <a:rPr lang="es-MX" dirty="0"/>
              <a:t> </a:t>
            </a:r>
            <a:r>
              <a:rPr lang="es-MX" dirty="0" err="1" smtClean="0"/>
              <a:t>oinmetn</a:t>
            </a:r>
            <a:r>
              <a:rPr lang="es-MX" dirty="0" smtClean="0"/>
              <a:t> or </a:t>
            </a:r>
            <a:r>
              <a:rPr lang="es-MX" dirty="0" err="1" smtClean="0"/>
              <a:t>jar</a:t>
            </a:r>
            <a:r>
              <a:rPr lang="es-MX" dirty="0" smtClean="0"/>
              <a:t> of </a:t>
            </a:r>
            <a:r>
              <a:rPr lang="es-MX" dirty="0" err="1" smtClean="0"/>
              <a:t>face</a:t>
            </a:r>
            <a:r>
              <a:rPr lang="es-MX" dirty="0" smtClean="0"/>
              <a:t> </a:t>
            </a:r>
            <a:r>
              <a:rPr lang="es-MX" dirty="0" err="1" smtClean="0"/>
              <a:t>cream</a:t>
            </a:r>
            <a:endParaRPr lang="es-MX" dirty="0" smtClean="0"/>
          </a:p>
          <a:p>
            <a:r>
              <a:rPr lang="es-MX" dirty="0" err="1" smtClean="0"/>
              <a:t>Customer</a:t>
            </a:r>
            <a:r>
              <a:rPr lang="es-MX" dirty="0"/>
              <a:t>: </a:t>
            </a:r>
            <a:r>
              <a:rPr lang="es-MX" dirty="0" smtClean="0"/>
              <a:t>Ok </a:t>
            </a:r>
            <a:r>
              <a:rPr lang="es-MX" dirty="0" err="1" smtClean="0"/>
              <a:t>I’ll</a:t>
            </a:r>
            <a:r>
              <a:rPr lang="es-MX" dirty="0" smtClean="0"/>
              <a:t> </a:t>
            </a:r>
            <a:r>
              <a:rPr lang="es-MX" dirty="0" err="1" smtClean="0"/>
              <a:t>take</a:t>
            </a:r>
            <a:r>
              <a:rPr lang="es-MX" dirty="0" smtClean="0"/>
              <a:t> it</a:t>
            </a:r>
          </a:p>
          <a:p>
            <a:r>
              <a:rPr lang="es-MX" dirty="0" err="1" smtClean="0"/>
              <a:t>Pharmacist</a:t>
            </a:r>
            <a:r>
              <a:rPr lang="es-MX" dirty="0" smtClean="0"/>
              <a:t>:  </a:t>
            </a:r>
            <a:r>
              <a:rPr lang="es-MX" dirty="0" err="1" smtClean="0"/>
              <a:t>here</a:t>
            </a:r>
            <a:r>
              <a:rPr lang="es-MX" dirty="0" smtClean="0"/>
              <a:t> you go </a:t>
            </a:r>
          </a:p>
          <a:p>
            <a:r>
              <a:rPr lang="es-MX" dirty="0" err="1"/>
              <a:t>Customer</a:t>
            </a:r>
            <a:r>
              <a:rPr lang="es-MX" dirty="0"/>
              <a:t>: </a:t>
            </a:r>
            <a:r>
              <a:rPr lang="es-MX" dirty="0" smtClean="0"/>
              <a:t>Thanks </a:t>
            </a:r>
          </a:p>
          <a:p>
            <a:r>
              <a:rPr lang="es-MX" dirty="0" err="1" smtClean="0"/>
              <a:t>Pharmacist</a:t>
            </a:r>
            <a:r>
              <a:rPr lang="es-MX" dirty="0" smtClean="0"/>
              <a:t>: You are </a:t>
            </a:r>
            <a:r>
              <a:rPr lang="es-MX" dirty="0" err="1" smtClean="0"/>
              <a:t>welcom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6834281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>
            <a:extLst>
              <a:ext uri="{FF2B5EF4-FFF2-40B4-BE49-F238E27FC236}">
                <a16:creationId xmlns:a16="http://schemas.microsoft.com/office/drawing/2014/main" id="{8772B0FC-589D-FADB-2A62-A319398447D9}"/>
              </a:ext>
            </a:extLst>
          </p:cNvPr>
          <p:cNvSpPr txBox="1"/>
          <p:nvPr/>
        </p:nvSpPr>
        <p:spPr>
          <a:xfrm>
            <a:off x="6423579" y="113882"/>
            <a:ext cx="2514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/>
              <a:t>Studentbook</a:t>
            </a:r>
            <a:r>
              <a:rPr lang="es-MX" dirty="0"/>
              <a:t> </a:t>
            </a:r>
            <a:r>
              <a:rPr lang="es-MX" dirty="0" err="1"/>
              <a:t>pg</a:t>
            </a:r>
            <a:r>
              <a:rPr lang="es-MX" dirty="0"/>
              <a:t> 12  ex12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B36F2C24-0B0F-EB68-496E-FE9558CD979B}"/>
              </a:ext>
            </a:extLst>
          </p:cNvPr>
          <p:cNvSpPr/>
          <p:nvPr/>
        </p:nvSpPr>
        <p:spPr>
          <a:xfrm>
            <a:off x="0" y="14068"/>
            <a:ext cx="9144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Reading/</a:t>
            </a:r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Writing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s-MX" sz="2400" dirty="0"/>
          </a:p>
        </p:txBody>
      </p: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A9BFDF31-5DD6-CC79-BA37-8EF92CD2FD40}"/>
              </a:ext>
            </a:extLst>
          </p:cNvPr>
          <p:cNvCxnSpPr/>
          <p:nvPr/>
        </p:nvCxnSpPr>
        <p:spPr>
          <a:xfrm>
            <a:off x="0" y="450166"/>
            <a:ext cx="9144000" cy="0"/>
          </a:xfrm>
          <a:prstGeom prst="line">
            <a:avLst/>
          </a:prstGeom>
          <a:ln w="57150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uadroTexto 12">
            <a:extLst>
              <a:ext uri="{FF2B5EF4-FFF2-40B4-BE49-F238E27FC236}">
                <a16:creationId xmlns:a16="http://schemas.microsoft.com/office/drawing/2014/main" id="{F7224D4C-2050-781C-C3BA-6680D30693A4}"/>
              </a:ext>
            </a:extLst>
          </p:cNvPr>
          <p:cNvSpPr txBox="1"/>
          <p:nvPr/>
        </p:nvSpPr>
        <p:spPr>
          <a:xfrm>
            <a:off x="42204" y="506436"/>
            <a:ext cx="59140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A. </a:t>
            </a:r>
            <a:r>
              <a:rPr lang="es-MX" dirty="0" err="1"/>
              <a:t>Read</a:t>
            </a:r>
            <a:r>
              <a:rPr lang="es-MX" dirty="0"/>
              <a:t> </a:t>
            </a:r>
            <a:r>
              <a:rPr lang="es-MX" dirty="0" err="1"/>
              <a:t>this</a:t>
            </a:r>
            <a:r>
              <a:rPr lang="es-MX" dirty="0"/>
              <a:t> </a:t>
            </a:r>
            <a:r>
              <a:rPr lang="es-MX" dirty="0" err="1"/>
              <a:t>health</a:t>
            </a:r>
            <a:r>
              <a:rPr lang="es-MX" dirty="0"/>
              <a:t> and fitness blog post </a:t>
            </a:r>
            <a:r>
              <a:rPr lang="es-MX" dirty="0" err="1"/>
              <a:t>on</a:t>
            </a:r>
            <a:r>
              <a:rPr lang="es-MX" dirty="0"/>
              <a:t> </a:t>
            </a:r>
            <a:r>
              <a:rPr lang="es-MX" dirty="0" err="1"/>
              <a:t>how</a:t>
            </a:r>
            <a:r>
              <a:rPr lang="es-MX" dirty="0"/>
              <a:t> </a:t>
            </a:r>
            <a:r>
              <a:rPr lang="es-MX" dirty="0" err="1"/>
              <a:t>avoid</a:t>
            </a:r>
            <a:r>
              <a:rPr lang="es-MX" dirty="0"/>
              <a:t> stress.</a:t>
            </a: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0FB2588E-9B5D-25DF-A02B-ACAAF589F6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385" t="11213" r="22307" b="44458"/>
          <a:stretch/>
        </p:blipFill>
        <p:spPr>
          <a:xfrm>
            <a:off x="267285" y="914398"/>
            <a:ext cx="8088924" cy="3671667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ACED658D-9FAB-1DC0-DBCB-C30C09A69D46}"/>
              </a:ext>
            </a:extLst>
          </p:cNvPr>
          <p:cNvSpPr txBox="1"/>
          <p:nvPr/>
        </p:nvSpPr>
        <p:spPr>
          <a:xfrm>
            <a:off x="166470" y="4682194"/>
            <a:ext cx="8372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B. </a:t>
            </a:r>
            <a:r>
              <a:rPr lang="es-MX" dirty="0" err="1"/>
              <a:t>Write</a:t>
            </a:r>
            <a:r>
              <a:rPr lang="es-MX" dirty="0"/>
              <a:t> </a:t>
            </a:r>
            <a:r>
              <a:rPr lang="es-MX" dirty="0" err="1"/>
              <a:t>three</a:t>
            </a:r>
            <a:r>
              <a:rPr lang="es-MX" dirty="0"/>
              <a:t> </a:t>
            </a:r>
            <a:r>
              <a:rPr lang="es-MX" dirty="0" err="1"/>
              <a:t>other</a:t>
            </a:r>
            <a:r>
              <a:rPr lang="es-MX" dirty="0"/>
              <a:t> </a:t>
            </a:r>
            <a:r>
              <a:rPr lang="es-MX" dirty="0" err="1"/>
              <a:t>suggestions</a:t>
            </a:r>
            <a:r>
              <a:rPr lang="es-MX" dirty="0"/>
              <a:t> </a:t>
            </a:r>
            <a:r>
              <a:rPr lang="es-MX" dirty="0" err="1"/>
              <a:t>to</a:t>
            </a:r>
            <a:r>
              <a:rPr lang="es-MX" dirty="0"/>
              <a:t> </a:t>
            </a:r>
            <a:r>
              <a:rPr lang="es-MX" dirty="0" err="1"/>
              <a:t>complement</a:t>
            </a:r>
            <a:r>
              <a:rPr lang="es-MX" dirty="0"/>
              <a:t> </a:t>
            </a:r>
            <a:r>
              <a:rPr lang="es-MX" dirty="0" err="1"/>
              <a:t>this</a:t>
            </a:r>
            <a:r>
              <a:rPr lang="es-MX" dirty="0"/>
              <a:t> post.</a:t>
            </a: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B517DCBD-B8CB-91FF-2590-6C19393E6092}"/>
              </a:ext>
            </a:extLst>
          </p:cNvPr>
          <p:cNvSpPr/>
          <p:nvPr/>
        </p:nvSpPr>
        <p:spPr>
          <a:xfrm>
            <a:off x="422029" y="5092507"/>
            <a:ext cx="7835706" cy="16459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69858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ángulo 32"/>
          <p:cNvSpPr/>
          <p:nvPr/>
        </p:nvSpPr>
        <p:spPr>
          <a:xfrm>
            <a:off x="4660710" y="923991"/>
            <a:ext cx="4346812" cy="5852121"/>
          </a:xfrm>
          <a:prstGeom prst="rect">
            <a:avLst/>
          </a:prstGeom>
          <a:solidFill>
            <a:srgbClr val="ECD9FF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Rectángulo 4"/>
          <p:cNvSpPr/>
          <p:nvPr/>
        </p:nvSpPr>
        <p:spPr>
          <a:xfrm>
            <a:off x="95536" y="903522"/>
            <a:ext cx="4439092" cy="5852121"/>
          </a:xfrm>
          <a:prstGeom prst="rect">
            <a:avLst/>
          </a:prstGeom>
          <a:solidFill>
            <a:srgbClr val="ECD9FF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8CB39CF6-0E6B-2CBC-8222-EC948F7E0A30}"/>
              </a:ext>
            </a:extLst>
          </p:cNvPr>
          <p:cNvSpPr/>
          <p:nvPr/>
        </p:nvSpPr>
        <p:spPr>
          <a:xfrm>
            <a:off x="-14067" y="-11243"/>
            <a:ext cx="9144000" cy="461665"/>
          </a:xfrm>
          <a:prstGeom prst="rect">
            <a:avLst/>
          </a:prstGeom>
          <a:solidFill>
            <a:srgbClr val="990099"/>
          </a:solidFill>
        </p:spPr>
        <p:txBody>
          <a:bodyPr wrap="square">
            <a:spAutoFit/>
          </a:bodyPr>
          <a:lstStyle/>
          <a:p>
            <a:r>
              <a:rPr lang="es-MX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GRAMMAR  </a:t>
            </a:r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“Modal </a:t>
            </a:r>
            <a:r>
              <a:rPr lang="es-MX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verb</a:t>
            </a:r>
            <a:r>
              <a:rPr lang="es-MX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s-MX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an”</a:t>
            </a:r>
            <a:endParaRPr lang="es-MX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2F7AE90-D005-585E-D2FF-2305AAEBB353}"/>
              </a:ext>
            </a:extLst>
          </p:cNvPr>
          <p:cNvSpPr txBox="1"/>
          <p:nvPr/>
        </p:nvSpPr>
        <p:spPr>
          <a:xfrm>
            <a:off x="0" y="493246"/>
            <a:ext cx="93214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Modal </a:t>
            </a:r>
            <a:r>
              <a:rPr lang="es-MX" b="1" dirty="0" smtClean="0"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used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offer</a:t>
            </a:r>
            <a:r>
              <a:rPr lang="es-MX" sz="16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help</a:t>
            </a:r>
            <a:r>
              <a:rPr lang="es-MX" sz="16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es-MX" sz="16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request</a:t>
            </a:r>
            <a:r>
              <a:rPr lang="es-MX" sz="16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something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s-MX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informal </a:t>
            </a:r>
            <a:r>
              <a:rPr lang="es-MX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situation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B2D87A7E-4BCA-8BB0-1B74-31DA0C609918}"/>
              </a:ext>
            </a:extLst>
          </p:cNvPr>
          <p:cNvSpPr txBox="1"/>
          <p:nvPr/>
        </p:nvSpPr>
        <p:spPr>
          <a:xfrm>
            <a:off x="6598694" y="103437"/>
            <a:ext cx="29001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dirty="0" err="1" smtClean="0">
                <a:solidFill>
                  <a:schemeClr val="bg1"/>
                </a:solidFill>
              </a:rPr>
              <a:t>Student´s</a:t>
            </a:r>
            <a:r>
              <a:rPr lang="es-MX" dirty="0" smtClean="0">
                <a:solidFill>
                  <a:schemeClr val="bg1"/>
                </a:solidFill>
              </a:rPr>
              <a:t> </a:t>
            </a:r>
            <a:r>
              <a:rPr lang="es-MX" dirty="0" err="1" smtClean="0">
                <a:solidFill>
                  <a:schemeClr val="bg1"/>
                </a:solidFill>
              </a:rPr>
              <a:t>book</a:t>
            </a:r>
            <a:r>
              <a:rPr lang="es-MX" dirty="0" smtClean="0">
                <a:solidFill>
                  <a:schemeClr val="bg1"/>
                </a:solidFill>
              </a:rPr>
              <a:t> </a:t>
            </a:r>
            <a:r>
              <a:rPr lang="es-MX" dirty="0" err="1">
                <a:solidFill>
                  <a:schemeClr val="bg1"/>
                </a:solidFill>
              </a:rPr>
              <a:t>pg</a:t>
            </a:r>
            <a:r>
              <a:rPr lang="es-MX" dirty="0">
                <a:solidFill>
                  <a:schemeClr val="bg1"/>
                </a:solidFill>
              </a:rPr>
              <a:t> 11 ex 9</a:t>
            </a:r>
          </a:p>
        </p:txBody>
      </p:sp>
      <p:pic>
        <p:nvPicPr>
          <p:cNvPr id="11" name="Picture 4" descr="Premium Photo | Mother talking with her little daughter isolated on white  background">
            <a:extLst>
              <a:ext uri="{FF2B5EF4-FFF2-40B4-BE49-F238E27FC236}">
                <a16:creationId xmlns:a16="http://schemas.microsoft.com/office/drawing/2014/main" id="{27825EE6-D370-EF5E-E8C1-BE3DF3D27F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9111" y="2679604"/>
            <a:ext cx="4610736" cy="3192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Bocadillo: rectángulo con esquinas redondeadas 10">
            <a:extLst>
              <a:ext uri="{FF2B5EF4-FFF2-40B4-BE49-F238E27FC236}">
                <a16:creationId xmlns:a16="http://schemas.microsoft.com/office/drawing/2014/main" id="{D8D2919D-29B9-5DC3-1D83-CA104ABE7872}"/>
              </a:ext>
            </a:extLst>
          </p:cNvPr>
          <p:cNvSpPr/>
          <p:nvPr/>
        </p:nvSpPr>
        <p:spPr>
          <a:xfrm>
            <a:off x="6130214" y="1976403"/>
            <a:ext cx="2751226" cy="569393"/>
          </a:xfrm>
          <a:prstGeom prst="wedgeRoundRectCallout">
            <a:avLst>
              <a:gd name="adj1" fmla="val -10333"/>
              <a:gd name="adj2" fmla="val 230826"/>
              <a:gd name="adj3" fmla="val 16667"/>
            </a:avLst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400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FEFC711-20F8-AECA-98BB-46BD9ED6FC53}"/>
              </a:ext>
            </a:extLst>
          </p:cNvPr>
          <p:cNvSpPr txBox="1"/>
          <p:nvPr/>
        </p:nvSpPr>
        <p:spPr>
          <a:xfrm>
            <a:off x="6147999" y="2110211"/>
            <a:ext cx="27334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I </a:t>
            </a:r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park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4" name="Bocadillo: rectángulo con esquinas redondeadas 19">
            <a:extLst>
              <a:ext uri="{FF2B5EF4-FFF2-40B4-BE49-F238E27FC236}">
                <a16:creationId xmlns:a16="http://schemas.microsoft.com/office/drawing/2014/main" id="{9AB0FF52-ED0B-3F97-DD2E-41A8ED14AFB8}"/>
              </a:ext>
            </a:extLst>
          </p:cNvPr>
          <p:cNvSpPr/>
          <p:nvPr/>
        </p:nvSpPr>
        <p:spPr>
          <a:xfrm>
            <a:off x="2025931" y="1844102"/>
            <a:ext cx="2172430" cy="994632"/>
          </a:xfrm>
          <a:prstGeom prst="wedgeRoundRectCallout">
            <a:avLst>
              <a:gd name="adj1" fmla="val -73534"/>
              <a:gd name="adj2" fmla="val 48257"/>
              <a:gd name="adj3" fmla="val 16667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FDC7F2B6-FD12-3BD2-BA6E-2D8FD9321C40}"/>
              </a:ext>
            </a:extLst>
          </p:cNvPr>
          <p:cNvSpPr txBox="1"/>
          <p:nvPr/>
        </p:nvSpPr>
        <p:spPr>
          <a:xfrm>
            <a:off x="2112808" y="2162241"/>
            <a:ext cx="20938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I </a:t>
            </a:r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help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es-MX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s-MX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35,901 Seller Supermarket Images, Stock Photos, 3D objects, &amp; Vectors |  Shutterstock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33" t="3556" r="34201" b="8427"/>
          <a:stretch/>
        </p:blipFill>
        <p:spPr bwMode="auto">
          <a:xfrm>
            <a:off x="49824" y="2240355"/>
            <a:ext cx="2612651" cy="3077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4016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8CB39CF6-0E6B-2CBC-8222-EC948F7E0A30}"/>
              </a:ext>
            </a:extLst>
          </p:cNvPr>
          <p:cNvSpPr/>
          <p:nvPr/>
        </p:nvSpPr>
        <p:spPr>
          <a:xfrm>
            <a:off x="-14067" y="-11243"/>
            <a:ext cx="9144000" cy="461665"/>
          </a:xfrm>
          <a:prstGeom prst="rect">
            <a:avLst/>
          </a:prstGeom>
          <a:solidFill>
            <a:srgbClr val="990099"/>
          </a:solidFill>
        </p:spPr>
        <p:txBody>
          <a:bodyPr wrap="square">
            <a:spAutoFit/>
          </a:bodyPr>
          <a:lstStyle/>
          <a:p>
            <a:r>
              <a:rPr lang="es-MX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GRAMMAR  </a:t>
            </a:r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“Modal </a:t>
            </a:r>
            <a:r>
              <a:rPr lang="es-MX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verb</a:t>
            </a:r>
            <a:r>
              <a:rPr lang="es-MX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Could”</a:t>
            </a:r>
            <a:endParaRPr lang="es-MX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2F7AE90-D005-585E-D2FF-2305AAEBB353}"/>
              </a:ext>
            </a:extLst>
          </p:cNvPr>
          <p:cNvSpPr txBox="1"/>
          <p:nvPr/>
        </p:nvSpPr>
        <p:spPr>
          <a:xfrm>
            <a:off x="0" y="384067"/>
            <a:ext cx="93214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Modal </a:t>
            </a:r>
            <a:r>
              <a:rPr lang="es-MX" b="1" dirty="0" smtClean="0">
                <a:latin typeface="Arial" panose="020B0604020202020204" pitchFamily="34" charset="0"/>
                <a:cs typeface="Arial" panose="020B0604020202020204" pitchFamily="34" charset="0"/>
              </a:rPr>
              <a:t>Could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is </a:t>
            </a:r>
            <a:r>
              <a:rPr lang="es-MX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used</a:t>
            </a:r>
            <a:r>
              <a:rPr lang="es-MX" sz="16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es-MX" sz="16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request</a:t>
            </a:r>
            <a:r>
              <a:rPr lang="es-MX" sz="16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something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in a formal </a:t>
            </a:r>
            <a:r>
              <a:rPr lang="es-MX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situation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(not </a:t>
            </a:r>
            <a:r>
              <a:rPr lang="es-MX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used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s-MX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offers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B2D87A7E-4BCA-8BB0-1B74-31DA0C609918}"/>
              </a:ext>
            </a:extLst>
          </p:cNvPr>
          <p:cNvSpPr txBox="1"/>
          <p:nvPr/>
        </p:nvSpPr>
        <p:spPr>
          <a:xfrm>
            <a:off x="6598694" y="103437"/>
            <a:ext cx="29001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dirty="0" err="1" smtClean="0">
                <a:solidFill>
                  <a:schemeClr val="bg1"/>
                </a:solidFill>
              </a:rPr>
              <a:t>Student´s</a:t>
            </a:r>
            <a:r>
              <a:rPr lang="es-MX" dirty="0" smtClean="0">
                <a:solidFill>
                  <a:schemeClr val="bg1"/>
                </a:solidFill>
              </a:rPr>
              <a:t> </a:t>
            </a:r>
            <a:r>
              <a:rPr lang="es-MX" dirty="0" err="1" smtClean="0">
                <a:solidFill>
                  <a:schemeClr val="bg1"/>
                </a:solidFill>
              </a:rPr>
              <a:t>book</a:t>
            </a:r>
            <a:r>
              <a:rPr lang="es-MX" dirty="0" smtClean="0">
                <a:solidFill>
                  <a:schemeClr val="bg1"/>
                </a:solidFill>
              </a:rPr>
              <a:t> </a:t>
            </a:r>
            <a:r>
              <a:rPr lang="es-MX" dirty="0" err="1">
                <a:solidFill>
                  <a:schemeClr val="bg1"/>
                </a:solidFill>
              </a:rPr>
              <a:t>pg</a:t>
            </a:r>
            <a:r>
              <a:rPr lang="es-MX" dirty="0">
                <a:solidFill>
                  <a:schemeClr val="bg1"/>
                </a:solidFill>
              </a:rPr>
              <a:t> 11 ex 9</a:t>
            </a:r>
          </a:p>
        </p:txBody>
      </p:sp>
      <p:sp>
        <p:nvSpPr>
          <p:cNvPr id="13" name="Rectángulo 12"/>
          <p:cNvSpPr/>
          <p:nvPr/>
        </p:nvSpPr>
        <p:spPr>
          <a:xfrm>
            <a:off x="80741" y="845732"/>
            <a:ext cx="4439092" cy="5852121"/>
          </a:xfrm>
          <a:prstGeom prst="rect">
            <a:avLst/>
          </a:prstGeom>
          <a:solidFill>
            <a:srgbClr val="ECD9FF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9" name="Bocadillo: rectángulo con esquinas redondeadas 28">
            <a:extLst>
              <a:ext uri="{FF2B5EF4-FFF2-40B4-BE49-F238E27FC236}">
                <a16:creationId xmlns:a16="http://schemas.microsoft.com/office/drawing/2014/main" id="{7474D69E-D206-5510-1B06-CE5E430E8475}"/>
              </a:ext>
            </a:extLst>
          </p:cNvPr>
          <p:cNvSpPr/>
          <p:nvPr/>
        </p:nvSpPr>
        <p:spPr>
          <a:xfrm>
            <a:off x="189409" y="2815775"/>
            <a:ext cx="4229472" cy="799235"/>
          </a:xfrm>
          <a:prstGeom prst="wedgeRoundRectCallout">
            <a:avLst>
              <a:gd name="adj1" fmla="val -287"/>
              <a:gd name="adj2" fmla="val 192359"/>
              <a:gd name="adj3" fmla="val 16667"/>
            </a:avLst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1BF75C7D-4214-8001-D28A-96C675D47642}"/>
              </a:ext>
            </a:extLst>
          </p:cNvPr>
          <p:cNvSpPr txBox="1"/>
          <p:nvPr/>
        </p:nvSpPr>
        <p:spPr>
          <a:xfrm>
            <a:off x="181945" y="3036993"/>
            <a:ext cx="42995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Could</a:t>
            </a:r>
            <a:r>
              <a:rPr lang="es-MX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have a bag of </a:t>
            </a:r>
            <a:r>
              <a:rPr lang="es-MX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cough</a:t>
            </a:r>
            <a:r>
              <a:rPr lang="es-MX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drops</a:t>
            </a:r>
            <a:r>
              <a:rPr lang="es-MX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s-MX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23,807 Coughing Stock Photos - Free &amp; Royalty-Free Stock Photos from  Dreamstime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564"/>
          <a:stretch/>
        </p:blipFill>
        <p:spPr bwMode="auto">
          <a:xfrm flipH="1">
            <a:off x="1126331" y="3498658"/>
            <a:ext cx="3457752" cy="2972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ángulo 14"/>
          <p:cNvSpPr/>
          <p:nvPr/>
        </p:nvSpPr>
        <p:spPr>
          <a:xfrm>
            <a:off x="4633691" y="845732"/>
            <a:ext cx="4439092" cy="5852121"/>
          </a:xfrm>
          <a:prstGeom prst="rect">
            <a:avLst/>
          </a:prstGeom>
          <a:solidFill>
            <a:srgbClr val="ECD9FF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3076" name="Picture 4" descr="Dos Estudiantes Que Leen Un Libro Imagen de archivo - Imagen de retrato,  hermoso: 3632957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031" y="3325635"/>
            <a:ext cx="4564072" cy="3046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Bocadillo: rectángulo con esquinas redondeadas 28">
            <a:extLst>
              <a:ext uri="{FF2B5EF4-FFF2-40B4-BE49-F238E27FC236}">
                <a16:creationId xmlns:a16="http://schemas.microsoft.com/office/drawing/2014/main" id="{7474D69E-D206-5510-1B06-CE5E430E8475}"/>
              </a:ext>
            </a:extLst>
          </p:cNvPr>
          <p:cNvSpPr/>
          <p:nvPr/>
        </p:nvSpPr>
        <p:spPr>
          <a:xfrm>
            <a:off x="5039695" y="1869541"/>
            <a:ext cx="3246402" cy="799235"/>
          </a:xfrm>
          <a:prstGeom prst="wedgeRoundRectCallout">
            <a:avLst>
              <a:gd name="adj1" fmla="val -8290"/>
              <a:gd name="adj2" fmla="val 163757"/>
              <a:gd name="adj3" fmla="val 16667"/>
            </a:avLst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1BF75C7D-4214-8001-D28A-96C675D47642}"/>
              </a:ext>
            </a:extLst>
          </p:cNvPr>
          <p:cNvSpPr txBox="1"/>
          <p:nvPr/>
        </p:nvSpPr>
        <p:spPr>
          <a:xfrm>
            <a:off x="5039695" y="2084493"/>
            <a:ext cx="32464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Could</a:t>
            </a:r>
            <a:r>
              <a:rPr lang="es-MX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es-MX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borrow</a:t>
            </a:r>
            <a:r>
              <a:rPr lang="es-MX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your </a:t>
            </a:r>
            <a:r>
              <a:rPr lang="es-MX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book</a:t>
            </a:r>
            <a:r>
              <a:rPr lang="es-MX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s-MX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4059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ángulo 32"/>
          <p:cNvSpPr/>
          <p:nvPr/>
        </p:nvSpPr>
        <p:spPr>
          <a:xfrm>
            <a:off x="4660710" y="923991"/>
            <a:ext cx="4346812" cy="5852121"/>
          </a:xfrm>
          <a:prstGeom prst="rect">
            <a:avLst/>
          </a:prstGeom>
          <a:solidFill>
            <a:srgbClr val="ECD9FF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Rectángulo 4"/>
          <p:cNvSpPr/>
          <p:nvPr/>
        </p:nvSpPr>
        <p:spPr>
          <a:xfrm>
            <a:off x="95536" y="903522"/>
            <a:ext cx="4439092" cy="5852121"/>
          </a:xfrm>
          <a:prstGeom prst="rect">
            <a:avLst/>
          </a:prstGeom>
          <a:solidFill>
            <a:srgbClr val="ECD9FF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8CB39CF6-0E6B-2CBC-8222-EC948F7E0A30}"/>
              </a:ext>
            </a:extLst>
          </p:cNvPr>
          <p:cNvSpPr/>
          <p:nvPr/>
        </p:nvSpPr>
        <p:spPr>
          <a:xfrm>
            <a:off x="-14067" y="-11243"/>
            <a:ext cx="9144000" cy="461665"/>
          </a:xfrm>
          <a:prstGeom prst="rect">
            <a:avLst/>
          </a:prstGeom>
          <a:solidFill>
            <a:srgbClr val="990099"/>
          </a:solidFill>
        </p:spPr>
        <p:txBody>
          <a:bodyPr wrap="square">
            <a:spAutoFit/>
          </a:bodyPr>
          <a:lstStyle/>
          <a:p>
            <a:r>
              <a:rPr lang="es-MX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GRAMMAR  </a:t>
            </a:r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“Modal </a:t>
            </a:r>
            <a:r>
              <a:rPr lang="es-MX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verb</a:t>
            </a:r>
            <a:r>
              <a:rPr lang="es-MX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</a:t>
            </a:r>
            <a:r>
              <a:rPr lang="es-MX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es-MX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2F7AE90-D005-585E-D2FF-2305AAEBB353}"/>
              </a:ext>
            </a:extLst>
          </p:cNvPr>
          <p:cNvSpPr txBox="1"/>
          <p:nvPr/>
        </p:nvSpPr>
        <p:spPr>
          <a:xfrm>
            <a:off x="0" y="511667"/>
            <a:ext cx="111092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Modal </a:t>
            </a:r>
            <a:r>
              <a:rPr lang="es-MX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May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used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offer</a:t>
            </a:r>
            <a:r>
              <a:rPr lang="es-MX" sz="16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help</a:t>
            </a:r>
            <a:r>
              <a:rPr lang="es-MX" sz="16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es-MX" sz="16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request</a:t>
            </a:r>
            <a:r>
              <a:rPr lang="es-MX" sz="16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something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600" dirty="0" smtClean="0"/>
              <a:t>ask </a:t>
            </a:r>
            <a:r>
              <a:rPr lang="en-US" sz="1600" dirty="0"/>
              <a:t>for </a:t>
            </a:r>
            <a:r>
              <a:rPr lang="en-US" sz="1600" dirty="0" smtClean="0"/>
              <a:t>permission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 in a </a:t>
            </a:r>
            <a:r>
              <a:rPr lang="es-MX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very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formal </a:t>
            </a:r>
            <a:r>
              <a:rPr lang="es-MX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situation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B2D87A7E-4BCA-8BB0-1B74-31DA0C609918}"/>
              </a:ext>
            </a:extLst>
          </p:cNvPr>
          <p:cNvSpPr txBox="1"/>
          <p:nvPr/>
        </p:nvSpPr>
        <p:spPr>
          <a:xfrm>
            <a:off x="6598694" y="103437"/>
            <a:ext cx="29001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dirty="0" err="1" smtClean="0">
                <a:solidFill>
                  <a:schemeClr val="bg1"/>
                </a:solidFill>
              </a:rPr>
              <a:t>Student´s</a:t>
            </a:r>
            <a:r>
              <a:rPr lang="es-MX" dirty="0" smtClean="0">
                <a:solidFill>
                  <a:schemeClr val="bg1"/>
                </a:solidFill>
              </a:rPr>
              <a:t> </a:t>
            </a:r>
            <a:r>
              <a:rPr lang="es-MX" dirty="0" err="1" smtClean="0">
                <a:solidFill>
                  <a:schemeClr val="bg1"/>
                </a:solidFill>
              </a:rPr>
              <a:t>book</a:t>
            </a:r>
            <a:r>
              <a:rPr lang="es-MX" dirty="0" smtClean="0">
                <a:solidFill>
                  <a:schemeClr val="bg1"/>
                </a:solidFill>
              </a:rPr>
              <a:t> </a:t>
            </a:r>
            <a:r>
              <a:rPr lang="es-MX" dirty="0" err="1">
                <a:solidFill>
                  <a:schemeClr val="bg1"/>
                </a:solidFill>
              </a:rPr>
              <a:t>pg</a:t>
            </a:r>
            <a:r>
              <a:rPr lang="es-MX" dirty="0">
                <a:solidFill>
                  <a:schemeClr val="bg1"/>
                </a:solidFill>
              </a:rPr>
              <a:t> 11 ex 9</a:t>
            </a:r>
          </a:p>
        </p:txBody>
      </p:sp>
      <p:sp>
        <p:nvSpPr>
          <p:cNvPr id="13" name="Bocadillo: rectángulo con esquinas redondeadas 10">
            <a:extLst>
              <a:ext uri="{FF2B5EF4-FFF2-40B4-BE49-F238E27FC236}">
                <a16:creationId xmlns:a16="http://schemas.microsoft.com/office/drawing/2014/main" id="{D8D2919D-29B9-5DC3-1D83-CA104ABE7872}"/>
              </a:ext>
            </a:extLst>
          </p:cNvPr>
          <p:cNvSpPr/>
          <p:nvPr/>
        </p:nvSpPr>
        <p:spPr>
          <a:xfrm>
            <a:off x="5223080" y="2025569"/>
            <a:ext cx="3658359" cy="569393"/>
          </a:xfrm>
          <a:prstGeom prst="wedgeRoundRectCallout">
            <a:avLst>
              <a:gd name="adj1" fmla="val -3043"/>
              <a:gd name="adj2" fmla="val 257591"/>
              <a:gd name="adj3" fmla="val 16667"/>
            </a:avLst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400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FEFC711-20F8-AECA-98BB-46BD9ED6FC53}"/>
              </a:ext>
            </a:extLst>
          </p:cNvPr>
          <p:cNvSpPr txBox="1"/>
          <p:nvPr/>
        </p:nvSpPr>
        <p:spPr>
          <a:xfrm>
            <a:off x="5424099" y="2110211"/>
            <a:ext cx="33153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</a:t>
            </a:r>
            <a:r>
              <a:rPr lang="es-MX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restroom</a:t>
            </a:r>
            <a:r>
              <a:rPr lang="es-MX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s-MX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Bocadillo: rectángulo con esquinas redondeadas 19">
            <a:extLst>
              <a:ext uri="{FF2B5EF4-FFF2-40B4-BE49-F238E27FC236}">
                <a16:creationId xmlns:a16="http://schemas.microsoft.com/office/drawing/2014/main" id="{9AB0FF52-ED0B-3F97-DD2E-41A8ED14AFB8}"/>
              </a:ext>
            </a:extLst>
          </p:cNvPr>
          <p:cNvSpPr/>
          <p:nvPr/>
        </p:nvSpPr>
        <p:spPr>
          <a:xfrm>
            <a:off x="2025931" y="1844102"/>
            <a:ext cx="2172430" cy="994632"/>
          </a:xfrm>
          <a:prstGeom prst="wedgeRoundRectCallout">
            <a:avLst>
              <a:gd name="adj1" fmla="val -58457"/>
              <a:gd name="adj2" fmla="val 81188"/>
              <a:gd name="adj3" fmla="val 16667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FDC7F2B6-FD12-3BD2-BA6E-2D8FD9321C40}"/>
              </a:ext>
            </a:extLst>
          </p:cNvPr>
          <p:cNvSpPr txBox="1"/>
          <p:nvPr/>
        </p:nvSpPr>
        <p:spPr>
          <a:xfrm>
            <a:off x="2112808" y="2162241"/>
            <a:ext cx="21066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</a:t>
            </a:r>
            <a:r>
              <a:rPr lang="es-MX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help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es-MX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s-MX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4" descr="Foto De Stock Retrato Del Doctor Sobre Un Fondo Blanco | Libre De Derechos  | FreeImages">
            <a:extLst>
              <a:ext uri="{FF2B5EF4-FFF2-40B4-BE49-F238E27FC236}">
                <a16:creationId xmlns:a16="http://schemas.microsoft.com/office/drawing/2014/main" id="{5D844D0E-CA3A-3E71-F6A4-D3566BCA23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373" y="1844102"/>
            <a:ext cx="2952750" cy="4194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Fotka „young boy of primary school sitting in classroom raising hand to  respond to a question isolated on white background“ ze služby Stock | Adobe  Stock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59" t="15342" r="21779"/>
          <a:stretch/>
        </p:blipFill>
        <p:spPr bwMode="auto">
          <a:xfrm flipH="1">
            <a:off x="5912894" y="3562065"/>
            <a:ext cx="2956890" cy="2476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0395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12" descr="Mujer mostrando celular fotos de stock, imágenes de Mujer mostrando celular  sin royalties - Página 3 | Depositphotos">
            <a:extLst>
              <a:ext uri="{FF2B5EF4-FFF2-40B4-BE49-F238E27FC236}">
                <a16:creationId xmlns:a16="http://schemas.microsoft.com/office/drawing/2014/main" id="{F0B9A6A9-DB1D-544C-0C2B-65E9362CC09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sz="3200"/>
          </a:p>
        </p:txBody>
      </p:sp>
      <p:pic>
        <p:nvPicPr>
          <p:cNvPr id="1040" name="Picture 16" descr="Edye - Dar las gracias, pedir permiso y por favor">
            <a:extLst>
              <a:ext uri="{FF2B5EF4-FFF2-40B4-BE49-F238E27FC236}">
                <a16:creationId xmlns:a16="http://schemas.microsoft.com/office/drawing/2014/main" id="{678FDEE2-902E-1CCD-BF14-E9E11C7FC3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2"/>
              </a:clrFrom>
              <a:clrTo>
                <a:srgbClr val="FFFF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94" t="-204" r="7377" b="750"/>
          <a:stretch/>
        </p:blipFill>
        <p:spPr bwMode="auto">
          <a:xfrm>
            <a:off x="6066331" y="957136"/>
            <a:ext cx="2458387" cy="1924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✓ Imagen de Estudiantes adolescentes, leer un libro juntos Fotografía de  Stock">
            <a:extLst>
              <a:ext uri="{FF2B5EF4-FFF2-40B4-BE49-F238E27FC236}">
                <a16:creationId xmlns:a16="http://schemas.microsoft.com/office/drawing/2014/main" id="{9C7FBB68-6E0B-CCC1-2E1F-A36A023E4E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3" r="13009"/>
          <a:stretch/>
        </p:blipFill>
        <p:spPr bwMode="auto">
          <a:xfrm>
            <a:off x="5963403" y="3504803"/>
            <a:ext cx="2449076" cy="2475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237 Woman Holding Cookie Jar Cookies Photos - Free &amp; Royalty-Free Stock  Photos from Dreamstime">
            <a:extLst>
              <a:ext uri="{FF2B5EF4-FFF2-40B4-BE49-F238E27FC236}">
                <a16:creationId xmlns:a16="http://schemas.microsoft.com/office/drawing/2014/main" id="{A8798984-D8AF-206B-F5F3-C4EF77AD36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29" t="2241" r="22065"/>
          <a:stretch/>
        </p:blipFill>
        <p:spPr bwMode="auto">
          <a:xfrm>
            <a:off x="572221" y="664039"/>
            <a:ext cx="2138314" cy="2364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69342C41-0077-DA1C-B500-80847953159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0886" t="917" r="18262"/>
          <a:stretch/>
        </p:blipFill>
        <p:spPr>
          <a:xfrm>
            <a:off x="605215" y="3460367"/>
            <a:ext cx="2513348" cy="272821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9FD6364A-E234-A9EA-9A08-F550144BDD16}"/>
              </a:ext>
            </a:extLst>
          </p:cNvPr>
          <p:cNvSpPr txBox="1"/>
          <p:nvPr/>
        </p:nvSpPr>
        <p:spPr>
          <a:xfrm>
            <a:off x="14990" y="389745"/>
            <a:ext cx="5391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Complete the </a:t>
            </a:r>
            <a:r>
              <a:rPr lang="es-MX" dirty="0" err="1" smtClean="0"/>
              <a:t>following</a:t>
            </a:r>
            <a:r>
              <a:rPr lang="es-MX" dirty="0" smtClean="0"/>
              <a:t> </a:t>
            </a:r>
            <a:r>
              <a:rPr lang="es-MX" dirty="0" err="1" smtClean="0"/>
              <a:t>using</a:t>
            </a:r>
            <a:r>
              <a:rPr lang="es-MX" dirty="0" smtClean="0"/>
              <a:t> </a:t>
            </a:r>
            <a:r>
              <a:rPr lang="es-MX" dirty="0" err="1" smtClean="0"/>
              <a:t>modals</a:t>
            </a:r>
            <a:r>
              <a:rPr lang="es-MX" dirty="0" smtClean="0"/>
              <a:t> May, Could or Can</a:t>
            </a:r>
            <a:endParaRPr lang="es-MX" dirty="0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2CF37C19-DE58-1B59-5E88-C18C260F7000}"/>
              </a:ext>
            </a:extLst>
          </p:cNvPr>
          <p:cNvSpPr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rgbClr val="990099"/>
          </a:solidFill>
        </p:spPr>
        <p:txBody>
          <a:bodyPr wrap="square">
            <a:spAutoFit/>
          </a:bodyPr>
          <a:lstStyle/>
          <a:p>
            <a:pPr>
              <a:tabLst>
                <a:tab pos="352425" algn="l"/>
              </a:tabLst>
            </a:pPr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  <a:r>
              <a:rPr lang="es-MX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s-MX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6291015"/>
              </p:ext>
            </p:extLst>
          </p:nvPr>
        </p:nvGraphicFramePr>
        <p:xfrm>
          <a:off x="141470" y="3013781"/>
          <a:ext cx="4144780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447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MX" sz="2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Could i</a:t>
                      </a:r>
                      <a:r>
                        <a:rPr lang="es-MX" sz="28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have a cookie?</a:t>
                      </a:r>
                      <a:endParaRPr lang="es-MX" sz="2800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3" name="Tab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1221649"/>
              </p:ext>
            </p:extLst>
          </p:nvPr>
        </p:nvGraphicFramePr>
        <p:xfrm>
          <a:off x="6069613" y="2986643"/>
          <a:ext cx="2455105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51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s-MX" sz="2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May</a:t>
                      </a:r>
                      <a:r>
                        <a:rPr lang="es-MX" sz="28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 </a:t>
                      </a:r>
                      <a:r>
                        <a:rPr lang="es-MX" sz="2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 out?</a:t>
                      </a:r>
                      <a:endParaRPr lang="es-MX" sz="2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4" name="Tab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5875542"/>
              </p:ext>
            </p:extLst>
          </p:nvPr>
        </p:nvGraphicFramePr>
        <p:xfrm>
          <a:off x="70672" y="5913120"/>
          <a:ext cx="4144780" cy="94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447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MX" sz="2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Could</a:t>
                      </a:r>
                      <a:r>
                        <a:rPr lang="es-MX" sz="28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 </a:t>
                      </a:r>
                      <a:r>
                        <a:rPr lang="es-MX" sz="2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make a phone call?</a:t>
                      </a:r>
                      <a:endParaRPr lang="es-MX" sz="2800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5" name="Tabl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35094"/>
              </p:ext>
            </p:extLst>
          </p:nvPr>
        </p:nvGraphicFramePr>
        <p:xfrm>
          <a:off x="5406081" y="5913120"/>
          <a:ext cx="3622040" cy="94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22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Could</a:t>
                      </a:r>
                      <a:r>
                        <a:rPr lang="es-MX" sz="28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 </a:t>
                      </a:r>
                      <a:r>
                        <a:rPr lang="es-MX" sz="2800" b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see</a:t>
                      </a:r>
                      <a:r>
                        <a:rPr lang="es-MX" sz="2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your </a:t>
                      </a:r>
                      <a:r>
                        <a:rPr lang="es-MX" sz="2800" b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homework</a:t>
                      </a:r>
                      <a:r>
                        <a:rPr lang="es-MX" sz="2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4841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3B257A01-0033-DA59-25C9-E76CF949DEFC}"/>
              </a:ext>
            </a:extLst>
          </p:cNvPr>
          <p:cNvSpPr txBox="1"/>
          <p:nvPr/>
        </p:nvSpPr>
        <p:spPr>
          <a:xfrm>
            <a:off x="14990" y="389745"/>
            <a:ext cx="36581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/>
              <a:t>Unscramble</a:t>
            </a:r>
            <a:r>
              <a:rPr lang="es-MX" dirty="0"/>
              <a:t> </a:t>
            </a:r>
            <a:r>
              <a:rPr lang="es-MX" dirty="0" err="1" smtClean="0"/>
              <a:t>the</a:t>
            </a:r>
            <a:r>
              <a:rPr lang="es-MX" dirty="0" smtClean="0"/>
              <a:t> </a:t>
            </a:r>
            <a:r>
              <a:rPr lang="es-MX" dirty="0" err="1" smtClean="0"/>
              <a:t>following</a:t>
            </a:r>
            <a:r>
              <a:rPr lang="es-MX" dirty="0" smtClean="0"/>
              <a:t> </a:t>
            </a:r>
            <a:r>
              <a:rPr lang="es-MX" dirty="0" err="1" smtClean="0"/>
              <a:t>questions</a:t>
            </a:r>
            <a:r>
              <a:rPr lang="es-MX" dirty="0" smtClean="0"/>
              <a:t>. </a:t>
            </a:r>
            <a:endParaRPr lang="es-MX" dirty="0"/>
          </a:p>
        </p:txBody>
      </p:sp>
      <p:graphicFrame>
        <p:nvGraphicFramePr>
          <p:cNvPr id="5" name="Tabla 5">
            <a:extLst>
              <a:ext uri="{FF2B5EF4-FFF2-40B4-BE49-F238E27FC236}">
                <a16:creationId xmlns:a16="http://schemas.microsoft.com/office/drawing/2014/main" id="{34521A26-9FFA-4904-DE68-5F309510C2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0946000"/>
              </p:ext>
            </p:extLst>
          </p:nvPr>
        </p:nvGraphicFramePr>
        <p:xfrm>
          <a:off x="165205" y="841951"/>
          <a:ext cx="8788295" cy="58255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88295">
                  <a:extLst>
                    <a:ext uri="{9D8B030D-6E8A-4147-A177-3AD203B41FA5}">
                      <a16:colId xmlns:a16="http://schemas.microsoft.com/office/drawing/2014/main" val="3592205141"/>
                    </a:ext>
                  </a:extLst>
                </a:gridCol>
              </a:tblGrid>
              <a:tr h="485702">
                <a:tc>
                  <a:txBody>
                    <a:bodyPr/>
                    <a:lstStyle/>
                    <a:p>
                      <a:r>
                        <a:rPr lang="es-MX" sz="2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    I  /  </a:t>
                      </a:r>
                      <a:r>
                        <a:rPr lang="es-MX" sz="20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today</a:t>
                      </a:r>
                      <a:r>
                        <a:rPr lang="es-MX" sz="2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/ </a:t>
                      </a:r>
                      <a:r>
                        <a:rPr lang="es-MX" sz="20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</a:t>
                      </a:r>
                      <a:r>
                        <a:rPr lang="es-MX" sz="2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home  / </a:t>
                      </a:r>
                      <a:r>
                        <a:rPr lang="es-MX" sz="20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may</a:t>
                      </a:r>
                      <a:r>
                        <a:rPr lang="es-MX" sz="2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/  </a:t>
                      </a:r>
                      <a:r>
                        <a:rPr lang="es-MX" sz="2000" b="1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early</a:t>
                      </a:r>
                      <a:r>
                        <a:rPr lang="es-MX" sz="2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/ ?</a:t>
                      </a:r>
                      <a:endParaRPr lang="es-MX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6731396"/>
                  </a:ext>
                </a:extLst>
              </a:tr>
              <a:tr h="485702">
                <a:tc>
                  <a:txBody>
                    <a:bodyPr/>
                    <a:lstStyle/>
                    <a:p>
                      <a:r>
                        <a:rPr lang="es-MX" sz="2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May i </a:t>
                      </a:r>
                      <a:r>
                        <a:rPr lang="es-MX" sz="2000" b="1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today</a:t>
                      </a:r>
                      <a:r>
                        <a:rPr lang="es-MX" sz="20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go home </a:t>
                      </a:r>
                      <a:r>
                        <a:rPr lang="es-MX" sz="2000" b="1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early</a:t>
                      </a:r>
                      <a:r>
                        <a:rPr lang="es-MX" sz="20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s-MX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7888119"/>
                  </a:ext>
                </a:extLst>
              </a:tr>
              <a:tr h="485702">
                <a:tc>
                  <a:txBody>
                    <a:bodyPr/>
                    <a:lstStyle/>
                    <a:p>
                      <a:r>
                        <a:rPr lang="es-MX" sz="2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  my friend  /  I  /  invite /  </a:t>
                      </a:r>
                      <a:r>
                        <a:rPr lang="es-MX" sz="2000" b="1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could</a:t>
                      </a:r>
                      <a:r>
                        <a:rPr lang="es-MX" sz="2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s-MX" sz="2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 to your </a:t>
                      </a:r>
                      <a:r>
                        <a:rPr lang="es-MX" sz="2000" b="1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party</a:t>
                      </a:r>
                      <a:r>
                        <a:rPr lang="es-MX" sz="2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/ ?</a:t>
                      </a:r>
                      <a:endParaRPr lang="es-MX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3616285"/>
                  </a:ext>
                </a:extLst>
              </a:tr>
              <a:tr h="485702">
                <a:tc>
                  <a:txBody>
                    <a:bodyPr/>
                    <a:lstStyle/>
                    <a:p>
                      <a:r>
                        <a:rPr lang="es-MX" sz="2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Could i invite my friend to your </a:t>
                      </a:r>
                      <a:r>
                        <a:rPr lang="es-MX" sz="2000" b="1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party</a:t>
                      </a:r>
                      <a:r>
                        <a:rPr lang="es-MX" sz="2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s-MX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0464685"/>
                  </a:ext>
                </a:extLst>
              </a:tr>
              <a:tr h="485702">
                <a:tc>
                  <a:txBody>
                    <a:bodyPr/>
                    <a:lstStyle/>
                    <a:p>
                      <a:r>
                        <a:rPr lang="es-MX" sz="2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   </a:t>
                      </a:r>
                      <a:r>
                        <a:rPr lang="es-MX" sz="20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with</a:t>
                      </a:r>
                      <a:r>
                        <a:rPr lang="es-MX" sz="2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0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my</a:t>
                      </a:r>
                      <a:r>
                        <a:rPr lang="es-MX" sz="2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000" b="1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friends</a:t>
                      </a:r>
                      <a:r>
                        <a:rPr lang="es-MX" sz="2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s-MX" sz="2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  to </a:t>
                      </a:r>
                      <a:r>
                        <a:rPr lang="es-MX" sz="20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</a:t>
                      </a:r>
                      <a:r>
                        <a:rPr lang="es-MX" sz="2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cinema  /  </a:t>
                      </a:r>
                      <a:r>
                        <a:rPr lang="es-MX" sz="20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</a:t>
                      </a:r>
                      <a:r>
                        <a:rPr lang="es-MX" sz="2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/  I  /  </a:t>
                      </a:r>
                      <a:r>
                        <a:rPr lang="es-MX" sz="2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 / ?</a:t>
                      </a:r>
                      <a:endParaRPr lang="es-MX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8573423"/>
                  </a:ext>
                </a:extLst>
              </a:tr>
              <a:tr h="485702">
                <a:tc>
                  <a:txBody>
                    <a:bodyPr/>
                    <a:lstStyle/>
                    <a:p>
                      <a:r>
                        <a:rPr lang="es-MX" sz="2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</a:t>
                      </a:r>
                      <a:r>
                        <a:rPr lang="es-MX" sz="20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 go to the cinema with my Friends?</a:t>
                      </a:r>
                      <a:endParaRPr lang="es-MX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8022"/>
                  </a:ext>
                </a:extLst>
              </a:tr>
              <a:tr h="485702">
                <a:tc>
                  <a:txBody>
                    <a:bodyPr/>
                    <a:lstStyle/>
                    <a:p>
                      <a:r>
                        <a:rPr lang="es-MX" sz="2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  I  /  </a:t>
                      </a:r>
                      <a:r>
                        <a:rPr lang="es-MX" sz="20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may</a:t>
                      </a:r>
                      <a:r>
                        <a:rPr lang="es-MX" sz="2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/  </a:t>
                      </a:r>
                      <a:r>
                        <a:rPr lang="es-MX" sz="20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pay</a:t>
                      </a:r>
                      <a:r>
                        <a:rPr lang="es-MX" sz="2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  </a:t>
                      </a:r>
                      <a:r>
                        <a:rPr lang="es-MX" sz="20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</a:t>
                      </a:r>
                      <a:r>
                        <a:rPr lang="es-MX" sz="2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000" b="1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bill</a:t>
                      </a:r>
                      <a:r>
                        <a:rPr lang="es-MX" sz="2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/ ?</a:t>
                      </a:r>
                      <a:endParaRPr lang="es-MX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4401831"/>
                  </a:ext>
                </a:extLst>
              </a:tr>
              <a:tr h="485702">
                <a:tc>
                  <a:txBody>
                    <a:bodyPr/>
                    <a:lstStyle/>
                    <a:p>
                      <a:r>
                        <a:rPr lang="es-MX" sz="2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May i the </a:t>
                      </a:r>
                      <a:r>
                        <a:rPr lang="es-MX" sz="2000" b="1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bill</a:t>
                      </a:r>
                      <a:r>
                        <a:rPr lang="es-MX" sz="2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000" b="1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pay</a:t>
                      </a:r>
                      <a:r>
                        <a:rPr lang="es-MX" sz="2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?</a:t>
                      </a:r>
                      <a:endParaRPr lang="es-MX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7421111"/>
                  </a:ext>
                </a:extLst>
              </a:tr>
              <a:tr h="484264">
                <a:tc>
                  <a:txBody>
                    <a:bodyPr/>
                    <a:lstStyle/>
                    <a:p>
                      <a:pPr marL="457200" indent="-457200">
                        <a:buAutoNum type="arabicPeriod" startAt="5"/>
                      </a:pPr>
                      <a:r>
                        <a:rPr lang="es-MX" sz="2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use  /  I  /  </a:t>
                      </a:r>
                      <a:r>
                        <a:rPr lang="es-MX" sz="20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your</a:t>
                      </a:r>
                      <a:r>
                        <a:rPr lang="es-MX" sz="2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car  /  </a:t>
                      </a:r>
                      <a:r>
                        <a:rPr lang="es-MX" sz="20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tomorrow</a:t>
                      </a:r>
                      <a:r>
                        <a:rPr lang="es-MX" sz="2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/  </a:t>
                      </a:r>
                      <a:r>
                        <a:rPr lang="es-MX" sz="2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 / ?</a:t>
                      </a:r>
                      <a:endParaRPr lang="es-MX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0239117"/>
                  </a:ext>
                </a:extLst>
              </a:tr>
              <a:tr h="484264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s-MX" sz="2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 I use your car </a:t>
                      </a:r>
                      <a:r>
                        <a:rPr lang="es-MX" sz="2000" b="1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tomorrow</a:t>
                      </a:r>
                      <a:r>
                        <a:rPr lang="es-MX" sz="2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s-MX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8570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 a </a:t>
                      </a:r>
                      <a:r>
                        <a:rPr lang="es-MX" sz="2000" b="1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photo</a:t>
                      </a:r>
                      <a:r>
                        <a:rPr lang="es-MX" sz="2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/  I  /  </a:t>
                      </a:r>
                      <a:r>
                        <a:rPr lang="es-MX" sz="2000" b="1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could</a:t>
                      </a:r>
                      <a:r>
                        <a:rPr lang="es-MX" sz="2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/  of you  / </a:t>
                      </a:r>
                      <a:r>
                        <a:rPr lang="es-MX" sz="2000" b="1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take</a:t>
                      </a:r>
                      <a:r>
                        <a:rPr lang="es-MX" sz="2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/ ?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375405"/>
                  </a:ext>
                </a:extLst>
              </a:tr>
              <a:tr h="48570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Could</a:t>
                      </a:r>
                      <a:r>
                        <a:rPr lang="es-MX" sz="20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 </a:t>
                      </a:r>
                      <a:r>
                        <a:rPr lang="es-MX" sz="2000" b="1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take</a:t>
                      </a:r>
                      <a:r>
                        <a:rPr lang="es-MX" sz="20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 </a:t>
                      </a:r>
                      <a:r>
                        <a:rPr lang="es-MX" sz="2000" b="1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photo</a:t>
                      </a:r>
                      <a:r>
                        <a:rPr lang="es-MX" sz="20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of you?</a:t>
                      </a:r>
                      <a:endParaRPr lang="es-MX" sz="20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6" name="Rectángulo 5">
            <a:extLst>
              <a:ext uri="{FF2B5EF4-FFF2-40B4-BE49-F238E27FC236}">
                <a16:creationId xmlns:a16="http://schemas.microsoft.com/office/drawing/2014/main" id="{2CF37C19-DE58-1B59-5E88-C18C260F7000}"/>
              </a:ext>
            </a:extLst>
          </p:cNvPr>
          <p:cNvSpPr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rgbClr val="990099"/>
          </a:solidFill>
        </p:spPr>
        <p:txBody>
          <a:bodyPr wrap="square">
            <a:spAutoFit/>
          </a:bodyPr>
          <a:lstStyle/>
          <a:p>
            <a:pPr>
              <a:tabLst>
                <a:tab pos="352425" algn="l"/>
              </a:tabLst>
            </a:pPr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  <a:r>
              <a:rPr lang="es-MX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s-MX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7246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12379092-6F59-A1A6-EFCA-9BBFDB22A3DD}"/>
              </a:ext>
            </a:extLst>
          </p:cNvPr>
          <p:cNvSpPr/>
          <p:nvPr/>
        </p:nvSpPr>
        <p:spPr>
          <a:xfrm>
            <a:off x="0" y="0"/>
            <a:ext cx="9144000" cy="400110"/>
          </a:xfrm>
          <a:prstGeom prst="rect">
            <a:avLst/>
          </a:prstGeom>
          <a:solidFill>
            <a:srgbClr val="990099"/>
          </a:solidFill>
        </p:spPr>
        <p:txBody>
          <a:bodyPr wrap="square">
            <a:spAutoFit/>
          </a:bodyPr>
          <a:lstStyle/>
          <a:p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GRAMMAR </a:t>
            </a:r>
            <a:r>
              <a:rPr lang="es-MX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“Modal </a:t>
            </a:r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verbs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could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should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give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suggestions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FA18713-8A5A-1B81-D8BD-9E27B1DD18FB}"/>
              </a:ext>
            </a:extLst>
          </p:cNvPr>
          <p:cNvSpPr txBox="1"/>
          <p:nvPr/>
        </p:nvSpPr>
        <p:spPr>
          <a:xfrm>
            <a:off x="-43083" y="407961"/>
            <a:ext cx="952998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 err="1">
                <a:latin typeface="Arial" panose="020B0604020202020204" pitchFamily="34" charset="0"/>
                <a:cs typeface="Arial" panose="020B0604020202020204" pitchFamily="34" charset="0"/>
              </a:rPr>
              <a:t>Modals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 Could, </a:t>
            </a:r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Should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s-MX" sz="2000" dirty="0" err="1">
                <a:latin typeface="Arial" panose="020B0604020202020204" pitchFamily="34" charset="0"/>
                <a:cs typeface="Arial" panose="020B0604020202020204" pitchFamily="34" charset="0"/>
              </a:rPr>
              <a:t>give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 err="1">
                <a:latin typeface="Arial" panose="020B0604020202020204" pitchFamily="34" charset="0"/>
                <a:cs typeface="Arial" panose="020B0604020202020204" pitchFamily="34" charset="0"/>
              </a:rPr>
              <a:t>suggestions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Use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Should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expresses one´s opinion as suggestion on an action to take.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Use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Could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is an idea or option to suggest an alternative or possibility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Use the expression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Why don’t you …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to convince someone about your idea.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Bocadillo: rectángulo con esquinas redondeadas 6">
            <a:extLst>
              <a:ext uri="{FF2B5EF4-FFF2-40B4-BE49-F238E27FC236}">
                <a16:creationId xmlns:a16="http://schemas.microsoft.com/office/drawing/2014/main" id="{EE460502-BE81-551E-E8B1-AB39ECACDE26}"/>
              </a:ext>
            </a:extLst>
          </p:cNvPr>
          <p:cNvSpPr/>
          <p:nvPr/>
        </p:nvSpPr>
        <p:spPr>
          <a:xfrm>
            <a:off x="171450" y="2362201"/>
            <a:ext cx="6595461" cy="1702924"/>
          </a:xfrm>
          <a:prstGeom prst="wedgeRoundRectCallout">
            <a:avLst>
              <a:gd name="adj1" fmla="val 58921"/>
              <a:gd name="adj2" fmla="val 21741"/>
              <a:gd name="adj3" fmla="val 16667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35FD636-B7B2-9B3F-2F92-7E568D437BA2}"/>
              </a:ext>
            </a:extLst>
          </p:cNvPr>
          <p:cNvSpPr txBox="1"/>
          <p:nvPr/>
        </p:nvSpPr>
        <p:spPr>
          <a:xfrm>
            <a:off x="220484" y="2633278"/>
            <a:ext cx="648927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</a:t>
            </a:r>
            <a:r>
              <a:rPr lang="es-MX" sz="2400" b="1" u="sng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could</a:t>
            </a:r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try </a:t>
            </a:r>
            <a:r>
              <a:rPr lang="es-MX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new </a:t>
            </a:r>
            <a:r>
              <a:rPr lang="es-MX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cough</a:t>
            </a:r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syrup</a:t>
            </a:r>
            <a:endParaRPr lang="es-MX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MX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u="sng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should</a:t>
            </a:r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drink</a:t>
            </a:r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herbal </a:t>
            </a:r>
            <a:r>
              <a:rPr lang="es-MX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tea..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MX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</a:t>
            </a:r>
            <a:r>
              <a:rPr lang="es-MX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don´t</a:t>
            </a:r>
            <a:r>
              <a:rPr lang="es-MX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s-MX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try </a:t>
            </a:r>
            <a:r>
              <a:rPr lang="es-MX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new </a:t>
            </a:r>
            <a:r>
              <a:rPr lang="es-MX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cough</a:t>
            </a:r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drops</a:t>
            </a:r>
            <a:endParaRPr lang="es-MX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2" descr="Professional lady pharmacist. Over white background , #Ad, #lady,  #Professional, #pharmacist, #background, #white #ad | Lady, Professional,  Girls image">
            <a:extLst>
              <a:ext uri="{FF2B5EF4-FFF2-40B4-BE49-F238E27FC236}">
                <a16:creationId xmlns:a16="http://schemas.microsoft.com/office/drawing/2014/main" id="{0125441A-1776-AF92-2EDB-63DCA732A2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74"/>
          <a:stretch/>
        </p:blipFill>
        <p:spPr bwMode="auto">
          <a:xfrm>
            <a:off x="5072608" y="1924051"/>
            <a:ext cx="4071392" cy="453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8594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6">
            <a:extLst>
              <a:ext uri="{FF2B5EF4-FFF2-40B4-BE49-F238E27FC236}">
                <a16:creationId xmlns:a16="http://schemas.microsoft.com/office/drawing/2014/main" id="{43A259B2-D000-0488-F641-3D5C59BC58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2727285"/>
              </p:ext>
            </p:extLst>
          </p:nvPr>
        </p:nvGraphicFramePr>
        <p:xfrm>
          <a:off x="101326" y="838260"/>
          <a:ext cx="8858250" cy="26859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8805">
                  <a:extLst>
                    <a:ext uri="{9D8B030D-6E8A-4147-A177-3AD203B41FA5}">
                      <a16:colId xmlns:a16="http://schemas.microsoft.com/office/drawing/2014/main" val="1460186863"/>
                    </a:ext>
                  </a:extLst>
                </a:gridCol>
                <a:gridCol w="1609121">
                  <a:extLst>
                    <a:ext uri="{9D8B030D-6E8A-4147-A177-3AD203B41FA5}">
                      <a16:colId xmlns:a16="http://schemas.microsoft.com/office/drawing/2014/main" val="4034905587"/>
                    </a:ext>
                  </a:extLst>
                </a:gridCol>
                <a:gridCol w="1260170">
                  <a:extLst>
                    <a:ext uri="{9D8B030D-6E8A-4147-A177-3AD203B41FA5}">
                      <a16:colId xmlns:a16="http://schemas.microsoft.com/office/drawing/2014/main" val="1008889388"/>
                    </a:ext>
                  </a:extLst>
                </a:gridCol>
                <a:gridCol w="4090154">
                  <a:extLst>
                    <a:ext uri="{9D8B030D-6E8A-4147-A177-3AD203B41FA5}">
                      <a16:colId xmlns:a16="http://schemas.microsoft.com/office/drawing/2014/main" val="178787344"/>
                    </a:ext>
                  </a:extLst>
                </a:gridCol>
              </a:tblGrid>
              <a:tr h="671498">
                <a:tc>
                  <a:txBody>
                    <a:bodyPr/>
                    <a:lstStyle/>
                    <a:p>
                      <a:pPr algn="ctr"/>
                      <a:r>
                        <a:rPr lang="es-MX" sz="28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subject</a:t>
                      </a:r>
                      <a:endParaRPr lang="es-MX" sz="2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modal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8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verb</a:t>
                      </a:r>
                      <a:endParaRPr lang="es-MX" sz="2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8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complement</a:t>
                      </a:r>
                      <a:endParaRPr lang="es-MX" sz="2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0604495"/>
                  </a:ext>
                </a:extLst>
              </a:tr>
              <a:tr h="2014493">
                <a:tc>
                  <a:txBody>
                    <a:bodyPr/>
                    <a:lstStyle/>
                    <a:p>
                      <a:pPr algn="ctr"/>
                      <a:r>
                        <a:rPr lang="es-MX" sz="2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You</a:t>
                      </a:r>
                      <a:endParaRPr lang="es-MX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should</a:t>
                      </a:r>
                      <a:endParaRPr lang="es-MX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could</a:t>
                      </a:r>
                      <a:endParaRPr lang="es-MX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put</a:t>
                      </a:r>
                      <a:endParaRPr lang="es-MX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s-MX" sz="2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rest</a:t>
                      </a:r>
                      <a:endParaRPr lang="es-MX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s-MX" sz="2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drink</a:t>
                      </a:r>
                      <a:endParaRPr lang="es-MX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s-MX" sz="2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see</a:t>
                      </a:r>
                      <a:endParaRPr lang="es-MX" sz="24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s-MX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try</a:t>
                      </a:r>
                      <a:endParaRPr lang="es-MX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2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oinment</a:t>
                      </a:r>
                      <a:r>
                        <a:rPr lang="es-MX" sz="2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 </a:t>
                      </a:r>
                      <a:r>
                        <a:rPr lang="es-MX" sz="24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</a:t>
                      </a:r>
                      <a:r>
                        <a:rPr lang="es-MX" sz="2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4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injury</a:t>
                      </a:r>
                      <a:r>
                        <a:rPr lang="es-MX" sz="2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s-MX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s-MX" sz="2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</a:t>
                      </a:r>
                      <a:r>
                        <a:rPr lang="es-MX" sz="2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4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day</a:t>
                      </a:r>
                      <a:endParaRPr lang="es-MX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s-MX" sz="2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</a:t>
                      </a:r>
                      <a:r>
                        <a:rPr lang="es-MX" sz="2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herbal tea</a:t>
                      </a:r>
                      <a:endParaRPr lang="es-MX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s-MX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</a:t>
                      </a:r>
                      <a:r>
                        <a:rPr lang="es-MX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dentist</a:t>
                      </a:r>
                      <a:endParaRPr lang="es-MX" sz="24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s-MX" sz="2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this</a:t>
                      </a:r>
                      <a:r>
                        <a:rPr lang="es-MX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new </a:t>
                      </a:r>
                      <a:r>
                        <a:rPr lang="es-MX" sz="2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vitamins</a:t>
                      </a:r>
                      <a:endParaRPr lang="es-MX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598860"/>
                  </a:ext>
                </a:extLst>
              </a:tr>
            </a:tbl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37E0CD7D-63E1-7471-9B85-95704B37658E}"/>
              </a:ext>
            </a:extLst>
          </p:cNvPr>
          <p:cNvSpPr txBox="1"/>
          <p:nvPr/>
        </p:nvSpPr>
        <p:spPr>
          <a:xfrm>
            <a:off x="82276" y="400110"/>
            <a:ext cx="43971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err="1">
                <a:solidFill>
                  <a:srgbClr val="7030A0"/>
                </a:solidFill>
              </a:rPr>
              <a:t>Statement</a:t>
            </a:r>
            <a:r>
              <a:rPr lang="es-MX" sz="2400" b="1" dirty="0">
                <a:solidFill>
                  <a:srgbClr val="7030A0"/>
                </a:solidFill>
              </a:rPr>
              <a:t> </a:t>
            </a:r>
            <a:r>
              <a:rPr lang="es-MX" sz="2400" b="1" dirty="0" err="1">
                <a:solidFill>
                  <a:srgbClr val="7030A0"/>
                </a:solidFill>
              </a:rPr>
              <a:t>structure</a:t>
            </a:r>
            <a:r>
              <a:rPr lang="es-MX" sz="2400" b="1" dirty="0">
                <a:solidFill>
                  <a:srgbClr val="7030A0"/>
                </a:solidFill>
              </a:rPr>
              <a:t> </a:t>
            </a:r>
            <a:r>
              <a:rPr lang="es-MX" sz="2400" b="1" dirty="0" err="1" smtClean="0">
                <a:solidFill>
                  <a:srgbClr val="7030A0"/>
                </a:solidFill>
              </a:rPr>
              <a:t>with</a:t>
            </a:r>
            <a:r>
              <a:rPr lang="es-MX" sz="2400" b="1" dirty="0" smtClean="0">
                <a:solidFill>
                  <a:srgbClr val="7030A0"/>
                </a:solidFill>
              </a:rPr>
              <a:t> </a:t>
            </a:r>
            <a:r>
              <a:rPr lang="es-MX" sz="2400" b="1" dirty="0" err="1" smtClean="0">
                <a:solidFill>
                  <a:srgbClr val="7030A0"/>
                </a:solidFill>
              </a:rPr>
              <a:t>modals</a:t>
            </a:r>
            <a:endParaRPr lang="es-MX" sz="2400" b="1" dirty="0">
              <a:solidFill>
                <a:srgbClr val="7030A0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7E0CD7D-63E1-7471-9B85-95704B37658E}"/>
              </a:ext>
            </a:extLst>
          </p:cNvPr>
          <p:cNvSpPr txBox="1"/>
          <p:nvPr/>
        </p:nvSpPr>
        <p:spPr>
          <a:xfrm>
            <a:off x="174899" y="3714750"/>
            <a:ext cx="50599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err="1">
                <a:solidFill>
                  <a:srgbClr val="7030A0"/>
                </a:solidFill>
              </a:rPr>
              <a:t>Statement</a:t>
            </a:r>
            <a:r>
              <a:rPr lang="es-MX" sz="2400" b="1" dirty="0">
                <a:solidFill>
                  <a:srgbClr val="7030A0"/>
                </a:solidFill>
              </a:rPr>
              <a:t> </a:t>
            </a:r>
            <a:r>
              <a:rPr lang="es-MX" sz="2400" b="1" dirty="0" err="1">
                <a:solidFill>
                  <a:srgbClr val="7030A0"/>
                </a:solidFill>
              </a:rPr>
              <a:t>structure</a:t>
            </a:r>
            <a:r>
              <a:rPr lang="es-MX" sz="2400" b="1" dirty="0">
                <a:solidFill>
                  <a:srgbClr val="7030A0"/>
                </a:solidFill>
              </a:rPr>
              <a:t> </a:t>
            </a:r>
            <a:r>
              <a:rPr lang="es-MX" sz="2400" b="1" dirty="0" err="1" smtClean="0">
                <a:solidFill>
                  <a:srgbClr val="7030A0"/>
                </a:solidFill>
              </a:rPr>
              <a:t>with</a:t>
            </a:r>
            <a:r>
              <a:rPr lang="es-MX" sz="2400" b="1" dirty="0" smtClean="0">
                <a:solidFill>
                  <a:srgbClr val="7030A0"/>
                </a:solidFill>
              </a:rPr>
              <a:t> </a:t>
            </a:r>
            <a:r>
              <a:rPr lang="es-MX" sz="2400" b="1" dirty="0" err="1" smtClean="0">
                <a:solidFill>
                  <a:srgbClr val="7030A0"/>
                </a:solidFill>
              </a:rPr>
              <a:t>Why</a:t>
            </a:r>
            <a:r>
              <a:rPr lang="es-MX" sz="2400" b="1" dirty="0" smtClean="0">
                <a:solidFill>
                  <a:srgbClr val="7030A0"/>
                </a:solidFill>
              </a:rPr>
              <a:t> </a:t>
            </a:r>
            <a:r>
              <a:rPr lang="es-MX" sz="2400" b="1" dirty="0" err="1" smtClean="0">
                <a:solidFill>
                  <a:srgbClr val="7030A0"/>
                </a:solidFill>
              </a:rPr>
              <a:t>don´t</a:t>
            </a:r>
            <a:r>
              <a:rPr lang="es-MX" sz="2400" b="1" dirty="0" smtClean="0">
                <a:solidFill>
                  <a:srgbClr val="7030A0"/>
                </a:solidFill>
              </a:rPr>
              <a:t>…</a:t>
            </a:r>
            <a:endParaRPr lang="es-MX" sz="2400" b="1" dirty="0">
              <a:solidFill>
                <a:srgbClr val="7030A0"/>
              </a:solidFill>
            </a:endParaRPr>
          </a:p>
        </p:txBody>
      </p:sp>
      <p:graphicFrame>
        <p:nvGraphicFramePr>
          <p:cNvPr id="5" name="Tabla 6">
            <a:extLst>
              <a:ext uri="{FF2B5EF4-FFF2-40B4-BE49-F238E27FC236}">
                <a16:creationId xmlns:a16="http://schemas.microsoft.com/office/drawing/2014/main" id="{43A259B2-D000-0488-F641-3D5C59BC58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9184"/>
              </p:ext>
            </p:extLst>
          </p:nvPr>
        </p:nvGraphicFramePr>
        <p:xfrm>
          <a:off x="209550" y="4152900"/>
          <a:ext cx="8858249" cy="24631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9755">
                  <a:extLst>
                    <a:ext uri="{9D8B030D-6E8A-4147-A177-3AD203B41FA5}">
                      <a16:colId xmlns:a16="http://schemas.microsoft.com/office/drawing/2014/main" val="1460186863"/>
                    </a:ext>
                  </a:extLst>
                </a:gridCol>
                <a:gridCol w="1933495">
                  <a:extLst>
                    <a:ext uri="{9D8B030D-6E8A-4147-A177-3AD203B41FA5}">
                      <a16:colId xmlns:a16="http://schemas.microsoft.com/office/drawing/2014/main" val="4034905587"/>
                    </a:ext>
                  </a:extLst>
                </a:gridCol>
                <a:gridCol w="13589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5976">
                  <a:extLst>
                    <a:ext uri="{9D8B030D-6E8A-4147-A177-3AD203B41FA5}">
                      <a16:colId xmlns:a16="http://schemas.microsoft.com/office/drawing/2014/main" val="1008889388"/>
                    </a:ext>
                  </a:extLst>
                </a:gridCol>
                <a:gridCol w="3330026">
                  <a:extLst>
                    <a:ext uri="{9D8B030D-6E8A-4147-A177-3AD203B41FA5}">
                      <a16:colId xmlns:a16="http://schemas.microsoft.com/office/drawing/2014/main" val="178787344"/>
                    </a:ext>
                  </a:extLst>
                </a:gridCol>
              </a:tblGrid>
              <a:tr h="542925">
                <a:tc gridSpan="2">
                  <a:txBody>
                    <a:bodyPr/>
                    <a:lstStyle/>
                    <a:p>
                      <a:pPr algn="ctr"/>
                      <a:r>
                        <a:rPr lang="es-MX" sz="24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Why</a:t>
                      </a:r>
                      <a:r>
                        <a:rPr lang="es-MX" sz="2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4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don´t</a:t>
                      </a:r>
                      <a:endParaRPr lang="es-MX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subject</a:t>
                      </a:r>
                      <a:endParaRPr lang="es-MX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verb</a:t>
                      </a:r>
                      <a:endParaRPr lang="es-MX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complement</a:t>
                      </a:r>
                      <a:endParaRPr lang="es-MX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0604495"/>
                  </a:ext>
                </a:extLst>
              </a:tr>
              <a:tr h="300990">
                <a:tc>
                  <a:txBody>
                    <a:bodyPr/>
                    <a:lstStyle/>
                    <a:p>
                      <a:pPr algn="ctr"/>
                      <a:endParaRPr lang="es-MX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MX" sz="2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Why</a:t>
                      </a:r>
                      <a:r>
                        <a:rPr lang="es-MX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don´t</a:t>
                      </a:r>
                      <a:r>
                        <a:rPr lang="es-MX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s-MX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you</a:t>
                      </a:r>
                      <a:endParaRPr lang="es-MX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put</a:t>
                      </a:r>
                      <a:endParaRPr lang="es-MX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s-MX" sz="2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rest</a:t>
                      </a:r>
                      <a:endParaRPr lang="es-MX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s-MX" sz="2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drink</a:t>
                      </a:r>
                      <a:endParaRPr lang="es-MX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s-MX" sz="2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see</a:t>
                      </a:r>
                      <a:endParaRPr lang="es-MX" sz="24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s-MX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try</a:t>
                      </a:r>
                      <a:endParaRPr lang="es-MX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2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oinment</a:t>
                      </a:r>
                      <a:r>
                        <a:rPr lang="es-MX" sz="2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 </a:t>
                      </a:r>
                      <a:r>
                        <a:rPr lang="es-MX" sz="24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</a:t>
                      </a:r>
                      <a:r>
                        <a:rPr lang="es-MX" sz="2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4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injury</a:t>
                      </a:r>
                      <a:r>
                        <a:rPr lang="es-MX" sz="2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s-MX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s-MX" sz="2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</a:t>
                      </a:r>
                      <a:r>
                        <a:rPr lang="es-MX" sz="2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4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day</a:t>
                      </a:r>
                      <a:endParaRPr lang="es-MX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s-MX" sz="2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</a:t>
                      </a:r>
                      <a:r>
                        <a:rPr lang="es-MX" sz="2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herbal tea</a:t>
                      </a:r>
                      <a:endParaRPr lang="es-MX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s-MX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</a:t>
                      </a:r>
                      <a:r>
                        <a:rPr lang="es-MX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dentist</a:t>
                      </a:r>
                      <a:endParaRPr lang="es-MX" sz="24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s-MX" sz="2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this</a:t>
                      </a:r>
                      <a:r>
                        <a:rPr lang="es-MX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new </a:t>
                      </a:r>
                      <a:r>
                        <a:rPr lang="es-MX" sz="2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vitamins</a:t>
                      </a:r>
                      <a:endParaRPr lang="es-MX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598860"/>
                  </a:ext>
                </a:extLst>
              </a:tr>
            </a:tbl>
          </a:graphicData>
        </a:graphic>
      </p:graphicFrame>
      <p:sp>
        <p:nvSpPr>
          <p:cNvPr id="6" name="Rectángulo 5">
            <a:extLst>
              <a:ext uri="{FF2B5EF4-FFF2-40B4-BE49-F238E27FC236}">
                <a16:creationId xmlns:a16="http://schemas.microsoft.com/office/drawing/2014/main" id="{12379092-6F59-A1A6-EFCA-9BBFDB22A3DD}"/>
              </a:ext>
            </a:extLst>
          </p:cNvPr>
          <p:cNvSpPr/>
          <p:nvPr/>
        </p:nvSpPr>
        <p:spPr>
          <a:xfrm>
            <a:off x="0" y="0"/>
            <a:ext cx="9144000" cy="400110"/>
          </a:xfrm>
          <a:prstGeom prst="rect">
            <a:avLst/>
          </a:prstGeom>
          <a:solidFill>
            <a:srgbClr val="990099"/>
          </a:solidFill>
        </p:spPr>
        <p:txBody>
          <a:bodyPr wrap="square">
            <a:spAutoFit/>
          </a:bodyPr>
          <a:lstStyle/>
          <a:p>
            <a:r>
              <a:rPr lang="es-MX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GRAMMAR  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“Modal </a:t>
            </a:r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verbs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could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should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give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suggestions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865764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1753</TotalTime>
  <Words>1109</Words>
  <Application>Microsoft Office PowerPoint</Application>
  <PresentationFormat>Carta (216 x 279 mm)</PresentationFormat>
  <Paragraphs>198</Paragraphs>
  <Slides>22</Slides>
  <Notes>0</Notes>
  <HiddenSlides>0</HiddenSlides>
  <MMClips>2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javier puente</dc:creator>
  <cp:lastModifiedBy>Abigail</cp:lastModifiedBy>
  <cp:revision>56</cp:revision>
  <dcterms:created xsi:type="dcterms:W3CDTF">2022-09-27T19:24:28Z</dcterms:created>
  <dcterms:modified xsi:type="dcterms:W3CDTF">2023-10-31T19:21:48Z</dcterms:modified>
</cp:coreProperties>
</file>