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3" Type="http://schemas.openxmlformats.org/officeDocument/2006/relationships/image" Target="../media/image20.png" /><Relationship Id="rId7" Type="http://schemas.openxmlformats.org/officeDocument/2006/relationships/image" Target="../media/image11.png" /><Relationship Id="rId12" Type="http://schemas.openxmlformats.org/officeDocument/2006/relationships/image" Target="../media/image27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png" /><Relationship Id="rId11" Type="http://schemas.openxmlformats.org/officeDocument/2006/relationships/image" Target="../media/image26.png" /><Relationship Id="rId5" Type="http://schemas.openxmlformats.org/officeDocument/2006/relationships/image" Target="../media/image10.png" /><Relationship Id="rId10" Type="http://schemas.openxmlformats.org/officeDocument/2006/relationships/image" Target="../media/image25.png" /><Relationship Id="rId4" Type="http://schemas.openxmlformats.org/officeDocument/2006/relationships/image" Target="../media/image21.png" /><Relationship Id="rId9" Type="http://schemas.openxmlformats.org/officeDocument/2006/relationships/image" Target="../media/image2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08704" y="744747"/>
            <a:ext cx="8144134" cy="1373070"/>
          </a:xfrm>
        </p:spPr>
        <p:txBody>
          <a:bodyPr/>
          <a:lstStyle/>
          <a:p>
            <a:r>
              <a:rPr lang="es-MX" dirty="0"/>
              <a:t>Escuela Normal de Educación Preescolar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21016" y="2565239"/>
            <a:ext cx="9260512" cy="1836944"/>
          </a:xfrm>
        </p:spPr>
        <p:txBody>
          <a:bodyPr>
            <a:normAutofit lnSpcReduction="10000"/>
          </a:bodyPr>
          <a:lstStyle/>
          <a:p>
            <a:r>
              <a:rPr lang="es-MX" dirty="0"/>
              <a:t>Maestra: Elizabeth Jiménez Hoyos</a:t>
            </a:r>
          </a:p>
          <a:p>
            <a:r>
              <a:rPr lang="es-MX" dirty="0"/>
              <a:t>Actividad: Metodologías a Través de la Nueva Escuela</a:t>
            </a:r>
          </a:p>
          <a:p>
            <a:r>
              <a:rPr lang="es-MX" dirty="0"/>
              <a:t>Presentado por: </a:t>
            </a:r>
            <a:r>
              <a:rPr lang="es-MX" dirty="0" err="1"/>
              <a:t>Melany</a:t>
            </a:r>
            <a:r>
              <a:rPr lang="es-MX" dirty="0"/>
              <a:t> Paola Camarillo López #5</a:t>
            </a:r>
          </a:p>
          <a:p>
            <a:r>
              <a:rPr lang="es-MX" dirty="0"/>
              <a:t>Carol Sofía Rodríguez Sánchez</a:t>
            </a:r>
          </a:p>
          <a:p>
            <a:r>
              <a:rPr lang="es-MX" dirty="0"/>
              <a:t>Sección: B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23" y="352197"/>
            <a:ext cx="1438781" cy="21581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07" y="5117102"/>
            <a:ext cx="3371850" cy="1352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873" y="2683611"/>
            <a:ext cx="2857500" cy="16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747" y="4849605"/>
            <a:ext cx="2857500" cy="160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4850" y="480006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4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son las metodologías?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Nueva Escuela Mexicana propone una educación humanista, que sea intercultural e inclusiva, abierta a la diversidad, que promueva los Derechos Humanos, así como el ejercicio de la autonomía.</a:t>
            </a:r>
          </a:p>
          <a:p>
            <a:r>
              <a:rPr lang="es-MX" dirty="0"/>
              <a:t>La NEM se caracteriza por una estructura abierta que integra a la comunidad. Prioriza la atención de poblaciones en desventaja (por condiciones económicas y sociales), con la finalidad de brindar los mismos estándares, para garantizar las mismas oportunidades de aprendizaje a todas y todos los mexicanos.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782" y="485320"/>
            <a:ext cx="2857500" cy="160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907" y="5174189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4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¿Cuales son las metodologías activas para la nueva escuela mexicana?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metodologías activas promueven que el estudiante participe activamente en su aprendizaje; las más comunes son: aprendizaje cooperativo, aula invertida, aprendizaje por proyectos, </a:t>
            </a:r>
            <a:r>
              <a:rPr lang="es-MX" dirty="0" err="1"/>
              <a:t>gamificación</a:t>
            </a:r>
            <a:r>
              <a:rPr lang="es-MX" dirty="0"/>
              <a:t>, entre otras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4562471"/>
            <a:ext cx="2428875" cy="1876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339" y="4295771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351" y="4643433"/>
            <a:ext cx="2420711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 Cuantas metodologías hay en la nueva escuela mexicana?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5 metodologías que van de acuerdo con nuestro modelo educativo: aprendizaje basado en proyectos, aprendizaje basado en problemas o retos, experimentos, centros colaborativos y estudios de caso.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48" y="4829583"/>
            <a:ext cx="3133725" cy="1457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30" y="4686707"/>
            <a:ext cx="2619375" cy="1743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655" y="4686707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5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 Que metodologías tiene la nueva escuela mexicana para preescolar?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principal cambio en el modelo pedagógico tiene que ver con el enfoque: se dará prioridad a una formación humanista, enfocada no solo en el desarrollo de habilidades y competencias, sino en el pleno desarrollo integral del ser humano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44" y="4536077"/>
            <a:ext cx="2857500" cy="160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917" y="4264614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815" y="4850401"/>
            <a:ext cx="47053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3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73" y="160020"/>
            <a:ext cx="2857500" cy="1600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517" y="160020"/>
            <a:ext cx="2143125" cy="21431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394" y="188595"/>
            <a:ext cx="2914650" cy="1571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744" y="212407"/>
            <a:ext cx="3000375" cy="152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73" y="2432957"/>
            <a:ext cx="2857500" cy="16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519" y="2621416"/>
            <a:ext cx="2428875" cy="18764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4440" y="2303145"/>
            <a:ext cx="2143125" cy="21431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6941" y="2598420"/>
            <a:ext cx="2466975" cy="18478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953" y="4894353"/>
            <a:ext cx="2857500" cy="16002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9785" y="5183096"/>
            <a:ext cx="3495675" cy="13049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4461" y="4762908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3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41</TotalTime>
  <Words>265</Words>
  <Application>Microsoft Office PowerPoint</Application>
  <PresentationFormat>Panorámica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Berlín</vt:lpstr>
      <vt:lpstr>Escuela Normal de Educación Preescolar </vt:lpstr>
      <vt:lpstr>¿Qué son las metodologías?</vt:lpstr>
      <vt:lpstr>¿Cuales son las metodologías activas para la nueva escuela mexicana?</vt:lpstr>
      <vt:lpstr>¿ Cuantas metodologías hay en la nueva escuela mexicana?</vt:lpstr>
      <vt:lpstr>¿ Que metodologías tiene la nueva escuela mexicana para preescolar?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usuario</dc:creator>
  <cp:lastModifiedBy>MELANY PAOLA CAMARILLO LOPEZ</cp:lastModifiedBy>
  <cp:revision>6</cp:revision>
  <dcterms:created xsi:type="dcterms:W3CDTF">2023-11-15T01:32:52Z</dcterms:created>
  <dcterms:modified xsi:type="dcterms:W3CDTF">2023-11-15T03:19:54Z</dcterms:modified>
</cp:coreProperties>
</file>