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60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15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2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50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26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616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2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8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9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16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46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85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C072-8E83-4748-8D42-7A7151912015}" type="datetimeFigureOut">
              <a:rPr lang="es-MX" smtClean="0"/>
              <a:t>15/11/2023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9BC8-4642-4CE6-A440-FF61A6AB03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9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ED6A1CA-FF7D-51D5-02E4-3DC0016D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70" y="-16770"/>
            <a:ext cx="7076694" cy="91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0693D1-A58A-C1D0-5D31-1AFDF9DE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1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7BAD19-51EA-DD28-4AEA-01FEA983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9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Carta (216 x 279 mm)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DOLORES VICTORIA VELAZQUEZ HINOJOSA</dc:creator>
  <cp:lastModifiedBy>Victoria Velazquez</cp:lastModifiedBy>
  <cp:revision>3</cp:revision>
  <dcterms:created xsi:type="dcterms:W3CDTF">2023-11-15T16:03:16Z</dcterms:created>
  <dcterms:modified xsi:type="dcterms:W3CDTF">2023-11-15T17:14:34Z</dcterms:modified>
</cp:coreProperties>
</file>