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  <p:sldId id="261" r:id="rId25"/>
    <p:sldId id="262" r:id="rId26"/>
    <p:sldId id="263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ague Spartan" charset="1" panose="00000800000000000000"/>
      <p:regular r:id="rId10"/>
    </p:embeddedFont>
    <p:embeddedFont>
      <p:font typeface="Belleza" charset="1" panose="02000503050000020003"/>
      <p:regular r:id="rId11"/>
    </p:embeddedFont>
    <p:embeddedFont>
      <p:font typeface="Quicksand" charset="1" panose="00000500000000000000"/>
      <p:regular r:id="rId12"/>
    </p:embeddedFont>
    <p:embeddedFont>
      <p:font typeface="Quicksand Bold" charset="1" panose="00000800000000000000"/>
      <p:regular r:id="rId13"/>
    </p:embeddedFont>
    <p:embeddedFont>
      <p:font typeface="Quicksand Light" charset="1" panose="00000400000000000000"/>
      <p:regular r:id="rId14"/>
    </p:embeddedFont>
    <p:embeddedFont>
      <p:font typeface="Quicksand Medium" charset="1" panose="00000600000000000000"/>
      <p:regular r:id="rId15"/>
    </p:embeddedFont>
    <p:embeddedFont>
      <p:font typeface="Alice" charset="1" panose="00000500000000000000"/>
      <p:regular r:id="rId16"/>
    </p:embeddedFont>
    <p:embeddedFont>
      <p:font typeface="Alice Bold" charset="1" panose="00000500000000000000"/>
      <p:regular r:id="rId17"/>
    </p:embeddedFont>
    <p:embeddedFont>
      <p:font typeface="Alice Italics" charset="1" panose="00000500000000000000"/>
      <p:regular r:id="rId18"/>
    </p:embeddedFont>
    <p:embeddedFont>
      <p:font typeface="Alice Bold Italics" charset="1" panose="000005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25" Target="slides/slide6.xml" Type="http://schemas.openxmlformats.org/officeDocument/2006/relationships/slide"/><Relationship Id="rId26" Target="slides/slide7.xml" Type="http://schemas.openxmlformats.org/officeDocument/2006/relationships/slide"/><Relationship Id="rId27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4.png" Type="http://schemas.openxmlformats.org/officeDocument/2006/relationships/image"/><Relationship Id="rId8" Target="../media/image2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22.png" Type="http://schemas.openxmlformats.org/officeDocument/2006/relationships/image"/><Relationship Id="rId6" Target="../media/image23.sv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910971" y="423388"/>
            <a:ext cx="11348329" cy="549247"/>
            <a:chOff x="0" y="0"/>
            <a:chExt cx="2988860" cy="1446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88860" cy="144658"/>
            </a:xfrm>
            <a:custGeom>
              <a:avLst/>
              <a:gdLst/>
              <a:ahLst/>
              <a:cxnLst/>
              <a:rect r="r" b="b" t="t" l="l"/>
              <a:pathLst>
                <a:path h="144658" w="2988860">
                  <a:moveTo>
                    <a:pt x="34793" y="0"/>
                  </a:moveTo>
                  <a:lnTo>
                    <a:pt x="2954068" y="0"/>
                  </a:lnTo>
                  <a:cubicBezTo>
                    <a:pt x="2963295" y="0"/>
                    <a:pt x="2972145" y="3666"/>
                    <a:pt x="2978670" y="10191"/>
                  </a:cubicBezTo>
                  <a:cubicBezTo>
                    <a:pt x="2985195" y="16715"/>
                    <a:pt x="2988860" y="25565"/>
                    <a:pt x="2988860" y="34793"/>
                  </a:cubicBezTo>
                  <a:lnTo>
                    <a:pt x="2988860" y="109865"/>
                  </a:lnTo>
                  <a:cubicBezTo>
                    <a:pt x="2988860" y="119093"/>
                    <a:pt x="2985195" y="127942"/>
                    <a:pt x="2978670" y="134467"/>
                  </a:cubicBezTo>
                  <a:cubicBezTo>
                    <a:pt x="2972145" y="140992"/>
                    <a:pt x="2963295" y="144658"/>
                    <a:pt x="2954068" y="144658"/>
                  </a:cubicBezTo>
                  <a:lnTo>
                    <a:pt x="34793" y="144658"/>
                  </a:lnTo>
                  <a:cubicBezTo>
                    <a:pt x="25565" y="144658"/>
                    <a:pt x="16715" y="140992"/>
                    <a:pt x="10191" y="134467"/>
                  </a:cubicBezTo>
                  <a:cubicBezTo>
                    <a:pt x="3666" y="127942"/>
                    <a:pt x="0" y="119093"/>
                    <a:pt x="0" y="109865"/>
                  </a:cubicBezTo>
                  <a:lnTo>
                    <a:pt x="0" y="34793"/>
                  </a:lnTo>
                  <a:cubicBezTo>
                    <a:pt x="0" y="25565"/>
                    <a:pt x="3666" y="16715"/>
                    <a:pt x="10191" y="10191"/>
                  </a:cubicBezTo>
                  <a:cubicBezTo>
                    <a:pt x="16715" y="3666"/>
                    <a:pt x="25565" y="0"/>
                    <a:pt x="34793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988860" cy="1732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7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028700" y="1478806"/>
            <a:ext cx="16230600" cy="775790"/>
            <a:chOff x="0" y="0"/>
            <a:chExt cx="4274726" cy="2043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274726" cy="204323"/>
            </a:xfrm>
            <a:custGeom>
              <a:avLst/>
              <a:gdLst/>
              <a:ahLst/>
              <a:cxnLst/>
              <a:rect r="r" b="b" t="t" l="l"/>
              <a:pathLst>
                <a:path h="204323" w="4274726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79996"/>
                  </a:lnTo>
                  <a:cubicBezTo>
                    <a:pt x="4274726" y="186448"/>
                    <a:pt x="4272163" y="192636"/>
                    <a:pt x="4267601" y="197198"/>
                  </a:cubicBezTo>
                  <a:cubicBezTo>
                    <a:pt x="4263039" y="201760"/>
                    <a:pt x="4256851" y="204323"/>
                    <a:pt x="4250399" y="204323"/>
                  </a:cubicBezTo>
                  <a:lnTo>
                    <a:pt x="24327" y="204323"/>
                  </a:lnTo>
                  <a:cubicBezTo>
                    <a:pt x="10891" y="204323"/>
                    <a:pt x="0" y="193432"/>
                    <a:pt x="0" y="179996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FF66B3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28575"/>
              <a:ext cx="4274726" cy="2328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7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true" rot="8167621">
            <a:off x="14149967" y="778509"/>
            <a:ext cx="3527894" cy="3181519"/>
          </a:xfrm>
          <a:custGeom>
            <a:avLst/>
            <a:gdLst/>
            <a:ahLst/>
            <a:cxnLst/>
            <a:rect r="r" b="b" t="t" l="l"/>
            <a:pathLst>
              <a:path h="3181519" w="3527894">
                <a:moveTo>
                  <a:pt x="3527894" y="3181519"/>
                </a:moveTo>
                <a:lnTo>
                  <a:pt x="0" y="3181519"/>
                </a:lnTo>
                <a:lnTo>
                  <a:pt x="0" y="0"/>
                </a:lnTo>
                <a:lnTo>
                  <a:pt x="3527894" y="0"/>
                </a:lnTo>
                <a:lnTo>
                  <a:pt x="3527894" y="3181519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028700" y="2369268"/>
            <a:ext cx="16230600" cy="6495612"/>
            <a:chOff x="0" y="0"/>
            <a:chExt cx="4274726" cy="1710779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274726" cy="1710779"/>
            </a:xfrm>
            <a:custGeom>
              <a:avLst/>
              <a:gdLst/>
              <a:ahLst/>
              <a:cxnLst/>
              <a:rect r="r" b="b" t="t" l="l"/>
              <a:pathLst>
                <a:path h="1710779" w="4274726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663079"/>
                  </a:lnTo>
                  <a:cubicBezTo>
                    <a:pt x="4274726" y="1675730"/>
                    <a:pt x="4269700" y="1687862"/>
                    <a:pt x="4260755" y="1696808"/>
                  </a:cubicBezTo>
                  <a:cubicBezTo>
                    <a:pt x="4251809" y="1705753"/>
                    <a:pt x="4239677" y="1710779"/>
                    <a:pt x="4227026" y="1710779"/>
                  </a:cubicBezTo>
                  <a:lnTo>
                    <a:pt x="47700" y="1710779"/>
                  </a:lnTo>
                  <a:cubicBezTo>
                    <a:pt x="35049" y="1710779"/>
                    <a:pt x="22916" y="1705753"/>
                    <a:pt x="13971" y="1696808"/>
                  </a:cubicBezTo>
                  <a:cubicBezTo>
                    <a:pt x="5025" y="1687862"/>
                    <a:pt x="0" y="1675730"/>
                    <a:pt x="0" y="166307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FBF4E4"/>
            </a:solidFill>
            <a:ln w="304800" cap="rnd">
              <a:solidFill>
                <a:srgbClr val="F4E409"/>
              </a:solidFill>
              <a:prstDash val="solid"/>
              <a:round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0" y="-28575"/>
              <a:ext cx="4274726" cy="1739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7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0246322" y="8408046"/>
            <a:ext cx="1771314" cy="1543050"/>
            <a:chOff x="0" y="0"/>
            <a:chExt cx="466519" cy="4064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66519" cy="406400"/>
            </a:xfrm>
            <a:custGeom>
              <a:avLst/>
              <a:gdLst/>
              <a:ahLst/>
              <a:cxnLst/>
              <a:rect r="r" b="b" t="t" l="l"/>
              <a:pathLst>
                <a:path h="406400" w="466519">
                  <a:moveTo>
                    <a:pt x="203200" y="0"/>
                  </a:moveTo>
                  <a:lnTo>
                    <a:pt x="263319" y="0"/>
                  </a:lnTo>
                  <a:cubicBezTo>
                    <a:pt x="317211" y="0"/>
                    <a:pt x="368896" y="21409"/>
                    <a:pt x="407003" y="59516"/>
                  </a:cubicBezTo>
                  <a:cubicBezTo>
                    <a:pt x="445110" y="97623"/>
                    <a:pt x="466519" y="149308"/>
                    <a:pt x="466519" y="203200"/>
                  </a:cubicBezTo>
                  <a:lnTo>
                    <a:pt x="466519" y="203200"/>
                  </a:lnTo>
                  <a:cubicBezTo>
                    <a:pt x="466519" y="315424"/>
                    <a:pt x="375543" y="406400"/>
                    <a:pt x="26331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6B3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28575"/>
              <a:ext cx="466519" cy="43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7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2406962" y="8408046"/>
            <a:ext cx="1771314" cy="1543050"/>
            <a:chOff x="0" y="0"/>
            <a:chExt cx="466519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466519" cy="406400"/>
            </a:xfrm>
            <a:custGeom>
              <a:avLst/>
              <a:gdLst/>
              <a:ahLst/>
              <a:cxnLst/>
              <a:rect r="r" b="b" t="t" l="l"/>
              <a:pathLst>
                <a:path h="406400" w="466519">
                  <a:moveTo>
                    <a:pt x="203200" y="0"/>
                  </a:moveTo>
                  <a:lnTo>
                    <a:pt x="263319" y="0"/>
                  </a:lnTo>
                  <a:cubicBezTo>
                    <a:pt x="317211" y="0"/>
                    <a:pt x="368896" y="21409"/>
                    <a:pt x="407003" y="59516"/>
                  </a:cubicBezTo>
                  <a:cubicBezTo>
                    <a:pt x="445110" y="97623"/>
                    <a:pt x="466519" y="149308"/>
                    <a:pt x="466519" y="203200"/>
                  </a:cubicBezTo>
                  <a:lnTo>
                    <a:pt x="466519" y="203200"/>
                  </a:lnTo>
                  <a:cubicBezTo>
                    <a:pt x="466519" y="315424"/>
                    <a:pt x="375543" y="406400"/>
                    <a:pt x="26331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6B3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28575"/>
              <a:ext cx="466519" cy="43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7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14567602" y="8408046"/>
            <a:ext cx="1771314" cy="1543050"/>
            <a:chOff x="0" y="0"/>
            <a:chExt cx="466519" cy="4064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66519" cy="406400"/>
            </a:xfrm>
            <a:custGeom>
              <a:avLst/>
              <a:gdLst/>
              <a:ahLst/>
              <a:cxnLst/>
              <a:rect r="r" b="b" t="t" l="l"/>
              <a:pathLst>
                <a:path h="406400" w="466519">
                  <a:moveTo>
                    <a:pt x="203200" y="0"/>
                  </a:moveTo>
                  <a:lnTo>
                    <a:pt x="263319" y="0"/>
                  </a:lnTo>
                  <a:cubicBezTo>
                    <a:pt x="317211" y="0"/>
                    <a:pt x="368896" y="21409"/>
                    <a:pt x="407003" y="59516"/>
                  </a:cubicBezTo>
                  <a:cubicBezTo>
                    <a:pt x="445110" y="97623"/>
                    <a:pt x="466519" y="149308"/>
                    <a:pt x="466519" y="203200"/>
                  </a:cubicBezTo>
                  <a:lnTo>
                    <a:pt x="466519" y="203200"/>
                  </a:lnTo>
                  <a:cubicBezTo>
                    <a:pt x="466519" y="315424"/>
                    <a:pt x="375543" y="406400"/>
                    <a:pt x="26331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lnTo>
                    <a:pt x="0" y="203200"/>
                  </a:ln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6B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28575"/>
              <a:ext cx="466519" cy="4349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7"/>
                </a:lnSpc>
              </a:pPr>
            </a:p>
          </p:txBody>
        </p:sp>
      </p:grpSp>
      <p:sp>
        <p:nvSpPr>
          <p:cNvPr name="Freeform 22" id="22"/>
          <p:cNvSpPr/>
          <p:nvPr/>
        </p:nvSpPr>
        <p:spPr>
          <a:xfrm flipH="false" flipV="false" rot="0">
            <a:off x="-93264" y="6774218"/>
            <a:ext cx="5617298" cy="3768696"/>
          </a:xfrm>
          <a:custGeom>
            <a:avLst/>
            <a:gdLst/>
            <a:ahLst/>
            <a:cxnLst/>
            <a:rect r="r" b="b" t="t" l="l"/>
            <a:pathLst>
              <a:path h="3768696" w="5617298">
                <a:moveTo>
                  <a:pt x="0" y="0"/>
                </a:moveTo>
                <a:lnTo>
                  <a:pt x="5617297" y="0"/>
                </a:lnTo>
                <a:lnTo>
                  <a:pt x="5617297" y="3768696"/>
                </a:lnTo>
                <a:lnTo>
                  <a:pt x="0" y="37686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1495290" y="1796578"/>
            <a:ext cx="2085323" cy="153591"/>
            <a:chOff x="0" y="0"/>
            <a:chExt cx="549221" cy="40452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549221" cy="40452"/>
            </a:xfrm>
            <a:custGeom>
              <a:avLst/>
              <a:gdLst/>
              <a:ahLst/>
              <a:cxnLst/>
              <a:rect r="r" b="b" t="t" l="l"/>
              <a:pathLst>
                <a:path h="40452" w="549221">
                  <a:moveTo>
                    <a:pt x="20226" y="0"/>
                  </a:moveTo>
                  <a:lnTo>
                    <a:pt x="528995" y="0"/>
                  </a:lnTo>
                  <a:cubicBezTo>
                    <a:pt x="540165" y="0"/>
                    <a:pt x="549221" y="9055"/>
                    <a:pt x="549221" y="20226"/>
                  </a:cubicBezTo>
                  <a:lnTo>
                    <a:pt x="549221" y="20226"/>
                  </a:lnTo>
                  <a:cubicBezTo>
                    <a:pt x="549221" y="25590"/>
                    <a:pt x="547090" y="30735"/>
                    <a:pt x="543297" y="34528"/>
                  </a:cubicBezTo>
                  <a:cubicBezTo>
                    <a:pt x="539504" y="38321"/>
                    <a:pt x="534359" y="40452"/>
                    <a:pt x="528995" y="40452"/>
                  </a:cubicBezTo>
                  <a:lnTo>
                    <a:pt x="20226" y="40452"/>
                  </a:lnTo>
                  <a:cubicBezTo>
                    <a:pt x="9055" y="40452"/>
                    <a:pt x="0" y="31396"/>
                    <a:pt x="0" y="20226"/>
                  </a:cubicBezTo>
                  <a:lnTo>
                    <a:pt x="0" y="20226"/>
                  </a:lnTo>
                  <a:cubicBezTo>
                    <a:pt x="0" y="9055"/>
                    <a:pt x="9055" y="0"/>
                    <a:pt x="20226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28575"/>
              <a:ext cx="549221" cy="69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7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7058677" y="1796578"/>
            <a:ext cx="2085323" cy="153591"/>
            <a:chOff x="0" y="0"/>
            <a:chExt cx="549221" cy="4045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549221" cy="40452"/>
            </a:xfrm>
            <a:custGeom>
              <a:avLst/>
              <a:gdLst/>
              <a:ahLst/>
              <a:cxnLst/>
              <a:rect r="r" b="b" t="t" l="l"/>
              <a:pathLst>
                <a:path h="40452" w="549221">
                  <a:moveTo>
                    <a:pt x="20226" y="0"/>
                  </a:moveTo>
                  <a:lnTo>
                    <a:pt x="528995" y="0"/>
                  </a:lnTo>
                  <a:cubicBezTo>
                    <a:pt x="540165" y="0"/>
                    <a:pt x="549221" y="9055"/>
                    <a:pt x="549221" y="20226"/>
                  </a:cubicBezTo>
                  <a:lnTo>
                    <a:pt x="549221" y="20226"/>
                  </a:lnTo>
                  <a:cubicBezTo>
                    <a:pt x="549221" y="25590"/>
                    <a:pt x="547090" y="30735"/>
                    <a:pt x="543297" y="34528"/>
                  </a:cubicBezTo>
                  <a:cubicBezTo>
                    <a:pt x="539504" y="38321"/>
                    <a:pt x="534359" y="40452"/>
                    <a:pt x="528995" y="40452"/>
                  </a:cubicBezTo>
                  <a:lnTo>
                    <a:pt x="20226" y="40452"/>
                  </a:lnTo>
                  <a:cubicBezTo>
                    <a:pt x="9055" y="40452"/>
                    <a:pt x="0" y="31396"/>
                    <a:pt x="0" y="20226"/>
                  </a:cubicBezTo>
                  <a:lnTo>
                    <a:pt x="0" y="20226"/>
                  </a:lnTo>
                  <a:cubicBezTo>
                    <a:pt x="0" y="9055"/>
                    <a:pt x="9055" y="0"/>
                    <a:pt x="20226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28575"/>
              <a:ext cx="549221" cy="69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7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4276984" y="1796578"/>
            <a:ext cx="2085323" cy="153591"/>
            <a:chOff x="0" y="0"/>
            <a:chExt cx="549221" cy="40452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549221" cy="40452"/>
            </a:xfrm>
            <a:custGeom>
              <a:avLst/>
              <a:gdLst/>
              <a:ahLst/>
              <a:cxnLst/>
              <a:rect r="r" b="b" t="t" l="l"/>
              <a:pathLst>
                <a:path h="40452" w="549221">
                  <a:moveTo>
                    <a:pt x="20226" y="0"/>
                  </a:moveTo>
                  <a:lnTo>
                    <a:pt x="528995" y="0"/>
                  </a:lnTo>
                  <a:cubicBezTo>
                    <a:pt x="540165" y="0"/>
                    <a:pt x="549221" y="9055"/>
                    <a:pt x="549221" y="20226"/>
                  </a:cubicBezTo>
                  <a:lnTo>
                    <a:pt x="549221" y="20226"/>
                  </a:lnTo>
                  <a:cubicBezTo>
                    <a:pt x="549221" y="25590"/>
                    <a:pt x="547090" y="30735"/>
                    <a:pt x="543297" y="34528"/>
                  </a:cubicBezTo>
                  <a:cubicBezTo>
                    <a:pt x="539504" y="38321"/>
                    <a:pt x="534359" y="40452"/>
                    <a:pt x="528995" y="40452"/>
                  </a:cubicBezTo>
                  <a:lnTo>
                    <a:pt x="20226" y="40452"/>
                  </a:lnTo>
                  <a:cubicBezTo>
                    <a:pt x="9055" y="40452"/>
                    <a:pt x="0" y="31396"/>
                    <a:pt x="0" y="20226"/>
                  </a:cubicBezTo>
                  <a:lnTo>
                    <a:pt x="0" y="20226"/>
                  </a:lnTo>
                  <a:cubicBezTo>
                    <a:pt x="0" y="9055"/>
                    <a:pt x="9055" y="0"/>
                    <a:pt x="20226" y="0"/>
                  </a:cubicBezTo>
                  <a:close/>
                </a:path>
              </a:pathLst>
            </a:custGeom>
            <a:solidFill>
              <a:srgbClr val="FBF4E4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28575"/>
              <a:ext cx="549221" cy="690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7"/>
                </a:lnSpc>
              </a:pP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4913183" y="409999"/>
            <a:ext cx="698213" cy="698213"/>
          </a:xfrm>
          <a:custGeom>
            <a:avLst/>
            <a:gdLst/>
            <a:ahLst/>
            <a:cxnLst/>
            <a:rect r="r" b="b" t="t" l="l"/>
            <a:pathLst>
              <a:path h="698213" w="698213">
                <a:moveTo>
                  <a:pt x="0" y="0"/>
                </a:moveTo>
                <a:lnTo>
                  <a:pt x="698213" y="0"/>
                </a:lnTo>
                <a:lnTo>
                  <a:pt x="698213" y="698213"/>
                </a:lnTo>
                <a:lnTo>
                  <a:pt x="0" y="6982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3687403" y="409999"/>
            <a:ext cx="698213" cy="698213"/>
          </a:xfrm>
          <a:custGeom>
            <a:avLst/>
            <a:gdLst/>
            <a:ahLst/>
            <a:cxnLst/>
            <a:rect r="r" b="b" t="t" l="l"/>
            <a:pathLst>
              <a:path h="698213" w="698213">
                <a:moveTo>
                  <a:pt x="0" y="0"/>
                </a:moveTo>
                <a:lnTo>
                  <a:pt x="698213" y="0"/>
                </a:lnTo>
                <a:lnTo>
                  <a:pt x="698213" y="698213"/>
                </a:lnTo>
                <a:lnTo>
                  <a:pt x="0" y="69821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4" id="34"/>
          <p:cNvSpPr/>
          <p:nvPr/>
        </p:nvSpPr>
        <p:spPr>
          <a:xfrm flipH="false" flipV="false" rot="0">
            <a:off x="2366278" y="409999"/>
            <a:ext cx="698213" cy="698213"/>
          </a:xfrm>
          <a:custGeom>
            <a:avLst/>
            <a:gdLst/>
            <a:ahLst/>
            <a:cxnLst/>
            <a:rect r="r" b="b" t="t" l="l"/>
            <a:pathLst>
              <a:path h="698213" w="698213">
                <a:moveTo>
                  <a:pt x="0" y="0"/>
                </a:moveTo>
                <a:lnTo>
                  <a:pt x="698213" y="0"/>
                </a:lnTo>
                <a:lnTo>
                  <a:pt x="698213" y="698213"/>
                </a:lnTo>
                <a:lnTo>
                  <a:pt x="0" y="6982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5" id="35"/>
          <p:cNvSpPr/>
          <p:nvPr/>
        </p:nvSpPr>
        <p:spPr>
          <a:xfrm flipH="false" flipV="false" rot="0">
            <a:off x="14664051" y="8582684"/>
            <a:ext cx="1759532" cy="1145295"/>
          </a:xfrm>
          <a:custGeom>
            <a:avLst/>
            <a:gdLst/>
            <a:ahLst/>
            <a:cxnLst/>
            <a:rect r="r" b="b" t="t" l="l"/>
            <a:pathLst>
              <a:path h="1145295" w="1759532">
                <a:moveTo>
                  <a:pt x="0" y="0"/>
                </a:moveTo>
                <a:lnTo>
                  <a:pt x="1759532" y="0"/>
                </a:lnTo>
                <a:lnTo>
                  <a:pt x="1759532" y="1145295"/>
                </a:lnTo>
                <a:lnTo>
                  <a:pt x="0" y="11452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6" id="36"/>
          <p:cNvSpPr/>
          <p:nvPr/>
        </p:nvSpPr>
        <p:spPr>
          <a:xfrm flipH="false" flipV="false" rot="0">
            <a:off x="10342927" y="8582684"/>
            <a:ext cx="1578104" cy="1207967"/>
          </a:xfrm>
          <a:custGeom>
            <a:avLst/>
            <a:gdLst/>
            <a:ahLst/>
            <a:cxnLst/>
            <a:rect r="r" b="b" t="t" l="l"/>
            <a:pathLst>
              <a:path h="1207967" w="1578104">
                <a:moveTo>
                  <a:pt x="0" y="0"/>
                </a:moveTo>
                <a:lnTo>
                  <a:pt x="1578104" y="0"/>
                </a:lnTo>
                <a:lnTo>
                  <a:pt x="1578104" y="1207967"/>
                </a:lnTo>
                <a:lnTo>
                  <a:pt x="0" y="120796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0">
            <a:off x="12696175" y="8526701"/>
            <a:ext cx="1192889" cy="1319932"/>
          </a:xfrm>
          <a:custGeom>
            <a:avLst/>
            <a:gdLst/>
            <a:ahLst/>
            <a:cxnLst/>
            <a:rect r="r" b="b" t="t" l="l"/>
            <a:pathLst>
              <a:path h="1319932" w="1192889">
                <a:moveTo>
                  <a:pt x="0" y="0"/>
                </a:moveTo>
                <a:lnTo>
                  <a:pt x="1192889" y="0"/>
                </a:lnTo>
                <a:lnTo>
                  <a:pt x="1192889" y="1319932"/>
                </a:lnTo>
                <a:lnTo>
                  <a:pt x="0" y="131993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8" id="38"/>
          <p:cNvSpPr txBox="true"/>
          <p:nvPr/>
        </p:nvSpPr>
        <p:spPr>
          <a:xfrm rot="0">
            <a:off x="3064491" y="2702271"/>
            <a:ext cx="12652327" cy="9462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207"/>
              </a:lnSpc>
              <a:spcBef>
                <a:spcPct val="0"/>
              </a:spcBef>
            </a:pPr>
            <a:r>
              <a:rPr lang="en-US" sz="6736">
                <a:solidFill>
                  <a:srgbClr val="000000"/>
                </a:solidFill>
                <a:latin typeface="Belleza Bold"/>
              </a:rPr>
              <a:t>NUEVA ESCUELA MEXICANA</a:t>
            </a:r>
            <a:r>
              <a:rPr lang="en-US" sz="6736">
                <a:solidFill>
                  <a:srgbClr val="000000"/>
                </a:solidFill>
                <a:latin typeface="Belleza"/>
              </a:rPr>
              <a:t> 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1339318" y="5131340"/>
            <a:ext cx="16102672" cy="48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8"/>
              </a:lnSpc>
            </a:pPr>
            <a:r>
              <a:rPr lang="en-US" sz="3748" spc="423">
                <a:solidFill>
                  <a:srgbClr val="000000"/>
                </a:solidFill>
                <a:latin typeface="Quicksand"/>
              </a:rPr>
              <a:t>MAESTRA: Alejandra Isabel Cardenas González 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6126344" y="437035"/>
            <a:ext cx="10297239" cy="591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4853"/>
              </a:lnSpc>
              <a:spcBef>
                <a:spcPct val="0"/>
              </a:spcBef>
            </a:pPr>
            <a:r>
              <a:rPr lang="en-US" sz="3676" spc="669">
                <a:solidFill>
                  <a:srgbClr val="000000"/>
                </a:solidFill>
                <a:latin typeface="Quicksand Bold"/>
              </a:rPr>
              <a:t>LENGUAJE Y COMUNICACIÓN 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4276984" y="5883774"/>
            <a:ext cx="11105784" cy="233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26"/>
              </a:lnSpc>
            </a:pPr>
            <a:r>
              <a:rPr lang="en-US" sz="3726" spc="421">
                <a:solidFill>
                  <a:srgbClr val="000000"/>
                </a:solidFill>
                <a:latin typeface="Quicksand"/>
              </a:rPr>
              <a:t>ALUMNAS: </a:t>
            </a:r>
          </a:p>
          <a:p>
            <a:pPr algn="ctr">
              <a:lnSpc>
                <a:spcPts val="3726"/>
              </a:lnSpc>
            </a:pPr>
            <a:r>
              <a:rPr lang="en-US" sz="3726" spc="421">
                <a:solidFill>
                  <a:srgbClr val="000000"/>
                </a:solidFill>
                <a:latin typeface="Quicksand"/>
              </a:rPr>
              <a:t>Lizy Morales Sánchez #19</a:t>
            </a:r>
          </a:p>
          <a:p>
            <a:pPr algn="ctr">
              <a:lnSpc>
                <a:spcPts val="3726"/>
              </a:lnSpc>
            </a:pPr>
            <a:r>
              <a:rPr lang="en-US" sz="3726" spc="421">
                <a:solidFill>
                  <a:srgbClr val="000000"/>
                </a:solidFill>
                <a:latin typeface="Quicksand"/>
              </a:rPr>
              <a:t>Jessica Nohemí Perez Flores #21</a:t>
            </a:r>
          </a:p>
          <a:p>
            <a:pPr algn="ctr">
              <a:lnSpc>
                <a:spcPts val="3726"/>
              </a:lnSpc>
            </a:pPr>
            <a:r>
              <a:rPr lang="en-US" sz="3726" spc="421">
                <a:solidFill>
                  <a:srgbClr val="000000"/>
                </a:solidFill>
                <a:latin typeface="Quicksand"/>
              </a:rPr>
              <a:t>Aylin Estefania Reyes Esquivel #23</a:t>
            </a:r>
          </a:p>
          <a:p>
            <a:pPr algn="ctr" marL="0" indent="0" lvl="0">
              <a:lnSpc>
                <a:spcPts val="3726"/>
              </a:lnSpc>
            </a:pPr>
            <a:r>
              <a:rPr lang="en-US" sz="3726" spc="421">
                <a:solidFill>
                  <a:srgbClr val="000000"/>
                </a:solidFill>
                <a:latin typeface="Quicksand"/>
              </a:rPr>
              <a:t>Monserrath Salazar Rodríguez #25 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-612279" y="4479389"/>
            <a:ext cx="20005867" cy="48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8"/>
              </a:lnSpc>
            </a:pPr>
            <a:r>
              <a:rPr lang="en-US" sz="3748" spc="423">
                <a:solidFill>
                  <a:srgbClr val="000000"/>
                </a:solidFill>
                <a:latin typeface="Quicksand"/>
              </a:rPr>
              <a:t>LICENCIATURA EN EDUCACIÓN PREESCOLAR 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759309" y="3724770"/>
            <a:ext cx="17262690" cy="48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8"/>
              </a:lnSpc>
            </a:pPr>
            <a:r>
              <a:rPr lang="en-US" sz="3748" spc="423">
                <a:solidFill>
                  <a:srgbClr val="000000"/>
                </a:solidFill>
                <a:latin typeface="Quicksand"/>
              </a:rPr>
              <a:t>ESCUELA NORMAL DE EDUCACIÓN PREESCOLAR 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28700" y="7674042"/>
            <a:ext cx="30201155" cy="734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5658"/>
              </a:lnSpc>
            </a:pPr>
            <a:r>
              <a:rPr lang="en-US" sz="5658" spc="639">
                <a:solidFill>
                  <a:srgbClr val="000000"/>
                </a:solidFill>
                <a:latin typeface="Quicksand"/>
              </a:rPr>
              <a:t>1 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32494" y="3441507"/>
            <a:ext cx="3836459" cy="3403985"/>
          </a:xfrm>
          <a:custGeom>
            <a:avLst/>
            <a:gdLst/>
            <a:ahLst/>
            <a:cxnLst/>
            <a:rect r="r" b="b" t="t" l="l"/>
            <a:pathLst>
              <a:path h="3403985" w="3836459">
                <a:moveTo>
                  <a:pt x="0" y="0"/>
                </a:moveTo>
                <a:lnTo>
                  <a:pt x="3836459" y="0"/>
                </a:lnTo>
                <a:lnTo>
                  <a:pt x="3836459" y="3403986"/>
                </a:lnTo>
                <a:lnTo>
                  <a:pt x="0" y="3403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5400000">
            <a:off x="14319047" y="3512190"/>
            <a:ext cx="3836459" cy="3403985"/>
          </a:xfrm>
          <a:custGeom>
            <a:avLst/>
            <a:gdLst/>
            <a:ahLst/>
            <a:cxnLst/>
            <a:rect r="r" b="b" t="t" l="l"/>
            <a:pathLst>
              <a:path h="3403985" w="3836459">
                <a:moveTo>
                  <a:pt x="0" y="3403986"/>
                </a:moveTo>
                <a:lnTo>
                  <a:pt x="3836459" y="3403986"/>
                </a:lnTo>
                <a:lnTo>
                  <a:pt x="3836459" y="0"/>
                </a:lnTo>
                <a:lnTo>
                  <a:pt x="0" y="0"/>
                </a:lnTo>
                <a:lnTo>
                  <a:pt x="0" y="340398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74799" y="4288002"/>
            <a:ext cx="12938402" cy="2004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206"/>
              </a:lnSpc>
              <a:spcBef>
                <a:spcPct val="0"/>
              </a:spcBef>
            </a:pPr>
            <a:r>
              <a:rPr lang="en-US" sz="14211">
                <a:solidFill>
                  <a:srgbClr val="000000"/>
                </a:solidFill>
                <a:latin typeface="Belleza"/>
              </a:rPr>
              <a:t>Características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83333" t="0" r="-8333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9027" y="-365844"/>
            <a:ext cx="7315200" cy="2221161"/>
          </a:xfrm>
          <a:custGeom>
            <a:avLst/>
            <a:gdLst/>
            <a:ahLst/>
            <a:cxnLst/>
            <a:rect r="r" b="b" t="t" l="l"/>
            <a:pathLst>
              <a:path h="2221161" w="7315200">
                <a:moveTo>
                  <a:pt x="0" y="0"/>
                </a:moveTo>
                <a:lnTo>
                  <a:pt x="7315200" y="0"/>
                </a:lnTo>
                <a:lnTo>
                  <a:pt x="7315200" y="2221160"/>
                </a:lnTo>
                <a:lnTo>
                  <a:pt x="0" y="2221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165991" y="744736"/>
            <a:ext cx="3419144" cy="3301028"/>
          </a:xfrm>
          <a:custGeom>
            <a:avLst/>
            <a:gdLst/>
            <a:ahLst/>
            <a:cxnLst/>
            <a:rect r="r" b="b" t="t" l="l"/>
            <a:pathLst>
              <a:path h="3301028" w="3419144">
                <a:moveTo>
                  <a:pt x="0" y="0"/>
                </a:moveTo>
                <a:lnTo>
                  <a:pt x="3419143" y="0"/>
                </a:lnTo>
                <a:lnTo>
                  <a:pt x="3419143" y="3301028"/>
                </a:lnTo>
                <a:lnTo>
                  <a:pt x="0" y="33010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0800000">
            <a:off x="11144303" y="8467714"/>
            <a:ext cx="7315200" cy="2221161"/>
          </a:xfrm>
          <a:custGeom>
            <a:avLst/>
            <a:gdLst/>
            <a:ahLst/>
            <a:cxnLst/>
            <a:rect r="r" b="b" t="t" l="l"/>
            <a:pathLst>
              <a:path h="2221161" w="7315200">
                <a:moveTo>
                  <a:pt x="0" y="0"/>
                </a:moveTo>
                <a:lnTo>
                  <a:pt x="7315200" y="0"/>
                </a:lnTo>
                <a:lnTo>
                  <a:pt x="7315200" y="2221161"/>
                </a:lnTo>
                <a:lnTo>
                  <a:pt x="0" y="22211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33220" y="3826649"/>
            <a:ext cx="14651915" cy="952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748"/>
              </a:lnSpc>
            </a:pPr>
            <a:r>
              <a:rPr lang="en-US" sz="3748" spc="423">
                <a:solidFill>
                  <a:srgbClr val="000000"/>
                </a:solidFill>
                <a:latin typeface="Quicksand"/>
              </a:rPr>
              <a:t>Aprendizaje </a:t>
            </a:r>
            <a:r>
              <a:rPr lang="en-US" sz="3748" spc="423">
                <a:solidFill>
                  <a:srgbClr val="000000"/>
                </a:solidFill>
                <a:latin typeface="Quicksand"/>
              </a:rPr>
              <a:t>situado, identificar las prácticas sociales del lenguaje usuales o necesarias en los entornos.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00173" y="5145080"/>
            <a:ext cx="14584961" cy="952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748"/>
              </a:lnSpc>
            </a:pPr>
            <a:r>
              <a:rPr lang="en-US" sz="3748" spc="423">
                <a:solidFill>
                  <a:srgbClr val="000000"/>
                </a:solidFill>
                <a:latin typeface="Quicksand"/>
              </a:rPr>
              <a:t>Prácticas sociales del lenguaje, tomar en cuenta características como edad, contexto y desarrollo.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33220" y="8262947"/>
            <a:ext cx="14651915" cy="4857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748"/>
              </a:lnSpc>
            </a:pPr>
            <a:r>
              <a:rPr lang="en-US" sz="3748" spc="423">
                <a:solidFill>
                  <a:srgbClr val="000000"/>
                </a:solidFill>
                <a:latin typeface="Quicksand"/>
              </a:rPr>
              <a:t>La inclusión no solo es social, sino también cultural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13909" y="3787759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3909" y="5143500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13909" y="6497589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8"/>
                </a:lnTo>
                <a:lnTo>
                  <a:pt x="0" y="954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13909" y="2344518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13909" y="7990695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3000173" y="2045515"/>
            <a:ext cx="11165818" cy="1419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748"/>
              </a:lnSpc>
            </a:pPr>
            <a:r>
              <a:rPr lang="en-US" sz="3748" spc="423">
                <a:solidFill>
                  <a:srgbClr val="000000"/>
                </a:solidFill>
                <a:latin typeface="Quicksand"/>
              </a:rPr>
              <a:t>El lenguaje no solo son palabras o sonidos, son los significados con los que convive el alumno 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00173" y="6237288"/>
            <a:ext cx="14612158" cy="18859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748"/>
              </a:lnSpc>
            </a:pPr>
            <a:r>
              <a:rPr lang="en-US" sz="3748" spc="423">
                <a:solidFill>
                  <a:srgbClr val="000000"/>
                </a:solidFill>
                <a:latin typeface="Quicksand"/>
              </a:rPr>
              <a:t>Conocimiento, uso, reflexión de símbolos, signos y lenguajes, implica la producción, imágenes, sonidos, gestos, posturas, movimientos,materiales, lo estético y su disfrute.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32494" y="3441507"/>
            <a:ext cx="3836459" cy="3403985"/>
          </a:xfrm>
          <a:custGeom>
            <a:avLst/>
            <a:gdLst/>
            <a:ahLst/>
            <a:cxnLst/>
            <a:rect r="r" b="b" t="t" l="l"/>
            <a:pathLst>
              <a:path h="3403985" w="3836459">
                <a:moveTo>
                  <a:pt x="0" y="0"/>
                </a:moveTo>
                <a:lnTo>
                  <a:pt x="3836459" y="0"/>
                </a:lnTo>
                <a:lnTo>
                  <a:pt x="3836459" y="3403986"/>
                </a:lnTo>
                <a:lnTo>
                  <a:pt x="0" y="3403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5400000">
            <a:off x="14319047" y="3512190"/>
            <a:ext cx="3836459" cy="3403985"/>
          </a:xfrm>
          <a:custGeom>
            <a:avLst/>
            <a:gdLst/>
            <a:ahLst/>
            <a:cxnLst/>
            <a:rect r="r" b="b" t="t" l="l"/>
            <a:pathLst>
              <a:path h="3403985" w="3836459">
                <a:moveTo>
                  <a:pt x="0" y="3403986"/>
                </a:moveTo>
                <a:lnTo>
                  <a:pt x="3836459" y="3403986"/>
                </a:lnTo>
                <a:lnTo>
                  <a:pt x="3836459" y="0"/>
                </a:lnTo>
                <a:lnTo>
                  <a:pt x="0" y="0"/>
                </a:lnTo>
                <a:lnTo>
                  <a:pt x="0" y="340398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74799" y="4288002"/>
            <a:ext cx="12938402" cy="2004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206"/>
              </a:lnSpc>
              <a:spcBef>
                <a:spcPct val="0"/>
              </a:spcBef>
            </a:pPr>
            <a:r>
              <a:rPr lang="en-US" sz="14211">
                <a:solidFill>
                  <a:srgbClr val="000000"/>
                </a:solidFill>
                <a:latin typeface="Belleza"/>
              </a:rPr>
              <a:t>Finalidades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83333" t="0" r="-8333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89027" y="-365844"/>
            <a:ext cx="7315200" cy="2221161"/>
          </a:xfrm>
          <a:custGeom>
            <a:avLst/>
            <a:gdLst/>
            <a:ahLst/>
            <a:cxnLst/>
            <a:rect r="r" b="b" t="t" l="l"/>
            <a:pathLst>
              <a:path h="2221161" w="7315200">
                <a:moveTo>
                  <a:pt x="0" y="0"/>
                </a:moveTo>
                <a:lnTo>
                  <a:pt x="7315200" y="0"/>
                </a:lnTo>
                <a:lnTo>
                  <a:pt x="7315200" y="2221160"/>
                </a:lnTo>
                <a:lnTo>
                  <a:pt x="0" y="2221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766536" y="3355150"/>
            <a:ext cx="14651915" cy="1366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548"/>
              </a:lnSpc>
            </a:pPr>
            <a:r>
              <a:rPr lang="en-US" sz="3548" spc="400">
                <a:solidFill>
                  <a:srgbClr val="000000"/>
                </a:solidFill>
                <a:latin typeface="Alice"/>
              </a:rPr>
              <a:t>Valoren positivamente las lenguas propias de su comunidad y las de otros independientemente si sean hablantes de ella o no.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71163" y="5132435"/>
            <a:ext cx="13894655" cy="91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548"/>
              </a:lnSpc>
            </a:pPr>
            <a:r>
              <a:rPr lang="en-US" sz="3548" spc="400">
                <a:solidFill>
                  <a:srgbClr val="000000"/>
                </a:solidFill>
                <a:latin typeface="Alice"/>
              </a:rPr>
              <a:t>Hacer uso reflexivo y critico de las tecnologías para fines comunicativos.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71163" y="8079514"/>
            <a:ext cx="11165818" cy="1366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548"/>
              </a:lnSpc>
            </a:pPr>
            <a:r>
              <a:rPr lang="en-US" sz="3548" spc="400">
                <a:solidFill>
                  <a:srgbClr val="000000"/>
                </a:solidFill>
                <a:latin typeface="Alice"/>
              </a:rPr>
              <a:t>Dialoguen y muestren argumentos, expresen diferencias y acuerdos en un marco de respeto.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681611" y="3568744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5" y="0"/>
                </a:lnTo>
                <a:lnTo>
                  <a:pt x="1084925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81611" y="5033166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5" y="0"/>
                </a:lnTo>
                <a:lnTo>
                  <a:pt x="1084925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6237" y="6395403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81611" y="2060521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5" y="0"/>
                </a:lnTo>
                <a:lnTo>
                  <a:pt x="1084925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86237" y="8079514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736980" y="280281"/>
            <a:ext cx="3813600" cy="2734279"/>
          </a:xfrm>
          <a:custGeom>
            <a:avLst/>
            <a:gdLst/>
            <a:ahLst/>
            <a:cxnLst/>
            <a:rect r="r" b="b" t="t" l="l"/>
            <a:pathLst>
              <a:path h="2734279" w="3813600">
                <a:moveTo>
                  <a:pt x="0" y="0"/>
                </a:moveTo>
                <a:lnTo>
                  <a:pt x="3813600" y="0"/>
                </a:lnTo>
                <a:lnTo>
                  <a:pt x="3813600" y="2734279"/>
                </a:lnTo>
                <a:lnTo>
                  <a:pt x="0" y="27342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585251" y="6872422"/>
            <a:ext cx="3869923" cy="3099022"/>
          </a:xfrm>
          <a:custGeom>
            <a:avLst/>
            <a:gdLst/>
            <a:ahLst/>
            <a:cxnLst/>
            <a:rect r="r" b="b" t="t" l="l"/>
            <a:pathLst>
              <a:path h="3099022" w="3869923">
                <a:moveTo>
                  <a:pt x="0" y="0"/>
                </a:moveTo>
                <a:lnTo>
                  <a:pt x="3869922" y="0"/>
                </a:lnTo>
                <a:lnTo>
                  <a:pt x="3869922" y="3099022"/>
                </a:lnTo>
                <a:lnTo>
                  <a:pt x="0" y="30990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766536" y="2160187"/>
            <a:ext cx="11165818" cy="91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548"/>
              </a:lnSpc>
            </a:pPr>
            <a:r>
              <a:rPr lang="en-US" sz="3548" spc="400">
                <a:solidFill>
                  <a:srgbClr val="000000"/>
                </a:solidFill>
                <a:latin typeface="Alice"/>
              </a:rPr>
              <a:t>Utilicen varias lenguas dependiendo de su contorno sociolingüístico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571163" y="6303559"/>
            <a:ext cx="13949049" cy="1366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548"/>
              </a:lnSpc>
            </a:pPr>
            <a:r>
              <a:rPr lang="en-US" sz="3548" spc="400">
                <a:solidFill>
                  <a:srgbClr val="000000"/>
                </a:solidFill>
                <a:latin typeface="Alice"/>
              </a:rPr>
              <a:t>Desarrollen un gusto selectivo por textos literarios de su interés y reflexionen sobre los recursos gramaticales, retóricos y expresivos.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32494" y="3441507"/>
            <a:ext cx="3836459" cy="3403985"/>
          </a:xfrm>
          <a:custGeom>
            <a:avLst/>
            <a:gdLst/>
            <a:ahLst/>
            <a:cxnLst/>
            <a:rect r="r" b="b" t="t" l="l"/>
            <a:pathLst>
              <a:path h="3403985" w="3836459">
                <a:moveTo>
                  <a:pt x="0" y="0"/>
                </a:moveTo>
                <a:lnTo>
                  <a:pt x="3836459" y="0"/>
                </a:lnTo>
                <a:lnTo>
                  <a:pt x="3836459" y="3403986"/>
                </a:lnTo>
                <a:lnTo>
                  <a:pt x="0" y="34039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5400000">
            <a:off x="14319047" y="3512190"/>
            <a:ext cx="3836459" cy="3403985"/>
          </a:xfrm>
          <a:custGeom>
            <a:avLst/>
            <a:gdLst/>
            <a:ahLst/>
            <a:cxnLst/>
            <a:rect r="r" b="b" t="t" l="l"/>
            <a:pathLst>
              <a:path h="3403985" w="3836459">
                <a:moveTo>
                  <a:pt x="0" y="3403986"/>
                </a:moveTo>
                <a:lnTo>
                  <a:pt x="3836459" y="3403986"/>
                </a:lnTo>
                <a:lnTo>
                  <a:pt x="3836459" y="0"/>
                </a:lnTo>
                <a:lnTo>
                  <a:pt x="0" y="0"/>
                </a:lnTo>
                <a:lnTo>
                  <a:pt x="0" y="3403986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2674799" y="4288002"/>
            <a:ext cx="12938402" cy="20047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206"/>
              </a:lnSpc>
              <a:spcBef>
                <a:spcPct val="0"/>
              </a:spcBef>
            </a:pPr>
            <a:r>
              <a:rPr lang="en-US" sz="14211">
                <a:solidFill>
                  <a:srgbClr val="000000"/>
                </a:solidFill>
                <a:latin typeface="Belleza"/>
              </a:rPr>
              <a:t>Especificidades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400000">
            <a:off x="4000500" y="-4000500"/>
            <a:ext cx="10287000" cy="18288000"/>
          </a:xfrm>
          <a:custGeom>
            <a:avLst/>
            <a:gdLst/>
            <a:ahLst/>
            <a:cxnLst/>
            <a:rect r="r" b="b" t="t" l="l"/>
            <a:pathLst>
              <a:path h="18288000" w="10287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2"/>
            <a:stretch>
              <a:fillRect l="-83333" t="0" r="-83333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504623" y="-680169"/>
            <a:ext cx="7315200" cy="2221161"/>
          </a:xfrm>
          <a:custGeom>
            <a:avLst/>
            <a:gdLst/>
            <a:ahLst/>
            <a:cxnLst/>
            <a:rect r="r" b="b" t="t" l="l"/>
            <a:pathLst>
              <a:path h="2221161" w="7315200">
                <a:moveTo>
                  <a:pt x="0" y="0"/>
                </a:moveTo>
                <a:lnTo>
                  <a:pt x="7315200" y="0"/>
                </a:lnTo>
                <a:lnTo>
                  <a:pt x="7315200" y="2221160"/>
                </a:lnTo>
                <a:lnTo>
                  <a:pt x="0" y="2221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13909" y="3395911"/>
            <a:ext cx="14651915" cy="1366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548"/>
              </a:lnSpc>
            </a:pPr>
            <a:r>
              <a:rPr lang="en-US" sz="3548" spc="400">
                <a:solidFill>
                  <a:srgbClr val="000000"/>
                </a:solidFill>
                <a:latin typeface="Alice"/>
              </a:rPr>
              <a:t>Aprovechar el interés de niñas y niños para explorar, interpretar y disfrutar diferentes textos que tienen al alcance en sus hogares, escuela, comunidad.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513909" y="5003883"/>
            <a:ext cx="13894655" cy="91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548"/>
              </a:lnSpc>
            </a:pPr>
            <a:r>
              <a:rPr lang="en-US" sz="3548" spc="400">
                <a:solidFill>
                  <a:srgbClr val="000000"/>
                </a:solidFill>
                <a:latin typeface="Alice"/>
              </a:rPr>
              <a:t>Crear momentos para la libre expresión  que fomente la creatividad.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513909" y="8068179"/>
            <a:ext cx="14651915" cy="1814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548"/>
              </a:lnSpc>
            </a:pPr>
            <a:r>
              <a:rPr lang="en-US" sz="3548" spc="400">
                <a:solidFill>
                  <a:srgbClr val="000000"/>
                </a:solidFill>
                <a:latin typeface="Alice"/>
              </a:rPr>
              <a:t>Desarrollar y ampliar sus posibilidades para ver lenguajes en distintos contextos y situaciones cotidianas para comunicarse, interactuar y compartir su percibir y entender el mundo.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28983" y="3494926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28983" y="5106190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8"/>
                </a:lnTo>
                <a:lnTo>
                  <a:pt x="0" y="9540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6237" y="6688878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8983" y="1617805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86237" y="8304261"/>
            <a:ext cx="1084926" cy="954039"/>
          </a:xfrm>
          <a:custGeom>
            <a:avLst/>
            <a:gdLst/>
            <a:ahLst/>
            <a:cxnLst/>
            <a:rect r="r" b="b" t="t" l="l"/>
            <a:pathLst>
              <a:path h="954039" w="1084926">
                <a:moveTo>
                  <a:pt x="0" y="0"/>
                </a:moveTo>
                <a:lnTo>
                  <a:pt x="1084926" y="0"/>
                </a:lnTo>
                <a:lnTo>
                  <a:pt x="1084926" y="954039"/>
                </a:lnTo>
                <a:lnTo>
                  <a:pt x="0" y="954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7575" t="-73002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854331" y="208546"/>
            <a:ext cx="4054446" cy="2818518"/>
          </a:xfrm>
          <a:custGeom>
            <a:avLst/>
            <a:gdLst/>
            <a:ahLst/>
            <a:cxnLst/>
            <a:rect r="r" b="b" t="t" l="l"/>
            <a:pathLst>
              <a:path h="2818518" w="4054446">
                <a:moveTo>
                  <a:pt x="0" y="0"/>
                </a:moveTo>
                <a:lnTo>
                  <a:pt x="4054445" y="0"/>
                </a:lnTo>
                <a:lnTo>
                  <a:pt x="4054445" y="2818518"/>
                </a:lnTo>
                <a:lnTo>
                  <a:pt x="0" y="2818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513909" y="1609548"/>
            <a:ext cx="11882519" cy="1366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548"/>
              </a:lnSpc>
            </a:pPr>
            <a:r>
              <a:rPr lang="en-US" sz="3548" spc="400">
                <a:solidFill>
                  <a:srgbClr val="000000"/>
                </a:solidFill>
                <a:latin typeface="Alice"/>
              </a:rPr>
              <a:t>Que se expresen con su lengua materna conozcan la diversidad lingüística e incluir lenguas artísticas al convivir e interactuar.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513909" y="6604835"/>
            <a:ext cx="13949049" cy="918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3548"/>
              </a:lnSpc>
            </a:pPr>
            <a:r>
              <a:rPr lang="en-US" sz="3548" spc="400">
                <a:solidFill>
                  <a:srgbClr val="000000"/>
                </a:solidFill>
                <a:latin typeface="Alice"/>
              </a:rPr>
              <a:t>Gocen el lenguaje disfruten, interpreten, experimenten usen y tengan sentido en su proceso de aprendizaje.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259" r="0" b="-925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368130" y="6172200"/>
            <a:ext cx="4919870" cy="4114800"/>
          </a:xfrm>
          <a:custGeom>
            <a:avLst/>
            <a:gdLst/>
            <a:ahLst/>
            <a:cxnLst/>
            <a:rect r="r" b="b" t="t" l="l"/>
            <a:pathLst>
              <a:path h="4114800" w="4919870">
                <a:moveTo>
                  <a:pt x="0" y="0"/>
                </a:moveTo>
                <a:lnTo>
                  <a:pt x="4919870" y="0"/>
                </a:lnTo>
                <a:lnTo>
                  <a:pt x="49198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0" y="65252"/>
            <a:ext cx="4919870" cy="4114800"/>
          </a:xfrm>
          <a:custGeom>
            <a:avLst/>
            <a:gdLst/>
            <a:ahLst/>
            <a:cxnLst/>
            <a:rect r="r" b="b" t="t" l="l"/>
            <a:pathLst>
              <a:path h="4114800" w="4919870">
                <a:moveTo>
                  <a:pt x="0" y="0"/>
                </a:moveTo>
                <a:lnTo>
                  <a:pt x="4919870" y="0"/>
                </a:lnTo>
                <a:lnTo>
                  <a:pt x="491987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19573" y="-926453"/>
            <a:ext cx="7315200" cy="3910307"/>
          </a:xfrm>
          <a:custGeom>
            <a:avLst/>
            <a:gdLst/>
            <a:ahLst/>
            <a:cxnLst/>
            <a:rect r="r" b="b" t="t" l="l"/>
            <a:pathLst>
              <a:path h="3910307" w="7315200">
                <a:moveTo>
                  <a:pt x="0" y="0"/>
                </a:moveTo>
                <a:lnTo>
                  <a:pt x="7315200" y="0"/>
                </a:lnTo>
                <a:lnTo>
                  <a:pt x="7315200" y="3910306"/>
                </a:lnTo>
                <a:lnTo>
                  <a:pt x="0" y="391030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true" rot="0">
            <a:off x="-964926" y="7303147"/>
            <a:ext cx="7315200" cy="3910307"/>
          </a:xfrm>
          <a:custGeom>
            <a:avLst/>
            <a:gdLst/>
            <a:ahLst/>
            <a:cxnLst/>
            <a:rect r="r" b="b" t="t" l="l"/>
            <a:pathLst>
              <a:path h="3910307" w="7315200">
                <a:moveTo>
                  <a:pt x="7315200" y="3910306"/>
                </a:moveTo>
                <a:lnTo>
                  <a:pt x="0" y="3910306"/>
                </a:lnTo>
                <a:lnTo>
                  <a:pt x="0" y="0"/>
                </a:lnTo>
                <a:lnTo>
                  <a:pt x="7315200" y="0"/>
                </a:lnTo>
                <a:lnTo>
                  <a:pt x="7315200" y="391030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6350274" y="3600762"/>
            <a:ext cx="6835885" cy="3085476"/>
            <a:chOff x="0" y="0"/>
            <a:chExt cx="3790237" cy="171077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790237" cy="1710779"/>
            </a:xfrm>
            <a:custGeom>
              <a:avLst/>
              <a:gdLst/>
              <a:ahLst/>
              <a:cxnLst/>
              <a:rect r="r" b="b" t="t" l="l"/>
              <a:pathLst>
                <a:path h="1710779" w="3790237">
                  <a:moveTo>
                    <a:pt x="113254" y="0"/>
                  </a:moveTo>
                  <a:lnTo>
                    <a:pt x="3676983" y="0"/>
                  </a:lnTo>
                  <a:cubicBezTo>
                    <a:pt x="3739532" y="0"/>
                    <a:pt x="3790237" y="50706"/>
                    <a:pt x="3790237" y="113254"/>
                  </a:cubicBezTo>
                  <a:lnTo>
                    <a:pt x="3790237" y="1597524"/>
                  </a:lnTo>
                  <a:cubicBezTo>
                    <a:pt x="3790237" y="1660073"/>
                    <a:pt x="3739532" y="1710779"/>
                    <a:pt x="3676983" y="1710779"/>
                  </a:cubicBezTo>
                  <a:lnTo>
                    <a:pt x="113254" y="1710779"/>
                  </a:lnTo>
                  <a:cubicBezTo>
                    <a:pt x="50706" y="1710779"/>
                    <a:pt x="0" y="1660073"/>
                    <a:pt x="0" y="1597524"/>
                  </a:cubicBezTo>
                  <a:lnTo>
                    <a:pt x="0" y="113254"/>
                  </a:lnTo>
                  <a:cubicBezTo>
                    <a:pt x="0" y="50706"/>
                    <a:pt x="50706" y="0"/>
                    <a:pt x="113254" y="0"/>
                  </a:cubicBezTo>
                  <a:close/>
                </a:path>
              </a:pathLst>
            </a:custGeom>
            <a:solidFill>
              <a:srgbClr val="FBF4E4"/>
            </a:solidFill>
            <a:ln w="304800" cap="rnd">
              <a:solidFill>
                <a:srgbClr val="F4E409"/>
              </a:solidFill>
              <a:prstDash val="solid"/>
              <a:round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28575"/>
              <a:ext cx="3790237" cy="17393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7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4304833"/>
            <a:ext cx="17473520" cy="16899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919"/>
              </a:lnSpc>
              <a:spcBef>
                <a:spcPct val="0"/>
              </a:spcBef>
            </a:pPr>
            <a:r>
              <a:rPr lang="en-US" sz="12074">
                <a:solidFill>
                  <a:srgbClr val="000000"/>
                </a:solidFill>
                <a:latin typeface="Belleza"/>
              </a:rPr>
              <a:t>¡Gracias!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9419110" y="3286296"/>
            <a:ext cx="698213" cy="698213"/>
          </a:xfrm>
          <a:custGeom>
            <a:avLst/>
            <a:gdLst/>
            <a:ahLst/>
            <a:cxnLst/>
            <a:rect r="r" b="b" t="t" l="l"/>
            <a:pathLst>
              <a:path h="698213" w="698213">
                <a:moveTo>
                  <a:pt x="0" y="0"/>
                </a:moveTo>
                <a:lnTo>
                  <a:pt x="698212" y="0"/>
                </a:lnTo>
                <a:lnTo>
                  <a:pt x="698212" y="698212"/>
                </a:lnTo>
                <a:lnTo>
                  <a:pt x="0" y="6982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DAF00IREkF8</dc:identifier>
  <dcterms:modified xsi:type="dcterms:W3CDTF">2011-08-01T06:04:30Z</dcterms:modified>
  <cp:revision>1</cp:revision>
  <dc:title>Presentación Actividades Ciencias Naturales Ilustrado Colores Pastel</dc:title>
</cp:coreProperties>
</file>