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ore Sugar" charset="1" panose="00000000000000000000"/>
      <p:regular r:id="rId10"/>
    </p:embeddedFont>
    <p:embeddedFont>
      <p:font typeface="More Sugar Thin" charset="1" panose="00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16" Target="slides/slide5.xml" Type="http://schemas.openxmlformats.org/officeDocument/2006/relationships/slide"/><Relationship Id="rId17" Target="slides/slide6.xml" Type="http://schemas.openxmlformats.org/officeDocument/2006/relationships/slide"/><Relationship Id="rId18" Target="slides/slide7.xml" Type="http://schemas.openxmlformats.org/officeDocument/2006/relationships/slide"/><Relationship Id="rId19" Target="slides/slide8.xml" Type="http://schemas.openxmlformats.org/officeDocument/2006/relationships/slide"/><Relationship Id="rId2" Target="presProps.xml" Type="http://schemas.openxmlformats.org/officeDocument/2006/relationships/presProps"/><Relationship Id="rId20" Target="slides/slide9.xml" Type="http://schemas.openxmlformats.org/officeDocument/2006/relationships/slide"/><Relationship Id="rId21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1.png" Type="http://schemas.openxmlformats.org/officeDocument/2006/relationships/image"/><Relationship Id="rId11" Target="../media/image62.svg" Type="http://schemas.openxmlformats.org/officeDocument/2006/relationships/image"/><Relationship Id="rId2" Target="../media/image53.png" Type="http://schemas.openxmlformats.org/officeDocument/2006/relationships/image"/><Relationship Id="rId3" Target="../media/image54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svg" Type="http://schemas.openxmlformats.org/officeDocument/2006/relationships/image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35.pn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12" Target="../media/image41.png" Type="http://schemas.openxmlformats.org/officeDocument/2006/relationships/image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6.png" Type="http://schemas.openxmlformats.org/officeDocument/2006/relationships/image"/><Relationship Id="rId11" Target="../media/image47.sv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42.png" Type="http://schemas.openxmlformats.org/officeDocument/2006/relationships/image"/><Relationship Id="rId7" Target="../media/image43.svg" Type="http://schemas.openxmlformats.org/officeDocument/2006/relationships/image"/><Relationship Id="rId8" Target="../media/image44.png" Type="http://schemas.openxmlformats.org/officeDocument/2006/relationships/image"/><Relationship Id="rId9" Target="../media/image45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50.png" Type="http://schemas.openxmlformats.org/officeDocument/2006/relationships/image"/><Relationship Id="rId7" Target="../media/image51.svg" Type="http://schemas.openxmlformats.org/officeDocument/2006/relationships/image"/><Relationship Id="rId8" Target="../media/image52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7.png" Type="http://schemas.openxmlformats.org/officeDocument/2006/relationships/image"/><Relationship Id="rId11" Target="../media/image58.svg" Type="http://schemas.openxmlformats.org/officeDocument/2006/relationships/image"/><Relationship Id="rId12" Target="../media/image59.png" Type="http://schemas.openxmlformats.org/officeDocument/2006/relationships/image"/><Relationship Id="rId13" Target="../media/image60.svg" Type="http://schemas.openxmlformats.org/officeDocument/2006/relationships/image"/><Relationship Id="rId2" Target="../media/image53.png" Type="http://schemas.openxmlformats.org/officeDocument/2006/relationships/image"/><Relationship Id="rId3" Target="../media/image54.svg" Type="http://schemas.openxmlformats.org/officeDocument/2006/relationships/image"/><Relationship Id="rId4" Target="../media/image55.png" Type="http://schemas.openxmlformats.org/officeDocument/2006/relationships/image"/><Relationship Id="rId5" Target="../media/image56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4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08799" y="3541830"/>
            <a:ext cx="12670403" cy="2942025"/>
            <a:chOff x="0" y="0"/>
            <a:chExt cx="4508434" cy="10468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4485574" cy="1018903"/>
            </a:xfrm>
            <a:custGeom>
              <a:avLst/>
              <a:gdLst/>
              <a:ahLst/>
              <a:cxnLst/>
              <a:rect r="r" b="b" t="t" l="l"/>
              <a:pathLst>
                <a:path h="1018903" w="4485574">
                  <a:moveTo>
                    <a:pt x="4485574" y="1018903"/>
                  </a:moveTo>
                  <a:lnTo>
                    <a:pt x="0" y="1011283"/>
                  </a:lnTo>
                  <a:lnTo>
                    <a:pt x="0" y="366609"/>
                  </a:lnTo>
                  <a:lnTo>
                    <a:pt x="17780" y="19050"/>
                  </a:lnTo>
                  <a:lnTo>
                    <a:pt x="2234742" y="0"/>
                  </a:lnTo>
                  <a:lnTo>
                    <a:pt x="446652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4514784" cy="1045573"/>
            </a:xfrm>
            <a:custGeom>
              <a:avLst/>
              <a:gdLst/>
              <a:ahLst/>
              <a:cxnLst/>
              <a:rect r="r" b="b" t="t" l="l"/>
              <a:pathLst>
                <a:path h="1045573" w="4514784">
                  <a:moveTo>
                    <a:pt x="4480494" y="21590"/>
                  </a:moveTo>
                  <a:cubicBezTo>
                    <a:pt x="4481764" y="34290"/>
                    <a:pt x="4481764" y="44450"/>
                    <a:pt x="4483034" y="54610"/>
                  </a:cubicBezTo>
                  <a:cubicBezTo>
                    <a:pt x="4485574" y="78569"/>
                    <a:pt x="4486844" y="99167"/>
                    <a:pt x="4489384" y="119029"/>
                  </a:cubicBezTo>
                  <a:cubicBezTo>
                    <a:pt x="4489384" y="147718"/>
                    <a:pt x="4502084" y="713416"/>
                    <a:pt x="4508434" y="742105"/>
                  </a:cubicBezTo>
                  <a:cubicBezTo>
                    <a:pt x="4514784" y="785507"/>
                    <a:pt x="4510974" y="829645"/>
                    <a:pt x="4510974" y="873047"/>
                  </a:cubicBezTo>
                  <a:cubicBezTo>
                    <a:pt x="4510974" y="911300"/>
                    <a:pt x="4512244" y="946610"/>
                    <a:pt x="4513514" y="984613"/>
                  </a:cubicBezTo>
                  <a:cubicBezTo>
                    <a:pt x="4513514" y="1006203"/>
                    <a:pt x="4513514" y="1020173"/>
                    <a:pt x="4513514" y="1044303"/>
                  </a:cubicBezTo>
                  <a:cubicBezTo>
                    <a:pt x="4490654" y="1044303"/>
                    <a:pt x="4470334" y="1045573"/>
                    <a:pt x="4440931" y="1044303"/>
                  </a:cubicBezTo>
                  <a:cubicBezTo>
                    <a:pt x="4214029" y="1039223"/>
                    <a:pt x="3983637" y="1045573"/>
                    <a:pt x="3756735" y="1040493"/>
                  </a:cubicBezTo>
                  <a:cubicBezTo>
                    <a:pt x="3620594" y="1036683"/>
                    <a:pt x="3487944" y="1039223"/>
                    <a:pt x="3351803" y="1036683"/>
                  </a:cubicBezTo>
                  <a:cubicBezTo>
                    <a:pt x="3288968" y="1035413"/>
                    <a:pt x="3226134" y="1034143"/>
                    <a:pt x="3163300" y="1032873"/>
                  </a:cubicBezTo>
                  <a:cubicBezTo>
                    <a:pt x="3124901" y="1032873"/>
                    <a:pt x="3089993" y="1034143"/>
                    <a:pt x="3051594" y="1034143"/>
                  </a:cubicBezTo>
                  <a:cubicBezTo>
                    <a:pt x="2953852" y="1032873"/>
                    <a:pt x="2685061" y="1034143"/>
                    <a:pt x="2587319" y="1032873"/>
                  </a:cubicBezTo>
                  <a:cubicBezTo>
                    <a:pt x="2517503" y="1031603"/>
                    <a:pt x="1121185" y="1040493"/>
                    <a:pt x="1051369" y="1039223"/>
                  </a:cubicBezTo>
                  <a:cubicBezTo>
                    <a:pt x="1033915" y="1039223"/>
                    <a:pt x="1012970" y="1040493"/>
                    <a:pt x="995516" y="1040493"/>
                  </a:cubicBezTo>
                  <a:cubicBezTo>
                    <a:pt x="953627" y="1040493"/>
                    <a:pt x="915228" y="1041763"/>
                    <a:pt x="873338" y="1041763"/>
                  </a:cubicBezTo>
                  <a:cubicBezTo>
                    <a:pt x="768615" y="1041763"/>
                    <a:pt x="667381" y="1040493"/>
                    <a:pt x="562658" y="1039223"/>
                  </a:cubicBezTo>
                  <a:cubicBezTo>
                    <a:pt x="499823" y="1037953"/>
                    <a:pt x="436989" y="1036683"/>
                    <a:pt x="377645" y="1035413"/>
                  </a:cubicBezTo>
                  <a:cubicBezTo>
                    <a:pt x="265940" y="1034143"/>
                    <a:pt x="154235" y="1032873"/>
                    <a:pt x="48260" y="1032873"/>
                  </a:cubicBezTo>
                  <a:cubicBezTo>
                    <a:pt x="38100" y="1032873"/>
                    <a:pt x="29210" y="1032873"/>
                    <a:pt x="19050" y="1031603"/>
                  </a:cubicBezTo>
                  <a:cubicBezTo>
                    <a:pt x="10160" y="1030333"/>
                    <a:pt x="5080" y="1023983"/>
                    <a:pt x="7620" y="1015093"/>
                  </a:cubicBezTo>
                  <a:cubicBezTo>
                    <a:pt x="16510" y="983391"/>
                    <a:pt x="12700" y="965000"/>
                    <a:pt x="11430" y="945874"/>
                  </a:cubicBezTo>
                  <a:cubicBezTo>
                    <a:pt x="10160" y="906886"/>
                    <a:pt x="6350" y="868633"/>
                    <a:pt x="7620" y="829645"/>
                  </a:cubicBezTo>
                  <a:cubicBezTo>
                    <a:pt x="5080" y="781094"/>
                    <a:pt x="0" y="180086"/>
                    <a:pt x="7620" y="130799"/>
                  </a:cubicBezTo>
                  <a:cubicBezTo>
                    <a:pt x="8890" y="121236"/>
                    <a:pt x="7620" y="110937"/>
                    <a:pt x="8890" y="101374"/>
                  </a:cubicBezTo>
                  <a:cubicBezTo>
                    <a:pt x="10160" y="85926"/>
                    <a:pt x="12700" y="6900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65" y="30480"/>
                    <a:pt x="122817" y="29210"/>
                  </a:cubicBezTo>
                  <a:cubicBezTo>
                    <a:pt x="217069" y="25400"/>
                    <a:pt x="311320" y="22860"/>
                    <a:pt x="409063" y="20320"/>
                  </a:cubicBezTo>
                  <a:cubicBezTo>
                    <a:pt x="475388" y="17780"/>
                    <a:pt x="541713" y="16510"/>
                    <a:pt x="604547" y="13970"/>
                  </a:cubicBezTo>
                  <a:cubicBezTo>
                    <a:pt x="667381" y="11430"/>
                    <a:pt x="733707" y="8890"/>
                    <a:pt x="796541" y="8890"/>
                  </a:cubicBezTo>
                  <a:cubicBezTo>
                    <a:pt x="866357" y="7620"/>
                    <a:pt x="936173" y="10160"/>
                    <a:pt x="1005989" y="8890"/>
                  </a:cubicBezTo>
                  <a:cubicBezTo>
                    <a:pt x="1093259" y="8890"/>
                    <a:pt x="2674589" y="6350"/>
                    <a:pt x="2761859" y="5080"/>
                  </a:cubicBezTo>
                  <a:cubicBezTo>
                    <a:pt x="2845638" y="3810"/>
                    <a:pt x="2929417" y="2540"/>
                    <a:pt x="3016687" y="2540"/>
                  </a:cubicBezTo>
                  <a:cubicBezTo>
                    <a:pt x="3159809" y="1270"/>
                    <a:pt x="3299441" y="0"/>
                    <a:pt x="3442564" y="0"/>
                  </a:cubicBezTo>
                  <a:cubicBezTo>
                    <a:pt x="3501907" y="0"/>
                    <a:pt x="3564741" y="2540"/>
                    <a:pt x="3624085" y="2540"/>
                  </a:cubicBezTo>
                  <a:cubicBezTo>
                    <a:pt x="3788152" y="3810"/>
                    <a:pt x="3955710" y="5080"/>
                    <a:pt x="4119778" y="7620"/>
                  </a:cubicBezTo>
                  <a:cubicBezTo>
                    <a:pt x="4207048" y="8890"/>
                    <a:pt x="4294317" y="12700"/>
                    <a:pt x="4381587" y="16510"/>
                  </a:cubicBezTo>
                  <a:cubicBezTo>
                    <a:pt x="4402532" y="16510"/>
                    <a:pt x="4423477" y="16510"/>
                    <a:pt x="4440931" y="16510"/>
                  </a:cubicBezTo>
                  <a:cubicBezTo>
                    <a:pt x="4461444" y="17780"/>
                    <a:pt x="4470334" y="20320"/>
                    <a:pt x="4480494" y="21590"/>
                  </a:cubicBezTo>
                  <a:close/>
                  <a:moveTo>
                    <a:pt x="4490654" y="1027793"/>
                  </a:moveTo>
                  <a:cubicBezTo>
                    <a:pt x="4491924" y="1011283"/>
                    <a:pt x="4493194" y="998583"/>
                    <a:pt x="4493194" y="985883"/>
                  </a:cubicBezTo>
                  <a:cubicBezTo>
                    <a:pt x="4491924" y="942932"/>
                    <a:pt x="4490654" y="903943"/>
                    <a:pt x="4490654" y="862013"/>
                  </a:cubicBezTo>
                  <a:cubicBezTo>
                    <a:pt x="4490654" y="842886"/>
                    <a:pt x="4493194" y="823760"/>
                    <a:pt x="4491924" y="804634"/>
                  </a:cubicBezTo>
                  <a:cubicBezTo>
                    <a:pt x="4491924" y="786979"/>
                    <a:pt x="4490654" y="768588"/>
                    <a:pt x="4489384" y="750933"/>
                  </a:cubicBezTo>
                  <a:cubicBezTo>
                    <a:pt x="4484304" y="723715"/>
                    <a:pt x="4472874" y="160224"/>
                    <a:pt x="4472874" y="133006"/>
                  </a:cubicBezTo>
                  <a:cubicBezTo>
                    <a:pt x="4470334" y="110201"/>
                    <a:pt x="4467794" y="86661"/>
                    <a:pt x="4465254" y="63500"/>
                  </a:cubicBezTo>
                  <a:cubicBezTo>
                    <a:pt x="4463984" y="44450"/>
                    <a:pt x="4462714" y="43180"/>
                    <a:pt x="4430459" y="41910"/>
                  </a:cubicBezTo>
                  <a:cubicBezTo>
                    <a:pt x="4419986" y="41910"/>
                    <a:pt x="4413005" y="41910"/>
                    <a:pt x="4402532" y="40640"/>
                  </a:cubicBezTo>
                  <a:cubicBezTo>
                    <a:pt x="4315263" y="36830"/>
                    <a:pt x="4224502" y="31750"/>
                    <a:pt x="4137232" y="30480"/>
                  </a:cubicBezTo>
                  <a:cubicBezTo>
                    <a:pt x="3924293" y="26670"/>
                    <a:pt x="3707864" y="25400"/>
                    <a:pt x="3494926" y="22860"/>
                  </a:cubicBezTo>
                  <a:cubicBezTo>
                    <a:pt x="3463509" y="22860"/>
                    <a:pt x="3428601" y="22860"/>
                    <a:pt x="3397183" y="22860"/>
                  </a:cubicBezTo>
                  <a:cubicBezTo>
                    <a:pt x="3344822" y="22860"/>
                    <a:pt x="3292460" y="22860"/>
                    <a:pt x="3243588" y="22860"/>
                  </a:cubicBezTo>
                  <a:cubicBezTo>
                    <a:pt x="3131883" y="22860"/>
                    <a:pt x="3020177" y="22860"/>
                    <a:pt x="2911963" y="24130"/>
                  </a:cubicBezTo>
                  <a:cubicBezTo>
                    <a:pt x="2817711" y="25400"/>
                    <a:pt x="1229399" y="29210"/>
                    <a:pt x="1135148" y="29210"/>
                  </a:cubicBezTo>
                  <a:cubicBezTo>
                    <a:pt x="981553" y="29210"/>
                    <a:pt x="827958" y="26670"/>
                    <a:pt x="674363" y="33020"/>
                  </a:cubicBezTo>
                  <a:cubicBezTo>
                    <a:pt x="594075" y="36830"/>
                    <a:pt x="517277" y="36830"/>
                    <a:pt x="440480" y="38100"/>
                  </a:cubicBezTo>
                  <a:cubicBezTo>
                    <a:pt x="307830" y="41910"/>
                    <a:pt x="175179" y="45720"/>
                    <a:pt x="49530" y="50800"/>
                  </a:cubicBezTo>
                  <a:cubicBezTo>
                    <a:pt x="36830" y="50800"/>
                    <a:pt x="34290" y="53340"/>
                    <a:pt x="33020" y="66799"/>
                  </a:cubicBezTo>
                  <a:cubicBezTo>
                    <a:pt x="31750" y="80041"/>
                    <a:pt x="31750" y="93282"/>
                    <a:pt x="30480" y="106523"/>
                  </a:cubicBezTo>
                  <a:cubicBezTo>
                    <a:pt x="29210" y="128592"/>
                    <a:pt x="26670" y="149925"/>
                    <a:pt x="25400" y="171994"/>
                  </a:cubicBezTo>
                  <a:cubicBezTo>
                    <a:pt x="20320" y="195534"/>
                    <a:pt x="26670" y="770795"/>
                    <a:pt x="29210" y="794335"/>
                  </a:cubicBezTo>
                  <a:cubicBezTo>
                    <a:pt x="29210" y="819346"/>
                    <a:pt x="29210" y="845093"/>
                    <a:pt x="30480" y="870105"/>
                  </a:cubicBezTo>
                  <a:cubicBezTo>
                    <a:pt x="30480" y="888495"/>
                    <a:pt x="33020" y="906886"/>
                    <a:pt x="33020" y="925277"/>
                  </a:cubicBezTo>
                  <a:cubicBezTo>
                    <a:pt x="33020" y="945138"/>
                    <a:pt x="33020" y="965000"/>
                    <a:pt x="31750" y="985883"/>
                  </a:cubicBezTo>
                  <a:cubicBezTo>
                    <a:pt x="31750" y="989693"/>
                    <a:pt x="31750" y="992233"/>
                    <a:pt x="31750" y="996043"/>
                  </a:cubicBezTo>
                  <a:cubicBezTo>
                    <a:pt x="31750" y="1006203"/>
                    <a:pt x="35560" y="1010013"/>
                    <a:pt x="44450" y="1010013"/>
                  </a:cubicBezTo>
                  <a:cubicBezTo>
                    <a:pt x="73946" y="1010013"/>
                    <a:pt x="122817" y="1011283"/>
                    <a:pt x="168198" y="1011283"/>
                  </a:cubicBezTo>
                  <a:cubicBezTo>
                    <a:pt x="234523" y="1011283"/>
                    <a:pt x="304339" y="1008743"/>
                    <a:pt x="370664" y="1011283"/>
                  </a:cubicBezTo>
                  <a:cubicBezTo>
                    <a:pt x="478879" y="1015093"/>
                    <a:pt x="587093" y="1017633"/>
                    <a:pt x="695308" y="1016363"/>
                  </a:cubicBezTo>
                  <a:cubicBezTo>
                    <a:pt x="765124" y="1015093"/>
                    <a:pt x="831449" y="1017633"/>
                    <a:pt x="901265" y="1017633"/>
                  </a:cubicBezTo>
                  <a:cubicBezTo>
                    <a:pt x="1002498" y="1017633"/>
                    <a:pt x="1103731" y="1016363"/>
                    <a:pt x="1204964" y="1017633"/>
                  </a:cubicBezTo>
                  <a:cubicBezTo>
                    <a:pt x="1355068" y="1018903"/>
                    <a:pt x="3002723" y="1008743"/>
                    <a:pt x="3156318" y="1011283"/>
                  </a:cubicBezTo>
                  <a:cubicBezTo>
                    <a:pt x="3222644" y="1012553"/>
                    <a:pt x="3288968" y="1013823"/>
                    <a:pt x="3351803" y="1013823"/>
                  </a:cubicBezTo>
                  <a:cubicBezTo>
                    <a:pt x="3466999" y="1016363"/>
                    <a:pt x="3578705" y="1012553"/>
                    <a:pt x="3693901" y="1016363"/>
                  </a:cubicBezTo>
                  <a:cubicBezTo>
                    <a:pt x="3788152" y="1018903"/>
                    <a:pt x="3882403" y="1018903"/>
                    <a:pt x="3976655" y="1021443"/>
                  </a:cubicBezTo>
                  <a:cubicBezTo>
                    <a:pt x="4116287" y="1025253"/>
                    <a:pt x="4255919" y="1027793"/>
                    <a:pt x="4395551" y="1029063"/>
                  </a:cubicBezTo>
                  <a:cubicBezTo>
                    <a:pt x="4447913" y="1029063"/>
                    <a:pt x="4470334" y="1027793"/>
                    <a:pt x="4490654" y="10277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291120" y="-2934388"/>
            <a:ext cx="4876107" cy="16155775"/>
          </a:xfrm>
          <a:custGeom>
            <a:avLst/>
            <a:gdLst/>
            <a:ahLst/>
            <a:cxnLst/>
            <a:rect r="r" b="b" t="t" l="l"/>
            <a:pathLst>
              <a:path h="16155775" w="4876107">
                <a:moveTo>
                  <a:pt x="0" y="0"/>
                </a:moveTo>
                <a:lnTo>
                  <a:pt x="4876106" y="0"/>
                </a:lnTo>
                <a:lnTo>
                  <a:pt x="4876106" y="16155776"/>
                </a:lnTo>
                <a:lnTo>
                  <a:pt x="0" y="161557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657600" y="8484801"/>
            <a:ext cx="7315200" cy="3604399"/>
          </a:xfrm>
          <a:custGeom>
            <a:avLst/>
            <a:gdLst/>
            <a:ahLst/>
            <a:cxnLst/>
            <a:rect r="r" b="b" t="t" l="l"/>
            <a:pathLst>
              <a:path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8"/>
                </a:lnTo>
                <a:lnTo>
                  <a:pt x="0" y="3604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5976" y="3444918"/>
            <a:ext cx="4608427" cy="5813382"/>
          </a:xfrm>
          <a:custGeom>
            <a:avLst/>
            <a:gdLst/>
            <a:ahLst/>
            <a:cxnLst/>
            <a:rect r="r" b="b" t="t" l="l"/>
            <a:pathLst>
              <a:path h="5813382" w="4608427">
                <a:moveTo>
                  <a:pt x="0" y="0"/>
                </a:moveTo>
                <a:lnTo>
                  <a:pt x="4608426" y="0"/>
                </a:lnTo>
                <a:lnTo>
                  <a:pt x="4608426" y="5813382"/>
                </a:lnTo>
                <a:lnTo>
                  <a:pt x="0" y="58133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401825" y="3759243"/>
            <a:ext cx="12356298" cy="2680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84"/>
              </a:lnSpc>
            </a:pPr>
            <a:r>
              <a:rPr lang="en-US" sz="11191">
                <a:solidFill>
                  <a:srgbClr val="000000"/>
                </a:solidFill>
                <a:latin typeface="More Sugar"/>
              </a:rPr>
              <a:t>Aprendizajes clave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732837" y="-2595724"/>
            <a:ext cx="4120800" cy="6826626"/>
          </a:xfrm>
          <a:custGeom>
            <a:avLst/>
            <a:gdLst/>
            <a:ahLst/>
            <a:cxnLst/>
            <a:rect r="r" b="b" t="t" l="l"/>
            <a:pathLst>
              <a:path h="6826626" w="4120800">
                <a:moveTo>
                  <a:pt x="0" y="0"/>
                </a:moveTo>
                <a:lnTo>
                  <a:pt x="4120800" y="0"/>
                </a:lnTo>
                <a:lnTo>
                  <a:pt x="4120800" y="6826626"/>
                </a:lnTo>
                <a:lnTo>
                  <a:pt x="0" y="6826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642885" y="3686292"/>
            <a:ext cx="2616415" cy="2511758"/>
          </a:xfrm>
          <a:custGeom>
            <a:avLst/>
            <a:gdLst/>
            <a:ahLst/>
            <a:cxnLst/>
            <a:rect r="r" b="b" t="t" l="l"/>
            <a:pathLst>
              <a:path h="2511758" w="2616415">
                <a:moveTo>
                  <a:pt x="0" y="0"/>
                </a:moveTo>
                <a:lnTo>
                  <a:pt x="2616415" y="0"/>
                </a:lnTo>
                <a:lnTo>
                  <a:pt x="2616415" y="2511758"/>
                </a:lnTo>
                <a:lnTo>
                  <a:pt x="0" y="25117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834262" y="151102"/>
            <a:ext cx="13491423" cy="666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3760">
                <a:solidFill>
                  <a:srgbClr val="F43126"/>
                </a:solidFill>
                <a:latin typeface="More Sugar Thin"/>
              </a:rPr>
              <a:t>Escuela Normal de Educación Preescolar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834262" y="741389"/>
            <a:ext cx="13491423" cy="666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3760">
                <a:solidFill>
                  <a:srgbClr val="F43126"/>
                </a:solidFill>
                <a:latin typeface="More Sugar Thin"/>
              </a:rPr>
              <a:t>Licenciatura en Educación Preescolar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122903" y="1350727"/>
            <a:ext cx="13491423" cy="542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24"/>
              </a:lnSpc>
            </a:pPr>
            <a:r>
              <a:rPr lang="en-US" sz="3160">
                <a:solidFill>
                  <a:srgbClr val="F43126"/>
                </a:solidFill>
                <a:latin typeface="More Sugar Thin"/>
              </a:rPr>
              <a:t>Ciclo escolar 2023-2024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062435" y="2064204"/>
            <a:ext cx="12670403" cy="1507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12"/>
              </a:lnSpc>
            </a:pPr>
            <a:r>
              <a:rPr lang="en-US" sz="6277">
                <a:solidFill>
                  <a:srgbClr val="000000"/>
                </a:solidFill>
                <a:latin typeface="More Sugar"/>
              </a:rPr>
              <a:t>Programa de Educación Preescolar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401825" y="6363225"/>
            <a:ext cx="13491423" cy="1352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3760">
                <a:solidFill>
                  <a:srgbClr val="F43126"/>
                </a:solidFill>
                <a:latin typeface="More Sugar Thin"/>
              </a:rPr>
              <a:t>Lenguaje y comunicación</a:t>
            </a:r>
          </a:p>
          <a:p>
            <a:pPr algn="ctr">
              <a:lnSpc>
                <a:spcPts val="5264"/>
              </a:lnSpc>
            </a:pPr>
            <a:r>
              <a:rPr lang="en-US" sz="3760">
                <a:solidFill>
                  <a:srgbClr val="F43126"/>
                </a:solidFill>
                <a:latin typeface="More Sugar Thin"/>
              </a:rPr>
              <a:t>Mtro. Alejandra Isabel Cárdenas Gonzalez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062435" y="7639313"/>
            <a:ext cx="13491423" cy="2647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3760">
                <a:solidFill>
                  <a:srgbClr val="F43126"/>
                </a:solidFill>
                <a:latin typeface="More Sugar"/>
                <a:ea typeface="More Sugar"/>
              </a:rPr>
              <a:t>Aniela Alejandra Mendez Turkawa  N°18</a:t>
            </a:r>
          </a:p>
          <a:p>
            <a:pPr algn="ctr">
              <a:lnSpc>
                <a:spcPts val="5264"/>
              </a:lnSpc>
            </a:pPr>
            <a:r>
              <a:rPr lang="en-US" sz="3760">
                <a:solidFill>
                  <a:srgbClr val="F43126"/>
                </a:solidFill>
                <a:latin typeface="More Sugar"/>
                <a:ea typeface="More Sugar"/>
              </a:rPr>
              <a:t>Maria Teresa Palomino Najera N°20</a:t>
            </a:r>
          </a:p>
          <a:p>
            <a:pPr algn="ctr">
              <a:lnSpc>
                <a:spcPts val="5264"/>
              </a:lnSpc>
            </a:pPr>
            <a:r>
              <a:rPr lang="en-US" sz="3760">
                <a:solidFill>
                  <a:srgbClr val="F43126"/>
                </a:solidFill>
                <a:latin typeface="More Sugar"/>
                <a:ea typeface="More Sugar"/>
              </a:rPr>
              <a:t>Mariana Naomi Rangel Carmona N°22</a:t>
            </a:r>
          </a:p>
          <a:p>
            <a:pPr algn="ctr">
              <a:lnSpc>
                <a:spcPts val="5264"/>
              </a:lnSpc>
            </a:pPr>
            <a:r>
              <a:rPr lang="en-US" sz="3760">
                <a:solidFill>
                  <a:srgbClr val="F43126"/>
                </a:solidFill>
                <a:latin typeface="More Sugar"/>
                <a:ea typeface="More Sugar"/>
              </a:rPr>
              <a:t>Camila Jackeline Ruiz Ramos N°24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999664" y="8915531"/>
            <a:ext cx="3229325" cy="1328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57"/>
              </a:lnSpc>
            </a:pPr>
            <a:r>
              <a:rPr lang="en-US" sz="4183">
                <a:solidFill>
                  <a:srgbClr val="F43126"/>
                </a:solidFill>
                <a:latin typeface="More Sugar Thin"/>
                <a:ea typeface="More Sugar Thin"/>
              </a:rPr>
              <a:t>1° “A”</a:t>
            </a:r>
          </a:p>
          <a:p>
            <a:pPr algn="ctr">
              <a:lnSpc>
                <a:spcPts val="4457"/>
              </a:lnSpc>
            </a:pPr>
            <a:r>
              <a:rPr lang="en-US" sz="3183">
                <a:solidFill>
                  <a:srgbClr val="F43126"/>
                </a:solidFill>
                <a:latin typeface="More Sugar Thin"/>
              </a:rPr>
              <a:t>noviembre 2023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4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2177265" y="5108442"/>
            <a:ext cx="6687899" cy="6408223"/>
          </a:xfrm>
          <a:custGeom>
            <a:avLst/>
            <a:gdLst/>
            <a:ahLst/>
            <a:cxnLst/>
            <a:rect r="r" b="b" t="t" l="l"/>
            <a:pathLst>
              <a:path h="6408223" w="6687899">
                <a:moveTo>
                  <a:pt x="0" y="0"/>
                </a:moveTo>
                <a:lnTo>
                  <a:pt x="6687898" y="0"/>
                </a:lnTo>
                <a:lnTo>
                  <a:pt x="6687898" y="6408223"/>
                </a:lnTo>
                <a:lnTo>
                  <a:pt x="0" y="6408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80811" y="1884617"/>
            <a:ext cx="13326379" cy="6169679"/>
            <a:chOff x="0" y="0"/>
            <a:chExt cx="4355026" cy="201623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4332166" cy="1988295"/>
            </a:xfrm>
            <a:custGeom>
              <a:avLst/>
              <a:gdLst/>
              <a:ahLst/>
              <a:cxnLst/>
              <a:rect r="r" b="b" t="t" l="l"/>
              <a:pathLst>
                <a:path h="1988295" w="4332166">
                  <a:moveTo>
                    <a:pt x="4332166" y="1988295"/>
                  </a:moveTo>
                  <a:lnTo>
                    <a:pt x="0" y="1980675"/>
                  </a:lnTo>
                  <a:lnTo>
                    <a:pt x="0" y="702820"/>
                  </a:lnTo>
                  <a:lnTo>
                    <a:pt x="17780" y="19050"/>
                  </a:lnTo>
                  <a:lnTo>
                    <a:pt x="2158235" y="0"/>
                  </a:lnTo>
                  <a:lnTo>
                    <a:pt x="431311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4361376" cy="2014965"/>
            </a:xfrm>
            <a:custGeom>
              <a:avLst/>
              <a:gdLst/>
              <a:ahLst/>
              <a:cxnLst/>
              <a:rect r="r" b="b" t="t" l="l"/>
              <a:pathLst>
                <a:path h="2014965" w="4361376">
                  <a:moveTo>
                    <a:pt x="4327086" y="21590"/>
                  </a:moveTo>
                  <a:cubicBezTo>
                    <a:pt x="4328356" y="34290"/>
                    <a:pt x="4328356" y="44450"/>
                    <a:pt x="4329626" y="54610"/>
                  </a:cubicBezTo>
                  <a:cubicBezTo>
                    <a:pt x="4332166" y="93569"/>
                    <a:pt x="4333436" y="135891"/>
                    <a:pt x="4335976" y="176701"/>
                  </a:cubicBezTo>
                  <a:cubicBezTo>
                    <a:pt x="4335976" y="235650"/>
                    <a:pt x="4348676" y="1397993"/>
                    <a:pt x="4355026" y="1456941"/>
                  </a:cubicBezTo>
                  <a:cubicBezTo>
                    <a:pt x="4361376" y="1546120"/>
                    <a:pt x="4357566" y="1636810"/>
                    <a:pt x="4357566" y="1725988"/>
                  </a:cubicBezTo>
                  <a:cubicBezTo>
                    <a:pt x="4357566" y="1804586"/>
                    <a:pt x="4358836" y="1877138"/>
                    <a:pt x="4360106" y="1954005"/>
                  </a:cubicBezTo>
                  <a:cubicBezTo>
                    <a:pt x="4360106" y="1975595"/>
                    <a:pt x="4360106" y="1989565"/>
                    <a:pt x="4360106" y="2013695"/>
                  </a:cubicBezTo>
                  <a:cubicBezTo>
                    <a:pt x="4337246" y="2013695"/>
                    <a:pt x="4316926" y="2014965"/>
                    <a:pt x="4288021" y="2013695"/>
                  </a:cubicBezTo>
                  <a:cubicBezTo>
                    <a:pt x="4069027" y="2008615"/>
                    <a:pt x="3846664" y="2014965"/>
                    <a:pt x="3627671" y="2009885"/>
                  </a:cubicBezTo>
                  <a:cubicBezTo>
                    <a:pt x="3496274" y="2006075"/>
                    <a:pt x="3368247" y="2008615"/>
                    <a:pt x="3236851" y="2006075"/>
                  </a:cubicBezTo>
                  <a:cubicBezTo>
                    <a:pt x="3176206" y="2004805"/>
                    <a:pt x="3115562" y="2003535"/>
                    <a:pt x="3054918" y="2002265"/>
                  </a:cubicBezTo>
                  <a:cubicBezTo>
                    <a:pt x="3017857" y="2002265"/>
                    <a:pt x="2984166" y="2003535"/>
                    <a:pt x="2947105" y="2003535"/>
                  </a:cubicBezTo>
                  <a:cubicBezTo>
                    <a:pt x="2852770" y="2002265"/>
                    <a:pt x="2593346" y="2003535"/>
                    <a:pt x="2499011" y="2002265"/>
                  </a:cubicBezTo>
                  <a:cubicBezTo>
                    <a:pt x="2431628" y="2000995"/>
                    <a:pt x="1083975" y="2009885"/>
                    <a:pt x="1016592" y="2008615"/>
                  </a:cubicBezTo>
                  <a:cubicBezTo>
                    <a:pt x="999746" y="2008615"/>
                    <a:pt x="979532" y="2009885"/>
                    <a:pt x="962686" y="2009885"/>
                  </a:cubicBezTo>
                  <a:cubicBezTo>
                    <a:pt x="922256" y="2009885"/>
                    <a:pt x="885196" y="2011155"/>
                    <a:pt x="844766" y="2011155"/>
                  </a:cubicBezTo>
                  <a:cubicBezTo>
                    <a:pt x="743692" y="2011155"/>
                    <a:pt x="645987" y="2009885"/>
                    <a:pt x="544914" y="2008615"/>
                  </a:cubicBezTo>
                  <a:cubicBezTo>
                    <a:pt x="484269" y="2007345"/>
                    <a:pt x="423625" y="2006075"/>
                    <a:pt x="366349" y="2004805"/>
                  </a:cubicBezTo>
                  <a:cubicBezTo>
                    <a:pt x="258537" y="2003535"/>
                    <a:pt x="150725" y="2002265"/>
                    <a:pt x="48260" y="2002265"/>
                  </a:cubicBezTo>
                  <a:cubicBezTo>
                    <a:pt x="38100" y="2002265"/>
                    <a:pt x="29210" y="2002265"/>
                    <a:pt x="19050" y="2000995"/>
                  </a:cubicBezTo>
                  <a:cubicBezTo>
                    <a:pt x="10160" y="1999725"/>
                    <a:pt x="5080" y="1993375"/>
                    <a:pt x="7620" y="1984485"/>
                  </a:cubicBezTo>
                  <a:cubicBezTo>
                    <a:pt x="16510" y="1952713"/>
                    <a:pt x="12700" y="1914926"/>
                    <a:pt x="11430" y="1875627"/>
                  </a:cubicBezTo>
                  <a:cubicBezTo>
                    <a:pt x="10160" y="1795517"/>
                    <a:pt x="6350" y="1716919"/>
                    <a:pt x="7620" y="1636810"/>
                  </a:cubicBezTo>
                  <a:cubicBezTo>
                    <a:pt x="5080" y="1537051"/>
                    <a:pt x="0" y="302156"/>
                    <a:pt x="7620" y="200885"/>
                  </a:cubicBezTo>
                  <a:cubicBezTo>
                    <a:pt x="8890" y="181236"/>
                    <a:pt x="7620" y="160075"/>
                    <a:pt x="8890" y="140425"/>
                  </a:cubicBezTo>
                  <a:cubicBezTo>
                    <a:pt x="10160" y="108684"/>
                    <a:pt x="12700" y="739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497" y="30480"/>
                    <a:pt x="120403" y="29210"/>
                  </a:cubicBezTo>
                  <a:cubicBezTo>
                    <a:pt x="211369" y="25400"/>
                    <a:pt x="302336" y="22860"/>
                    <a:pt x="396672" y="20320"/>
                  </a:cubicBezTo>
                  <a:cubicBezTo>
                    <a:pt x="460685" y="17780"/>
                    <a:pt x="524699" y="16510"/>
                    <a:pt x="585343" y="13970"/>
                  </a:cubicBezTo>
                  <a:cubicBezTo>
                    <a:pt x="645988" y="11430"/>
                    <a:pt x="710001" y="8890"/>
                    <a:pt x="770646" y="8890"/>
                  </a:cubicBezTo>
                  <a:cubicBezTo>
                    <a:pt x="838028" y="7620"/>
                    <a:pt x="905411" y="10160"/>
                    <a:pt x="972793" y="8890"/>
                  </a:cubicBezTo>
                  <a:cubicBezTo>
                    <a:pt x="1057022" y="8890"/>
                    <a:pt x="2583239" y="6350"/>
                    <a:pt x="2667467" y="5080"/>
                  </a:cubicBezTo>
                  <a:cubicBezTo>
                    <a:pt x="2748327" y="3810"/>
                    <a:pt x="2829186" y="2540"/>
                    <a:pt x="2913414" y="2540"/>
                  </a:cubicBezTo>
                  <a:cubicBezTo>
                    <a:pt x="3051549" y="1270"/>
                    <a:pt x="3186314" y="0"/>
                    <a:pt x="3324448" y="0"/>
                  </a:cubicBezTo>
                  <a:cubicBezTo>
                    <a:pt x="3381724" y="0"/>
                    <a:pt x="3442368" y="2540"/>
                    <a:pt x="3499643" y="2540"/>
                  </a:cubicBezTo>
                  <a:cubicBezTo>
                    <a:pt x="3657993" y="3810"/>
                    <a:pt x="3819711" y="5080"/>
                    <a:pt x="3978060" y="7620"/>
                  </a:cubicBezTo>
                  <a:cubicBezTo>
                    <a:pt x="4062289" y="8890"/>
                    <a:pt x="4146517" y="12700"/>
                    <a:pt x="4230745" y="16510"/>
                  </a:cubicBezTo>
                  <a:cubicBezTo>
                    <a:pt x="4250960" y="16510"/>
                    <a:pt x="4271175" y="16510"/>
                    <a:pt x="4288021" y="16510"/>
                  </a:cubicBezTo>
                  <a:cubicBezTo>
                    <a:pt x="4308036" y="17780"/>
                    <a:pt x="4316926" y="20320"/>
                    <a:pt x="4327086" y="21590"/>
                  </a:cubicBezTo>
                  <a:close/>
                  <a:moveTo>
                    <a:pt x="4337246" y="1997185"/>
                  </a:moveTo>
                  <a:cubicBezTo>
                    <a:pt x="4338516" y="1980675"/>
                    <a:pt x="4339786" y="1967975"/>
                    <a:pt x="4339786" y="1955275"/>
                  </a:cubicBezTo>
                  <a:cubicBezTo>
                    <a:pt x="4338516" y="1869581"/>
                    <a:pt x="4337246" y="1789471"/>
                    <a:pt x="4337246" y="1703316"/>
                  </a:cubicBezTo>
                  <a:cubicBezTo>
                    <a:pt x="4337246" y="1664017"/>
                    <a:pt x="4339786" y="1624718"/>
                    <a:pt x="4338516" y="1585419"/>
                  </a:cubicBezTo>
                  <a:cubicBezTo>
                    <a:pt x="4338516" y="1549143"/>
                    <a:pt x="4337246" y="1511355"/>
                    <a:pt x="4335976" y="1475079"/>
                  </a:cubicBezTo>
                  <a:cubicBezTo>
                    <a:pt x="4330896" y="1419154"/>
                    <a:pt x="4319466" y="261345"/>
                    <a:pt x="4319466" y="205420"/>
                  </a:cubicBezTo>
                  <a:cubicBezTo>
                    <a:pt x="4316926" y="158563"/>
                    <a:pt x="4314386" y="110195"/>
                    <a:pt x="4311846" y="63500"/>
                  </a:cubicBezTo>
                  <a:cubicBezTo>
                    <a:pt x="4310576" y="44450"/>
                    <a:pt x="4309306" y="43180"/>
                    <a:pt x="4277913" y="41910"/>
                  </a:cubicBezTo>
                  <a:cubicBezTo>
                    <a:pt x="4267806" y="41910"/>
                    <a:pt x="4261068" y="41910"/>
                    <a:pt x="4250960" y="40640"/>
                  </a:cubicBezTo>
                  <a:cubicBezTo>
                    <a:pt x="4166732" y="36830"/>
                    <a:pt x="4079135" y="31750"/>
                    <a:pt x="3994906" y="30480"/>
                  </a:cubicBezTo>
                  <a:cubicBezTo>
                    <a:pt x="3789389" y="26670"/>
                    <a:pt x="3580503" y="25400"/>
                    <a:pt x="3374986" y="22860"/>
                  </a:cubicBezTo>
                  <a:cubicBezTo>
                    <a:pt x="3344663" y="22860"/>
                    <a:pt x="3310972" y="22860"/>
                    <a:pt x="3280650" y="22860"/>
                  </a:cubicBezTo>
                  <a:cubicBezTo>
                    <a:pt x="3230113" y="22860"/>
                    <a:pt x="3179576" y="22860"/>
                    <a:pt x="3132408" y="22860"/>
                  </a:cubicBezTo>
                  <a:cubicBezTo>
                    <a:pt x="3024596" y="22860"/>
                    <a:pt x="2916783" y="22860"/>
                    <a:pt x="2812340" y="24130"/>
                  </a:cubicBezTo>
                  <a:cubicBezTo>
                    <a:pt x="2721374" y="25400"/>
                    <a:pt x="1188418" y="29210"/>
                    <a:pt x="1097451" y="29210"/>
                  </a:cubicBezTo>
                  <a:cubicBezTo>
                    <a:pt x="949210" y="29210"/>
                    <a:pt x="800968" y="26670"/>
                    <a:pt x="652726" y="33020"/>
                  </a:cubicBezTo>
                  <a:cubicBezTo>
                    <a:pt x="575236" y="36830"/>
                    <a:pt x="501115" y="36830"/>
                    <a:pt x="426994" y="38100"/>
                  </a:cubicBezTo>
                  <a:cubicBezTo>
                    <a:pt x="298967" y="41910"/>
                    <a:pt x="170940" y="45720"/>
                    <a:pt x="49530" y="50800"/>
                  </a:cubicBezTo>
                  <a:cubicBezTo>
                    <a:pt x="36830" y="50800"/>
                    <a:pt x="34290" y="53340"/>
                    <a:pt x="33020" y="69385"/>
                  </a:cubicBezTo>
                  <a:cubicBezTo>
                    <a:pt x="31750" y="96592"/>
                    <a:pt x="31750" y="123799"/>
                    <a:pt x="30480" y="151006"/>
                  </a:cubicBezTo>
                  <a:cubicBezTo>
                    <a:pt x="29210" y="196351"/>
                    <a:pt x="26670" y="240184"/>
                    <a:pt x="25400" y="285529"/>
                  </a:cubicBezTo>
                  <a:cubicBezTo>
                    <a:pt x="20320" y="333897"/>
                    <a:pt x="26670" y="1515890"/>
                    <a:pt x="29210" y="1564258"/>
                  </a:cubicBezTo>
                  <a:cubicBezTo>
                    <a:pt x="29210" y="1615649"/>
                    <a:pt x="29210" y="1668551"/>
                    <a:pt x="30480" y="1719942"/>
                  </a:cubicBezTo>
                  <a:cubicBezTo>
                    <a:pt x="30480" y="1757730"/>
                    <a:pt x="33020" y="1795517"/>
                    <a:pt x="33020" y="1833305"/>
                  </a:cubicBezTo>
                  <a:cubicBezTo>
                    <a:pt x="33020" y="1874115"/>
                    <a:pt x="33020" y="1914926"/>
                    <a:pt x="31750" y="1955275"/>
                  </a:cubicBezTo>
                  <a:cubicBezTo>
                    <a:pt x="31750" y="1959085"/>
                    <a:pt x="31750" y="1961625"/>
                    <a:pt x="31750" y="1965435"/>
                  </a:cubicBezTo>
                  <a:cubicBezTo>
                    <a:pt x="31750" y="1975595"/>
                    <a:pt x="35560" y="1979405"/>
                    <a:pt x="44450" y="1979405"/>
                  </a:cubicBezTo>
                  <a:cubicBezTo>
                    <a:pt x="73235" y="1979405"/>
                    <a:pt x="120403" y="1980675"/>
                    <a:pt x="164201" y="1980675"/>
                  </a:cubicBezTo>
                  <a:cubicBezTo>
                    <a:pt x="228215" y="1980675"/>
                    <a:pt x="295598" y="1978135"/>
                    <a:pt x="359611" y="1980675"/>
                  </a:cubicBezTo>
                  <a:cubicBezTo>
                    <a:pt x="464054" y="1984485"/>
                    <a:pt x="568498" y="1987025"/>
                    <a:pt x="672941" y="1985755"/>
                  </a:cubicBezTo>
                  <a:cubicBezTo>
                    <a:pt x="740323" y="1984485"/>
                    <a:pt x="804337" y="1987025"/>
                    <a:pt x="871720" y="1987025"/>
                  </a:cubicBezTo>
                  <a:cubicBezTo>
                    <a:pt x="969424" y="1987025"/>
                    <a:pt x="1067129" y="1985755"/>
                    <a:pt x="1164834" y="1987025"/>
                  </a:cubicBezTo>
                  <a:cubicBezTo>
                    <a:pt x="1309707" y="1988295"/>
                    <a:pt x="2899938" y="1978135"/>
                    <a:pt x="3048180" y="1980675"/>
                  </a:cubicBezTo>
                  <a:cubicBezTo>
                    <a:pt x="3112193" y="1981945"/>
                    <a:pt x="3176206" y="1983215"/>
                    <a:pt x="3236851" y="1983215"/>
                  </a:cubicBezTo>
                  <a:cubicBezTo>
                    <a:pt x="3348033" y="1985755"/>
                    <a:pt x="3455845" y="1981945"/>
                    <a:pt x="3567026" y="1985755"/>
                  </a:cubicBezTo>
                  <a:cubicBezTo>
                    <a:pt x="3657993" y="1988295"/>
                    <a:pt x="3748959" y="1988295"/>
                    <a:pt x="3839926" y="1990835"/>
                  </a:cubicBezTo>
                  <a:cubicBezTo>
                    <a:pt x="3974691" y="1994645"/>
                    <a:pt x="4109457" y="1997185"/>
                    <a:pt x="4244222" y="1998455"/>
                  </a:cubicBezTo>
                  <a:cubicBezTo>
                    <a:pt x="4294759" y="1998455"/>
                    <a:pt x="4316926" y="1997185"/>
                    <a:pt x="4337246" y="19971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4206117" y="1456659"/>
            <a:ext cx="2071033" cy="855917"/>
          </a:xfrm>
          <a:custGeom>
            <a:avLst/>
            <a:gdLst/>
            <a:ahLst/>
            <a:cxnLst/>
            <a:rect r="r" b="b" t="t" l="l"/>
            <a:pathLst>
              <a:path h="855917" w="2071033">
                <a:moveTo>
                  <a:pt x="0" y="0"/>
                </a:moveTo>
                <a:lnTo>
                  <a:pt x="2071033" y="0"/>
                </a:lnTo>
                <a:lnTo>
                  <a:pt x="2071033" y="855917"/>
                </a:lnTo>
                <a:lnTo>
                  <a:pt x="0" y="8559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765808" y="9258300"/>
            <a:ext cx="756384" cy="711001"/>
          </a:xfrm>
          <a:custGeom>
            <a:avLst/>
            <a:gdLst/>
            <a:ahLst/>
            <a:cxnLst/>
            <a:rect r="r" b="b" t="t" l="l"/>
            <a:pathLst>
              <a:path h="711001" w="756384">
                <a:moveTo>
                  <a:pt x="0" y="0"/>
                </a:moveTo>
                <a:lnTo>
                  <a:pt x="756384" y="0"/>
                </a:lnTo>
                <a:lnTo>
                  <a:pt x="756384" y="711001"/>
                </a:lnTo>
                <a:lnTo>
                  <a:pt x="0" y="7110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876537" y="1456659"/>
            <a:ext cx="1238684" cy="1164363"/>
          </a:xfrm>
          <a:custGeom>
            <a:avLst/>
            <a:gdLst/>
            <a:ahLst/>
            <a:cxnLst/>
            <a:rect r="r" b="b" t="t" l="l"/>
            <a:pathLst>
              <a:path h="1164363" w="1238684">
                <a:moveTo>
                  <a:pt x="0" y="0"/>
                </a:moveTo>
                <a:lnTo>
                  <a:pt x="1238684" y="0"/>
                </a:lnTo>
                <a:lnTo>
                  <a:pt x="1238684" y="1164363"/>
                </a:lnTo>
                <a:lnTo>
                  <a:pt x="0" y="11643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701566" y="3840576"/>
            <a:ext cx="8884869" cy="1743656"/>
          </a:xfrm>
          <a:custGeom>
            <a:avLst/>
            <a:gdLst/>
            <a:ahLst/>
            <a:cxnLst/>
            <a:rect r="r" b="b" t="t" l="l"/>
            <a:pathLst>
              <a:path h="1743656" w="8884869">
                <a:moveTo>
                  <a:pt x="0" y="0"/>
                </a:moveTo>
                <a:lnTo>
                  <a:pt x="8884868" y="0"/>
                </a:lnTo>
                <a:lnTo>
                  <a:pt x="8884868" y="1743655"/>
                </a:lnTo>
                <a:lnTo>
                  <a:pt x="0" y="17436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6537" y="4434152"/>
            <a:ext cx="5064723" cy="4824148"/>
          </a:xfrm>
          <a:custGeom>
            <a:avLst/>
            <a:gdLst/>
            <a:ahLst/>
            <a:cxnLst/>
            <a:rect r="r" b="b" t="t" l="l"/>
            <a:pathLst>
              <a:path h="4824148" w="5064723">
                <a:moveTo>
                  <a:pt x="0" y="0"/>
                </a:moveTo>
                <a:lnTo>
                  <a:pt x="5064723" y="0"/>
                </a:lnTo>
                <a:lnTo>
                  <a:pt x="5064723" y="4824148"/>
                </a:lnTo>
                <a:lnTo>
                  <a:pt x="0" y="48241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765808" y="9251982"/>
            <a:ext cx="756384" cy="647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3760">
                <a:solidFill>
                  <a:srgbClr val="000000"/>
                </a:solidFill>
                <a:latin typeface="More Sugar"/>
              </a:rPr>
              <a:t>9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847193" y="4031679"/>
            <a:ext cx="8593614" cy="1380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41"/>
              </a:lnSpc>
            </a:pPr>
            <a:r>
              <a:rPr lang="en-US" sz="9187">
                <a:solidFill>
                  <a:srgbClr val="000000"/>
                </a:solidFill>
                <a:latin typeface="More Sugar"/>
              </a:rPr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4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91444" y="1449189"/>
            <a:ext cx="15435584" cy="7809111"/>
            <a:chOff x="0" y="0"/>
            <a:chExt cx="4772693" cy="24145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4749833" cy="2386643"/>
            </a:xfrm>
            <a:custGeom>
              <a:avLst/>
              <a:gdLst/>
              <a:ahLst/>
              <a:cxnLst/>
              <a:rect r="r" b="b" t="t" l="l"/>
              <a:pathLst>
                <a:path h="2386643" w="4749833">
                  <a:moveTo>
                    <a:pt x="4749833" y="2386643"/>
                  </a:moveTo>
                  <a:lnTo>
                    <a:pt x="0" y="2379022"/>
                  </a:lnTo>
                  <a:lnTo>
                    <a:pt x="0" y="840977"/>
                  </a:lnTo>
                  <a:lnTo>
                    <a:pt x="17780" y="19050"/>
                  </a:lnTo>
                  <a:lnTo>
                    <a:pt x="2366532" y="0"/>
                  </a:lnTo>
                  <a:lnTo>
                    <a:pt x="473078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4779043" cy="2413312"/>
            </a:xfrm>
            <a:custGeom>
              <a:avLst/>
              <a:gdLst/>
              <a:ahLst/>
              <a:cxnLst/>
              <a:rect r="r" b="b" t="t" l="l"/>
              <a:pathLst>
                <a:path h="2413312" w="4779043">
                  <a:moveTo>
                    <a:pt x="4744753" y="21590"/>
                  </a:moveTo>
                  <a:cubicBezTo>
                    <a:pt x="4746023" y="34290"/>
                    <a:pt x="4746023" y="44450"/>
                    <a:pt x="4747293" y="54610"/>
                  </a:cubicBezTo>
                  <a:cubicBezTo>
                    <a:pt x="4749833" y="99732"/>
                    <a:pt x="4751103" y="150981"/>
                    <a:pt x="4753643" y="200400"/>
                  </a:cubicBezTo>
                  <a:cubicBezTo>
                    <a:pt x="4753643" y="271783"/>
                    <a:pt x="4766343" y="1679303"/>
                    <a:pt x="4772693" y="1750685"/>
                  </a:cubicBezTo>
                  <a:cubicBezTo>
                    <a:pt x="4779043" y="1858675"/>
                    <a:pt x="4775233" y="1968494"/>
                    <a:pt x="4775233" y="2076483"/>
                  </a:cubicBezTo>
                  <a:cubicBezTo>
                    <a:pt x="4775233" y="2171660"/>
                    <a:pt x="4776503" y="2259516"/>
                    <a:pt x="4777773" y="2352352"/>
                  </a:cubicBezTo>
                  <a:cubicBezTo>
                    <a:pt x="4777773" y="2373943"/>
                    <a:pt x="4777773" y="2387912"/>
                    <a:pt x="4777773" y="2412043"/>
                  </a:cubicBezTo>
                  <a:cubicBezTo>
                    <a:pt x="4754913" y="2412043"/>
                    <a:pt x="4734593" y="2413312"/>
                    <a:pt x="4704333" y="2412043"/>
                  </a:cubicBezTo>
                  <a:cubicBezTo>
                    <a:pt x="4463809" y="2406962"/>
                    <a:pt x="4219584" y="2413312"/>
                    <a:pt x="3979061" y="2408232"/>
                  </a:cubicBezTo>
                  <a:cubicBezTo>
                    <a:pt x="3834746" y="2404422"/>
                    <a:pt x="3694132" y="2406962"/>
                    <a:pt x="3549818" y="2404422"/>
                  </a:cubicBezTo>
                  <a:cubicBezTo>
                    <a:pt x="3483211" y="2403152"/>
                    <a:pt x="3416605" y="2401882"/>
                    <a:pt x="3349998" y="2400612"/>
                  </a:cubicBezTo>
                  <a:cubicBezTo>
                    <a:pt x="3309294" y="2400612"/>
                    <a:pt x="3272290" y="2401882"/>
                    <a:pt x="3231586" y="2401882"/>
                  </a:cubicBezTo>
                  <a:cubicBezTo>
                    <a:pt x="3127976" y="2400612"/>
                    <a:pt x="2843047" y="2401882"/>
                    <a:pt x="2739437" y="2400612"/>
                  </a:cubicBezTo>
                  <a:cubicBezTo>
                    <a:pt x="2665430" y="2399343"/>
                    <a:pt x="1185282" y="2408232"/>
                    <a:pt x="1111275" y="2406962"/>
                  </a:cubicBezTo>
                  <a:cubicBezTo>
                    <a:pt x="1092773" y="2406962"/>
                    <a:pt x="1070571" y="2408232"/>
                    <a:pt x="1052069" y="2408232"/>
                  </a:cubicBezTo>
                  <a:cubicBezTo>
                    <a:pt x="1007665" y="2408232"/>
                    <a:pt x="966961" y="2409502"/>
                    <a:pt x="922556" y="2409502"/>
                  </a:cubicBezTo>
                  <a:cubicBezTo>
                    <a:pt x="811545" y="2409502"/>
                    <a:pt x="704234" y="2408232"/>
                    <a:pt x="593223" y="2406962"/>
                  </a:cubicBezTo>
                  <a:cubicBezTo>
                    <a:pt x="526617" y="2405693"/>
                    <a:pt x="460010" y="2404422"/>
                    <a:pt x="397104" y="2403152"/>
                  </a:cubicBezTo>
                  <a:cubicBezTo>
                    <a:pt x="278692" y="2401882"/>
                    <a:pt x="160280" y="2400612"/>
                    <a:pt x="48260" y="2400612"/>
                  </a:cubicBezTo>
                  <a:cubicBezTo>
                    <a:pt x="38100" y="2400612"/>
                    <a:pt x="29210" y="2400612"/>
                    <a:pt x="19050" y="2399343"/>
                  </a:cubicBezTo>
                  <a:cubicBezTo>
                    <a:pt x="10160" y="2398072"/>
                    <a:pt x="5080" y="2391722"/>
                    <a:pt x="7620" y="2382832"/>
                  </a:cubicBezTo>
                  <a:cubicBezTo>
                    <a:pt x="16510" y="2351032"/>
                    <a:pt x="12700" y="2305274"/>
                    <a:pt x="11430" y="2257685"/>
                  </a:cubicBezTo>
                  <a:cubicBezTo>
                    <a:pt x="10160" y="2160678"/>
                    <a:pt x="6350" y="2065501"/>
                    <a:pt x="7620" y="1968494"/>
                  </a:cubicBezTo>
                  <a:cubicBezTo>
                    <a:pt x="5080" y="1847693"/>
                    <a:pt x="0" y="352317"/>
                    <a:pt x="7620" y="229685"/>
                  </a:cubicBezTo>
                  <a:cubicBezTo>
                    <a:pt x="8890" y="205891"/>
                    <a:pt x="7620" y="180267"/>
                    <a:pt x="8890" y="156472"/>
                  </a:cubicBezTo>
                  <a:cubicBezTo>
                    <a:pt x="10160" y="118036"/>
                    <a:pt x="12700" y="759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771" y="30480"/>
                    <a:pt x="126977" y="29210"/>
                  </a:cubicBezTo>
                  <a:cubicBezTo>
                    <a:pt x="226887" y="25400"/>
                    <a:pt x="326797" y="22860"/>
                    <a:pt x="430407" y="20320"/>
                  </a:cubicBezTo>
                  <a:cubicBezTo>
                    <a:pt x="500714" y="17780"/>
                    <a:pt x="571021" y="16510"/>
                    <a:pt x="637628" y="13970"/>
                  </a:cubicBezTo>
                  <a:cubicBezTo>
                    <a:pt x="704234" y="11430"/>
                    <a:pt x="774541" y="8890"/>
                    <a:pt x="841148" y="8890"/>
                  </a:cubicBezTo>
                  <a:cubicBezTo>
                    <a:pt x="915156" y="7620"/>
                    <a:pt x="989163" y="10160"/>
                    <a:pt x="1063170" y="8890"/>
                  </a:cubicBezTo>
                  <a:cubicBezTo>
                    <a:pt x="1155680" y="8890"/>
                    <a:pt x="2831946" y="6350"/>
                    <a:pt x="2924456" y="5080"/>
                  </a:cubicBezTo>
                  <a:cubicBezTo>
                    <a:pt x="3013264" y="3810"/>
                    <a:pt x="3102073" y="2540"/>
                    <a:pt x="3194583" y="2540"/>
                  </a:cubicBezTo>
                  <a:cubicBezTo>
                    <a:pt x="3346298" y="1270"/>
                    <a:pt x="3494312" y="0"/>
                    <a:pt x="3646028" y="0"/>
                  </a:cubicBezTo>
                  <a:cubicBezTo>
                    <a:pt x="3708934" y="0"/>
                    <a:pt x="3775540" y="2540"/>
                    <a:pt x="3838446" y="2540"/>
                  </a:cubicBezTo>
                  <a:cubicBezTo>
                    <a:pt x="4012364" y="3810"/>
                    <a:pt x="4189982" y="5080"/>
                    <a:pt x="4363899" y="7620"/>
                  </a:cubicBezTo>
                  <a:cubicBezTo>
                    <a:pt x="4456408" y="8890"/>
                    <a:pt x="4548917" y="12700"/>
                    <a:pt x="4641427" y="16510"/>
                  </a:cubicBezTo>
                  <a:cubicBezTo>
                    <a:pt x="4663629" y="16510"/>
                    <a:pt x="4685831" y="16510"/>
                    <a:pt x="4704333" y="16510"/>
                  </a:cubicBezTo>
                  <a:cubicBezTo>
                    <a:pt x="4725703" y="17780"/>
                    <a:pt x="4734593" y="20320"/>
                    <a:pt x="4744753" y="21590"/>
                  </a:cubicBezTo>
                  <a:close/>
                  <a:moveTo>
                    <a:pt x="4754913" y="2395532"/>
                  </a:moveTo>
                  <a:cubicBezTo>
                    <a:pt x="4756183" y="2379022"/>
                    <a:pt x="4757453" y="2366322"/>
                    <a:pt x="4757453" y="2353622"/>
                  </a:cubicBezTo>
                  <a:cubicBezTo>
                    <a:pt x="4756183" y="2250364"/>
                    <a:pt x="4754913" y="2153357"/>
                    <a:pt x="4754913" y="2049028"/>
                  </a:cubicBezTo>
                  <a:cubicBezTo>
                    <a:pt x="4754913" y="2001440"/>
                    <a:pt x="4757453" y="1953852"/>
                    <a:pt x="4756183" y="1906263"/>
                  </a:cubicBezTo>
                  <a:cubicBezTo>
                    <a:pt x="4756183" y="1862335"/>
                    <a:pt x="4754913" y="1816577"/>
                    <a:pt x="4753643" y="1772649"/>
                  </a:cubicBezTo>
                  <a:cubicBezTo>
                    <a:pt x="4748563" y="1704927"/>
                    <a:pt x="4737133" y="302898"/>
                    <a:pt x="4737133" y="235176"/>
                  </a:cubicBezTo>
                  <a:cubicBezTo>
                    <a:pt x="4734593" y="178436"/>
                    <a:pt x="4732053" y="119866"/>
                    <a:pt x="4729513" y="63500"/>
                  </a:cubicBezTo>
                  <a:cubicBezTo>
                    <a:pt x="4728243" y="44450"/>
                    <a:pt x="4726973" y="43180"/>
                    <a:pt x="4693232" y="41910"/>
                  </a:cubicBezTo>
                  <a:cubicBezTo>
                    <a:pt x="4682131" y="41910"/>
                    <a:pt x="4674730" y="41910"/>
                    <a:pt x="4663629" y="40640"/>
                  </a:cubicBezTo>
                  <a:cubicBezTo>
                    <a:pt x="4571120" y="36830"/>
                    <a:pt x="4474910" y="31750"/>
                    <a:pt x="4382401" y="30480"/>
                  </a:cubicBezTo>
                  <a:cubicBezTo>
                    <a:pt x="4156679" y="26670"/>
                    <a:pt x="3927256" y="25400"/>
                    <a:pt x="3701533" y="22860"/>
                  </a:cubicBezTo>
                  <a:cubicBezTo>
                    <a:pt x="3668230" y="22860"/>
                    <a:pt x="3631226" y="22860"/>
                    <a:pt x="3597923" y="22860"/>
                  </a:cubicBezTo>
                  <a:cubicBezTo>
                    <a:pt x="3542417" y="22860"/>
                    <a:pt x="3486912" y="22860"/>
                    <a:pt x="3435107" y="22860"/>
                  </a:cubicBezTo>
                  <a:cubicBezTo>
                    <a:pt x="3316695" y="22860"/>
                    <a:pt x="3198283" y="22860"/>
                    <a:pt x="3083572" y="24130"/>
                  </a:cubicBezTo>
                  <a:cubicBezTo>
                    <a:pt x="2983661" y="25400"/>
                    <a:pt x="1299994" y="29210"/>
                    <a:pt x="1200084" y="29210"/>
                  </a:cubicBezTo>
                  <a:cubicBezTo>
                    <a:pt x="1037268" y="29210"/>
                    <a:pt x="874452" y="26670"/>
                    <a:pt x="711635" y="33020"/>
                  </a:cubicBezTo>
                  <a:cubicBezTo>
                    <a:pt x="626527" y="36830"/>
                    <a:pt x="545119" y="36830"/>
                    <a:pt x="463711" y="38100"/>
                  </a:cubicBezTo>
                  <a:cubicBezTo>
                    <a:pt x="323097" y="41910"/>
                    <a:pt x="182483" y="45720"/>
                    <a:pt x="49530" y="50800"/>
                  </a:cubicBezTo>
                  <a:cubicBezTo>
                    <a:pt x="36830" y="50800"/>
                    <a:pt x="34290" y="53340"/>
                    <a:pt x="33020" y="70447"/>
                  </a:cubicBezTo>
                  <a:cubicBezTo>
                    <a:pt x="31750" y="103393"/>
                    <a:pt x="31750" y="136339"/>
                    <a:pt x="30480" y="169285"/>
                  </a:cubicBezTo>
                  <a:cubicBezTo>
                    <a:pt x="29210" y="224194"/>
                    <a:pt x="26670" y="277274"/>
                    <a:pt x="25400" y="332184"/>
                  </a:cubicBezTo>
                  <a:cubicBezTo>
                    <a:pt x="20320" y="390754"/>
                    <a:pt x="26670" y="1822068"/>
                    <a:pt x="29210" y="1880639"/>
                  </a:cubicBezTo>
                  <a:cubicBezTo>
                    <a:pt x="29210" y="1942870"/>
                    <a:pt x="29210" y="2006931"/>
                    <a:pt x="30480" y="2069162"/>
                  </a:cubicBezTo>
                  <a:cubicBezTo>
                    <a:pt x="30480" y="2114920"/>
                    <a:pt x="33020" y="2160678"/>
                    <a:pt x="33020" y="2206436"/>
                  </a:cubicBezTo>
                  <a:cubicBezTo>
                    <a:pt x="33020" y="2255855"/>
                    <a:pt x="33020" y="2305274"/>
                    <a:pt x="31750" y="2353622"/>
                  </a:cubicBezTo>
                  <a:cubicBezTo>
                    <a:pt x="31750" y="2357432"/>
                    <a:pt x="31750" y="2359972"/>
                    <a:pt x="31750" y="2363782"/>
                  </a:cubicBezTo>
                  <a:cubicBezTo>
                    <a:pt x="31750" y="2373943"/>
                    <a:pt x="35560" y="2377753"/>
                    <a:pt x="44450" y="2377753"/>
                  </a:cubicBezTo>
                  <a:cubicBezTo>
                    <a:pt x="75172" y="2377753"/>
                    <a:pt x="126977" y="2379022"/>
                    <a:pt x="175082" y="2379022"/>
                  </a:cubicBezTo>
                  <a:cubicBezTo>
                    <a:pt x="245389" y="2379022"/>
                    <a:pt x="319396" y="2376482"/>
                    <a:pt x="389703" y="2379022"/>
                  </a:cubicBezTo>
                  <a:cubicBezTo>
                    <a:pt x="504415" y="2382832"/>
                    <a:pt x="619126" y="2385372"/>
                    <a:pt x="733837" y="2384103"/>
                  </a:cubicBezTo>
                  <a:cubicBezTo>
                    <a:pt x="807845" y="2382832"/>
                    <a:pt x="878152" y="2385372"/>
                    <a:pt x="952159" y="2385372"/>
                  </a:cubicBezTo>
                  <a:cubicBezTo>
                    <a:pt x="1059470" y="2385372"/>
                    <a:pt x="1166781" y="2384103"/>
                    <a:pt x="1274091" y="2385372"/>
                  </a:cubicBezTo>
                  <a:cubicBezTo>
                    <a:pt x="1433207" y="2386643"/>
                    <a:pt x="3179781" y="2376482"/>
                    <a:pt x="3342597" y="2379022"/>
                  </a:cubicBezTo>
                  <a:cubicBezTo>
                    <a:pt x="3412904" y="2380293"/>
                    <a:pt x="3483211" y="2381562"/>
                    <a:pt x="3549818" y="2381562"/>
                  </a:cubicBezTo>
                  <a:cubicBezTo>
                    <a:pt x="3671930" y="2384103"/>
                    <a:pt x="3790342" y="2380293"/>
                    <a:pt x="3912454" y="2384103"/>
                  </a:cubicBezTo>
                  <a:cubicBezTo>
                    <a:pt x="4012364" y="2386643"/>
                    <a:pt x="4112274" y="2386643"/>
                    <a:pt x="4212184" y="2389182"/>
                  </a:cubicBezTo>
                  <a:cubicBezTo>
                    <a:pt x="4360199" y="2392993"/>
                    <a:pt x="4508213" y="2395532"/>
                    <a:pt x="4656228" y="2396803"/>
                  </a:cubicBezTo>
                  <a:cubicBezTo>
                    <a:pt x="4711734" y="2396803"/>
                    <a:pt x="4734593" y="2395532"/>
                    <a:pt x="4754913" y="23955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046609" y="-3982663"/>
            <a:ext cx="4876107" cy="16155775"/>
          </a:xfrm>
          <a:custGeom>
            <a:avLst/>
            <a:gdLst/>
            <a:ahLst/>
            <a:cxnLst/>
            <a:rect r="r" b="b" t="t" l="l"/>
            <a:pathLst>
              <a:path h="16155775" w="4876107">
                <a:moveTo>
                  <a:pt x="0" y="0"/>
                </a:moveTo>
                <a:lnTo>
                  <a:pt x="4876106" y="0"/>
                </a:lnTo>
                <a:lnTo>
                  <a:pt x="4876106" y="16155775"/>
                </a:lnTo>
                <a:lnTo>
                  <a:pt x="0" y="16155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765808" y="9258300"/>
            <a:ext cx="756384" cy="711001"/>
          </a:xfrm>
          <a:custGeom>
            <a:avLst/>
            <a:gdLst/>
            <a:ahLst/>
            <a:cxnLst/>
            <a:rect r="r" b="b" t="t" l="l"/>
            <a:pathLst>
              <a:path h="711001" w="756384">
                <a:moveTo>
                  <a:pt x="0" y="0"/>
                </a:moveTo>
                <a:lnTo>
                  <a:pt x="756384" y="0"/>
                </a:lnTo>
                <a:lnTo>
                  <a:pt x="756384" y="711001"/>
                </a:lnTo>
                <a:lnTo>
                  <a:pt x="0" y="711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616661" y="0"/>
            <a:ext cx="9656770" cy="1895141"/>
          </a:xfrm>
          <a:custGeom>
            <a:avLst/>
            <a:gdLst/>
            <a:ahLst/>
            <a:cxnLst/>
            <a:rect r="r" b="b" t="t" l="l"/>
            <a:pathLst>
              <a:path h="1895141" w="9656770">
                <a:moveTo>
                  <a:pt x="0" y="0"/>
                </a:moveTo>
                <a:lnTo>
                  <a:pt x="9656770" y="0"/>
                </a:lnTo>
                <a:lnTo>
                  <a:pt x="9656770" y="1895141"/>
                </a:lnTo>
                <a:lnTo>
                  <a:pt x="0" y="18951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77597" y="7422651"/>
            <a:ext cx="2175213" cy="2191149"/>
          </a:xfrm>
          <a:custGeom>
            <a:avLst/>
            <a:gdLst/>
            <a:ahLst/>
            <a:cxnLst/>
            <a:rect r="r" b="b" t="t" l="l"/>
            <a:pathLst>
              <a:path h="2191149" w="2175213">
                <a:moveTo>
                  <a:pt x="0" y="0"/>
                </a:moveTo>
                <a:lnTo>
                  <a:pt x="2175213" y="0"/>
                </a:lnTo>
                <a:lnTo>
                  <a:pt x="2175213" y="2191149"/>
                </a:lnTo>
                <a:lnTo>
                  <a:pt x="0" y="21911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498179" y="3423767"/>
            <a:ext cx="4328849" cy="3439467"/>
          </a:xfrm>
          <a:custGeom>
            <a:avLst/>
            <a:gdLst/>
            <a:ahLst/>
            <a:cxnLst/>
            <a:rect r="r" b="b" t="t" l="l"/>
            <a:pathLst>
              <a:path h="3439467" w="4328849">
                <a:moveTo>
                  <a:pt x="0" y="0"/>
                </a:moveTo>
                <a:lnTo>
                  <a:pt x="4328848" y="0"/>
                </a:lnTo>
                <a:lnTo>
                  <a:pt x="4328848" y="3439466"/>
                </a:lnTo>
                <a:lnTo>
                  <a:pt x="0" y="34394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30106" y="223690"/>
            <a:ext cx="2599391" cy="2215981"/>
          </a:xfrm>
          <a:custGeom>
            <a:avLst/>
            <a:gdLst/>
            <a:ahLst/>
            <a:cxnLst/>
            <a:rect r="r" b="b" t="t" l="l"/>
            <a:pathLst>
              <a:path h="2215981" w="2599391">
                <a:moveTo>
                  <a:pt x="0" y="0"/>
                </a:moveTo>
                <a:lnTo>
                  <a:pt x="2599391" y="0"/>
                </a:lnTo>
                <a:lnTo>
                  <a:pt x="2599391" y="2215981"/>
                </a:lnTo>
                <a:lnTo>
                  <a:pt x="0" y="22159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616661" y="1818941"/>
            <a:ext cx="12557593" cy="1268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84"/>
              </a:lnSpc>
            </a:pPr>
            <a:r>
              <a:rPr lang="en-US" sz="3560">
                <a:solidFill>
                  <a:srgbClr val="000000"/>
                </a:solidFill>
                <a:latin typeface="More Sugar Thin"/>
              </a:rPr>
              <a:t>Agrupa 5 asignaturas modulares para adquirir el conocimiento, actitud y valores para aprender y afrontar retos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65808" y="9251982"/>
            <a:ext cx="756384" cy="647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3760">
                <a:solidFill>
                  <a:srgbClr val="000000"/>
                </a:solidFill>
                <a:latin typeface="More Sugar"/>
              </a:rPr>
              <a:t>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616661" y="196088"/>
            <a:ext cx="9992918" cy="113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80"/>
              </a:lnSpc>
            </a:pPr>
            <a:r>
              <a:rPr lang="en-US" sz="6771">
                <a:solidFill>
                  <a:srgbClr val="000000"/>
                </a:solidFill>
                <a:latin typeface="More Sugar"/>
              </a:rPr>
              <a:t>Lenguaje y comunicación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263809" y="3292196"/>
            <a:ext cx="5760383" cy="3192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68677" indent="-384339" lvl="1">
              <a:lnSpc>
                <a:spcPts val="4984"/>
              </a:lnSpc>
              <a:buFont typeface="Arial"/>
              <a:buChar char="•"/>
            </a:pPr>
            <a:r>
              <a:rPr lang="en-US" sz="3560">
                <a:solidFill>
                  <a:srgbClr val="F43126"/>
                </a:solidFill>
                <a:latin typeface="More Sugar Thin"/>
              </a:rPr>
              <a:t>Lengua Materna Español</a:t>
            </a:r>
          </a:p>
          <a:p>
            <a:pPr algn="ctr" marL="768677" indent="-384339" lvl="1">
              <a:lnSpc>
                <a:spcPts val="4984"/>
              </a:lnSpc>
              <a:buFont typeface="Arial"/>
              <a:buChar char="•"/>
            </a:pPr>
            <a:r>
              <a:rPr lang="en-US" sz="3560">
                <a:solidFill>
                  <a:srgbClr val="F43126"/>
                </a:solidFill>
                <a:latin typeface="More Sugar Thin"/>
              </a:rPr>
              <a:t>Lengua Materna Indígena</a:t>
            </a:r>
          </a:p>
          <a:p>
            <a:pPr algn="ctr" marL="768677" indent="-384339" lvl="1">
              <a:lnSpc>
                <a:spcPts val="4984"/>
              </a:lnSpc>
              <a:buFont typeface="Arial"/>
              <a:buChar char="•"/>
            </a:pPr>
            <a:r>
              <a:rPr lang="en-US" sz="3560">
                <a:solidFill>
                  <a:srgbClr val="F43126"/>
                </a:solidFill>
                <a:latin typeface="More Sugar Thin"/>
              </a:rPr>
              <a:t>Segunda Lengua Español</a:t>
            </a:r>
          </a:p>
          <a:p>
            <a:pPr algn="ctr" marL="768677" indent="-384339" lvl="1">
              <a:lnSpc>
                <a:spcPts val="4984"/>
              </a:lnSpc>
              <a:buFont typeface="Arial"/>
              <a:buChar char="•"/>
            </a:pPr>
            <a:r>
              <a:rPr lang="en-US" sz="3560">
                <a:solidFill>
                  <a:srgbClr val="F43126"/>
                </a:solidFill>
                <a:latin typeface="More Sugar Thin"/>
              </a:rPr>
              <a:t>Segunda Lengua Indígena</a:t>
            </a:r>
          </a:p>
          <a:p>
            <a:pPr algn="ctr" marL="768677" indent="-384339" lvl="1">
              <a:lnSpc>
                <a:spcPts val="4984"/>
              </a:lnSpc>
              <a:buFont typeface="Arial"/>
              <a:buChar char="•"/>
            </a:pPr>
            <a:r>
              <a:rPr lang="en-US" sz="3560">
                <a:solidFill>
                  <a:srgbClr val="F43126"/>
                </a:solidFill>
                <a:latin typeface="More Sugar Thin"/>
              </a:rPr>
              <a:t>Lengua Extranjera Inglés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347005" y="6689501"/>
            <a:ext cx="9262575" cy="2551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84"/>
              </a:lnSpc>
            </a:pPr>
            <a:r>
              <a:rPr lang="en-US" sz="3560">
                <a:solidFill>
                  <a:srgbClr val="000000"/>
                </a:solidFill>
                <a:latin typeface="More Sugar Thin"/>
              </a:rPr>
              <a:t>Este campo busca:</a:t>
            </a:r>
          </a:p>
          <a:p>
            <a:pPr algn="ctr" marL="768677" indent="-384339" lvl="1">
              <a:lnSpc>
                <a:spcPts val="4984"/>
              </a:lnSpc>
              <a:buFont typeface="Arial"/>
              <a:buChar char="•"/>
            </a:pPr>
            <a:r>
              <a:rPr lang="en-US" sz="3560">
                <a:solidFill>
                  <a:srgbClr val="000000"/>
                </a:solidFill>
                <a:latin typeface="More Sugar Thin"/>
              </a:rPr>
              <a:t>La producción contextualizada del Lenguaje</a:t>
            </a:r>
          </a:p>
          <a:p>
            <a:pPr algn="ctr" marL="768677" indent="-384339" lvl="1">
              <a:lnSpc>
                <a:spcPts val="4984"/>
              </a:lnSpc>
              <a:buFont typeface="Arial"/>
              <a:buChar char="•"/>
            </a:pPr>
            <a:r>
              <a:rPr lang="en-US" sz="3560">
                <a:solidFill>
                  <a:srgbClr val="000000"/>
                </a:solidFill>
                <a:latin typeface="More Sugar Thin"/>
              </a:rPr>
              <a:t>El aprendizaje en distintas modalidades</a:t>
            </a:r>
          </a:p>
          <a:p>
            <a:pPr algn="ctr" marL="768677" indent="-384339" lvl="1">
              <a:lnSpc>
                <a:spcPts val="4984"/>
              </a:lnSpc>
              <a:buFont typeface="Arial"/>
              <a:buChar char="•"/>
            </a:pPr>
            <a:r>
              <a:rPr lang="en-US" sz="3560">
                <a:solidFill>
                  <a:srgbClr val="000000"/>
                </a:solidFill>
                <a:latin typeface="More Sugar Thin"/>
              </a:rPr>
              <a:t>El análisis o la reflexión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4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0209" y="1204004"/>
            <a:ext cx="15227582" cy="7878993"/>
            <a:chOff x="0" y="0"/>
            <a:chExt cx="4666618" cy="24145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4643758" cy="2386643"/>
            </a:xfrm>
            <a:custGeom>
              <a:avLst/>
              <a:gdLst/>
              <a:ahLst/>
              <a:cxnLst/>
              <a:rect r="r" b="b" t="t" l="l"/>
              <a:pathLst>
                <a:path h="2386643" w="4643758">
                  <a:moveTo>
                    <a:pt x="4643758" y="2386643"/>
                  </a:moveTo>
                  <a:lnTo>
                    <a:pt x="0" y="2379022"/>
                  </a:lnTo>
                  <a:lnTo>
                    <a:pt x="0" y="840977"/>
                  </a:lnTo>
                  <a:lnTo>
                    <a:pt x="17780" y="19050"/>
                  </a:lnTo>
                  <a:lnTo>
                    <a:pt x="2313631" y="0"/>
                  </a:lnTo>
                  <a:lnTo>
                    <a:pt x="462470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4672968" cy="2413312"/>
            </a:xfrm>
            <a:custGeom>
              <a:avLst/>
              <a:gdLst/>
              <a:ahLst/>
              <a:cxnLst/>
              <a:rect r="r" b="b" t="t" l="l"/>
              <a:pathLst>
                <a:path h="2413312" w="4672968">
                  <a:moveTo>
                    <a:pt x="4638678" y="21590"/>
                  </a:moveTo>
                  <a:cubicBezTo>
                    <a:pt x="4639948" y="34290"/>
                    <a:pt x="4639948" y="44450"/>
                    <a:pt x="4641218" y="54610"/>
                  </a:cubicBezTo>
                  <a:cubicBezTo>
                    <a:pt x="4643758" y="99732"/>
                    <a:pt x="4645028" y="150981"/>
                    <a:pt x="4647568" y="200400"/>
                  </a:cubicBezTo>
                  <a:cubicBezTo>
                    <a:pt x="4647568" y="271783"/>
                    <a:pt x="4660268" y="1679303"/>
                    <a:pt x="4666618" y="1750685"/>
                  </a:cubicBezTo>
                  <a:cubicBezTo>
                    <a:pt x="4672968" y="1858675"/>
                    <a:pt x="4669158" y="1968494"/>
                    <a:pt x="4669158" y="2076483"/>
                  </a:cubicBezTo>
                  <a:cubicBezTo>
                    <a:pt x="4669158" y="2171660"/>
                    <a:pt x="4670428" y="2259516"/>
                    <a:pt x="4671698" y="2352352"/>
                  </a:cubicBezTo>
                  <a:cubicBezTo>
                    <a:pt x="4671698" y="2373943"/>
                    <a:pt x="4671698" y="2387912"/>
                    <a:pt x="4671698" y="2412043"/>
                  </a:cubicBezTo>
                  <a:cubicBezTo>
                    <a:pt x="4648838" y="2412043"/>
                    <a:pt x="4628518" y="2413312"/>
                    <a:pt x="4598602" y="2412043"/>
                  </a:cubicBezTo>
                  <a:cubicBezTo>
                    <a:pt x="4363546" y="2406962"/>
                    <a:pt x="4124874" y="2413312"/>
                    <a:pt x="3889818" y="2408232"/>
                  </a:cubicBezTo>
                  <a:cubicBezTo>
                    <a:pt x="3748785" y="2404422"/>
                    <a:pt x="3611368" y="2406962"/>
                    <a:pt x="3470334" y="2404422"/>
                  </a:cubicBezTo>
                  <a:cubicBezTo>
                    <a:pt x="3405242" y="2403152"/>
                    <a:pt x="3340149" y="2401882"/>
                    <a:pt x="3275057" y="2400612"/>
                  </a:cubicBezTo>
                  <a:cubicBezTo>
                    <a:pt x="3235278" y="2400612"/>
                    <a:pt x="3199116" y="2401882"/>
                    <a:pt x="3159337" y="2401882"/>
                  </a:cubicBezTo>
                  <a:cubicBezTo>
                    <a:pt x="3058082" y="2400612"/>
                    <a:pt x="2779631" y="2401882"/>
                    <a:pt x="2678376" y="2400612"/>
                  </a:cubicBezTo>
                  <a:cubicBezTo>
                    <a:pt x="2606051" y="2399343"/>
                    <a:pt x="1159553" y="2408232"/>
                    <a:pt x="1087228" y="2406962"/>
                  </a:cubicBezTo>
                  <a:cubicBezTo>
                    <a:pt x="1069147" y="2406962"/>
                    <a:pt x="1047450" y="2408232"/>
                    <a:pt x="1029369" y="2408232"/>
                  </a:cubicBezTo>
                  <a:cubicBezTo>
                    <a:pt x="985974" y="2408232"/>
                    <a:pt x="946195" y="2409502"/>
                    <a:pt x="902800" y="2409502"/>
                  </a:cubicBezTo>
                  <a:cubicBezTo>
                    <a:pt x="794313" y="2409502"/>
                    <a:pt x="689441" y="2408232"/>
                    <a:pt x="580954" y="2406962"/>
                  </a:cubicBezTo>
                  <a:cubicBezTo>
                    <a:pt x="515862" y="2405693"/>
                    <a:pt x="450769" y="2404422"/>
                    <a:pt x="389293" y="2403152"/>
                  </a:cubicBezTo>
                  <a:cubicBezTo>
                    <a:pt x="273573" y="2401882"/>
                    <a:pt x="157853" y="2400612"/>
                    <a:pt x="48260" y="2400612"/>
                  </a:cubicBezTo>
                  <a:cubicBezTo>
                    <a:pt x="38100" y="2400612"/>
                    <a:pt x="29210" y="2400612"/>
                    <a:pt x="19050" y="2399343"/>
                  </a:cubicBezTo>
                  <a:cubicBezTo>
                    <a:pt x="10160" y="2398072"/>
                    <a:pt x="5080" y="2391722"/>
                    <a:pt x="7620" y="2382832"/>
                  </a:cubicBezTo>
                  <a:cubicBezTo>
                    <a:pt x="16510" y="2351032"/>
                    <a:pt x="12700" y="2305274"/>
                    <a:pt x="11430" y="2257685"/>
                  </a:cubicBezTo>
                  <a:cubicBezTo>
                    <a:pt x="10160" y="2160678"/>
                    <a:pt x="6350" y="2065501"/>
                    <a:pt x="7620" y="1968494"/>
                  </a:cubicBezTo>
                  <a:cubicBezTo>
                    <a:pt x="5080" y="1847693"/>
                    <a:pt x="0" y="352317"/>
                    <a:pt x="7620" y="229685"/>
                  </a:cubicBezTo>
                  <a:cubicBezTo>
                    <a:pt x="8890" y="205891"/>
                    <a:pt x="7620" y="180267"/>
                    <a:pt x="8890" y="156472"/>
                  </a:cubicBezTo>
                  <a:cubicBezTo>
                    <a:pt x="10160" y="118036"/>
                    <a:pt x="12700" y="759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447" y="30480"/>
                    <a:pt x="125307" y="29210"/>
                  </a:cubicBezTo>
                  <a:cubicBezTo>
                    <a:pt x="222946" y="25400"/>
                    <a:pt x="320585" y="22860"/>
                    <a:pt x="421839" y="20320"/>
                  </a:cubicBezTo>
                  <a:cubicBezTo>
                    <a:pt x="490548" y="17780"/>
                    <a:pt x="559257" y="16510"/>
                    <a:pt x="624349" y="13970"/>
                  </a:cubicBezTo>
                  <a:cubicBezTo>
                    <a:pt x="689442" y="11430"/>
                    <a:pt x="758150" y="8890"/>
                    <a:pt x="823243" y="8890"/>
                  </a:cubicBezTo>
                  <a:cubicBezTo>
                    <a:pt x="895567" y="7620"/>
                    <a:pt x="967892" y="10160"/>
                    <a:pt x="1040217" y="8890"/>
                  </a:cubicBezTo>
                  <a:cubicBezTo>
                    <a:pt x="1130623" y="8890"/>
                    <a:pt x="2768782" y="6350"/>
                    <a:pt x="2859188" y="5080"/>
                  </a:cubicBezTo>
                  <a:cubicBezTo>
                    <a:pt x="2945978" y="3810"/>
                    <a:pt x="3032768" y="2540"/>
                    <a:pt x="3123174" y="2540"/>
                  </a:cubicBezTo>
                  <a:cubicBezTo>
                    <a:pt x="3271440" y="1270"/>
                    <a:pt x="3416090" y="0"/>
                    <a:pt x="3564356" y="0"/>
                  </a:cubicBezTo>
                  <a:cubicBezTo>
                    <a:pt x="3625833" y="0"/>
                    <a:pt x="3690925" y="2540"/>
                    <a:pt x="3752401" y="2540"/>
                  </a:cubicBezTo>
                  <a:cubicBezTo>
                    <a:pt x="3922365" y="3810"/>
                    <a:pt x="4095944" y="5080"/>
                    <a:pt x="4265908" y="7620"/>
                  </a:cubicBezTo>
                  <a:cubicBezTo>
                    <a:pt x="4356314" y="8890"/>
                    <a:pt x="4446720" y="12700"/>
                    <a:pt x="4537126" y="16510"/>
                  </a:cubicBezTo>
                  <a:cubicBezTo>
                    <a:pt x="4558823" y="16510"/>
                    <a:pt x="4580521" y="16510"/>
                    <a:pt x="4598602" y="16510"/>
                  </a:cubicBezTo>
                  <a:cubicBezTo>
                    <a:pt x="4619628" y="17780"/>
                    <a:pt x="4628518" y="20320"/>
                    <a:pt x="4638678" y="21590"/>
                  </a:cubicBezTo>
                  <a:close/>
                  <a:moveTo>
                    <a:pt x="4648838" y="2395532"/>
                  </a:moveTo>
                  <a:cubicBezTo>
                    <a:pt x="4650108" y="2379022"/>
                    <a:pt x="4651378" y="2366322"/>
                    <a:pt x="4651378" y="2353622"/>
                  </a:cubicBezTo>
                  <a:cubicBezTo>
                    <a:pt x="4650108" y="2250364"/>
                    <a:pt x="4648838" y="2153357"/>
                    <a:pt x="4648838" y="2049028"/>
                  </a:cubicBezTo>
                  <a:cubicBezTo>
                    <a:pt x="4648838" y="2001440"/>
                    <a:pt x="4651378" y="1953852"/>
                    <a:pt x="4650108" y="1906263"/>
                  </a:cubicBezTo>
                  <a:cubicBezTo>
                    <a:pt x="4650108" y="1862335"/>
                    <a:pt x="4648838" y="1816577"/>
                    <a:pt x="4647568" y="1772649"/>
                  </a:cubicBezTo>
                  <a:cubicBezTo>
                    <a:pt x="4642488" y="1704927"/>
                    <a:pt x="4631058" y="302898"/>
                    <a:pt x="4631058" y="235176"/>
                  </a:cubicBezTo>
                  <a:cubicBezTo>
                    <a:pt x="4628518" y="178436"/>
                    <a:pt x="4625978" y="119866"/>
                    <a:pt x="4623438" y="63500"/>
                  </a:cubicBezTo>
                  <a:cubicBezTo>
                    <a:pt x="4622168" y="44450"/>
                    <a:pt x="4620898" y="43180"/>
                    <a:pt x="4587754" y="41910"/>
                  </a:cubicBezTo>
                  <a:cubicBezTo>
                    <a:pt x="4576905" y="41910"/>
                    <a:pt x="4569672" y="41910"/>
                    <a:pt x="4558823" y="40640"/>
                  </a:cubicBezTo>
                  <a:cubicBezTo>
                    <a:pt x="4468418" y="36830"/>
                    <a:pt x="4374395" y="31750"/>
                    <a:pt x="4283989" y="30480"/>
                  </a:cubicBezTo>
                  <a:cubicBezTo>
                    <a:pt x="4063398" y="26670"/>
                    <a:pt x="3839191" y="25400"/>
                    <a:pt x="3618600" y="22860"/>
                  </a:cubicBezTo>
                  <a:cubicBezTo>
                    <a:pt x="3586054" y="22860"/>
                    <a:pt x="3549892" y="22860"/>
                    <a:pt x="3517345" y="22860"/>
                  </a:cubicBezTo>
                  <a:cubicBezTo>
                    <a:pt x="3463102" y="22860"/>
                    <a:pt x="3408858" y="22860"/>
                    <a:pt x="3358230" y="22860"/>
                  </a:cubicBezTo>
                  <a:cubicBezTo>
                    <a:pt x="3242511" y="22860"/>
                    <a:pt x="3126791" y="22860"/>
                    <a:pt x="3014687" y="24130"/>
                  </a:cubicBezTo>
                  <a:cubicBezTo>
                    <a:pt x="2917048" y="25400"/>
                    <a:pt x="1271657" y="29210"/>
                    <a:pt x="1174018" y="29210"/>
                  </a:cubicBezTo>
                  <a:cubicBezTo>
                    <a:pt x="1014904" y="29210"/>
                    <a:pt x="855789" y="26670"/>
                    <a:pt x="696674" y="33020"/>
                  </a:cubicBezTo>
                  <a:cubicBezTo>
                    <a:pt x="613500" y="36830"/>
                    <a:pt x="533943" y="36830"/>
                    <a:pt x="454386" y="38100"/>
                  </a:cubicBezTo>
                  <a:cubicBezTo>
                    <a:pt x="316968" y="41910"/>
                    <a:pt x="179551" y="45720"/>
                    <a:pt x="49530" y="50800"/>
                  </a:cubicBezTo>
                  <a:cubicBezTo>
                    <a:pt x="36830" y="50800"/>
                    <a:pt x="34290" y="53340"/>
                    <a:pt x="33020" y="70447"/>
                  </a:cubicBezTo>
                  <a:cubicBezTo>
                    <a:pt x="31750" y="103393"/>
                    <a:pt x="31750" y="136339"/>
                    <a:pt x="30480" y="169285"/>
                  </a:cubicBezTo>
                  <a:cubicBezTo>
                    <a:pt x="29210" y="224194"/>
                    <a:pt x="26670" y="277274"/>
                    <a:pt x="25400" y="332184"/>
                  </a:cubicBezTo>
                  <a:cubicBezTo>
                    <a:pt x="20320" y="390754"/>
                    <a:pt x="26670" y="1822068"/>
                    <a:pt x="29210" y="1880639"/>
                  </a:cubicBezTo>
                  <a:cubicBezTo>
                    <a:pt x="29210" y="1942870"/>
                    <a:pt x="29210" y="2006931"/>
                    <a:pt x="30480" y="2069162"/>
                  </a:cubicBezTo>
                  <a:cubicBezTo>
                    <a:pt x="30480" y="2114920"/>
                    <a:pt x="33020" y="2160678"/>
                    <a:pt x="33020" y="2206436"/>
                  </a:cubicBezTo>
                  <a:cubicBezTo>
                    <a:pt x="33020" y="2255855"/>
                    <a:pt x="33020" y="2305274"/>
                    <a:pt x="31750" y="2353622"/>
                  </a:cubicBezTo>
                  <a:cubicBezTo>
                    <a:pt x="31750" y="2357432"/>
                    <a:pt x="31750" y="2359972"/>
                    <a:pt x="31750" y="2363782"/>
                  </a:cubicBezTo>
                  <a:cubicBezTo>
                    <a:pt x="31750" y="2373943"/>
                    <a:pt x="35560" y="2377753"/>
                    <a:pt x="44450" y="2377753"/>
                  </a:cubicBezTo>
                  <a:cubicBezTo>
                    <a:pt x="74680" y="2377753"/>
                    <a:pt x="125307" y="2379022"/>
                    <a:pt x="172319" y="2379022"/>
                  </a:cubicBezTo>
                  <a:cubicBezTo>
                    <a:pt x="241027" y="2379022"/>
                    <a:pt x="313352" y="2376482"/>
                    <a:pt x="382061" y="2379022"/>
                  </a:cubicBezTo>
                  <a:cubicBezTo>
                    <a:pt x="494164" y="2382832"/>
                    <a:pt x="606268" y="2385372"/>
                    <a:pt x="718372" y="2384103"/>
                  </a:cubicBezTo>
                  <a:cubicBezTo>
                    <a:pt x="790696" y="2382832"/>
                    <a:pt x="859405" y="2385372"/>
                    <a:pt x="931730" y="2385372"/>
                  </a:cubicBezTo>
                  <a:cubicBezTo>
                    <a:pt x="1036601" y="2385372"/>
                    <a:pt x="1141472" y="2384103"/>
                    <a:pt x="1246343" y="2385372"/>
                  </a:cubicBezTo>
                  <a:cubicBezTo>
                    <a:pt x="1401842" y="2386643"/>
                    <a:pt x="3108709" y="2376482"/>
                    <a:pt x="3267824" y="2379022"/>
                  </a:cubicBezTo>
                  <a:cubicBezTo>
                    <a:pt x="3336533" y="2380293"/>
                    <a:pt x="3405242" y="2381562"/>
                    <a:pt x="3470334" y="2381562"/>
                  </a:cubicBezTo>
                  <a:cubicBezTo>
                    <a:pt x="3589670" y="2384103"/>
                    <a:pt x="3705390" y="2380293"/>
                    <a:pt x="3824726" y="2384103"/>
                  </a:cubicBezTo>
                  <a:cubicBezTo>
                    <a:pt x="3922365" y="2386643"/>
                    <a:pt x="4020003" y="2386643"/>
                    <a:pt x="4117642" y="2389182"/>
                  </a:cubicBezTo>
                  <a:cubicBezTo>
                    <a:pt x="4262292" y="2392993"/>
                    <a:pt x="4406941" y="2395532"/>
                    <a:pt x="4551591" y="2396803"/>
                  </a:cubicBezTo>
                  <a:cubicBezTo>
                    <a:pt x="4605835" y="2396803"/>
                    <a:pt x="4628518" y="2395532"/>
                    <a:pt x="4648838" y="23955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1409353" y="-3809013"/>
            <a:ext cx="4876107" cy="16155775"/>
          </a:xfrm>
          <a:custGeom>
            <a:avLst/>
            <a:gdLst/>
            <a:ahLst/>
            <a:cxnLst/>
            <a:rect r="r" b="b" t="t" l="l"/>
            <a:pathLst>
              <a:path h="16155775" w="4876107">
                <a:moveTo>
                  <a:pt x="0" y="0"/>
                </a:moveTo>
                <a:lnTo>
                  <a:pt x="4876106" y="0"/>
                </a:lnTo>
                <a:lnTo>
                  <a:pt x="4876106" y="16155775"/>
                </a:lnTo>
                <a:lnTo>
                  <a:pt x="0" y="16155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765808" y="9258300"/>
            <a:ext cx="756384" cy="711001"/>
          </a:xfrm>
          <a:custGeom>
            <a:avLst/>
            <a:gdLst/>
            <a:ahLst/>
            <a:cxnLst/>
            <a:rect r="r" b="b" t="t" l="l"/>
            <a:pathLst>
              <a:path h="711001" w="756384">
                <a:moveTo>
                  <a:pt x="0" y="0"/>
                </a:moveTo>
                <a:lnTo>
                  <a:pt x="756384" y="0"/>
                </a:lnTo>
                <a:lnTo>
                  <a:pt x="756384" y="711001"/>
                </a:lnTo>
                <a:lnTo>
                  <a:pt x="0" y="711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989796" y="3045498"/>
            <a:ext cx="2071033" cy="855917"/>
          </a:xfrm>
          <a:custGeom>
            <a:avLst/>
            <a:gdLst/>
            <a:ahLst/>
            <a:cxnLst/>
            <a:rect r="r" b="b" t="t" l="l"/>
            <a:pathLst>
              <a:path h="855917" w="2071033">
                <a:moveTo>
                  <a:pt x="0" y="0"/>
                </a:moveTo>
                <a:lnTo>
                  <a:pt x="2071033" y="0"/>
                </a:lnTo>
                <a:lnTo>
                  <a:pt x="2071033" y="855918"/>
                </a:lnTo>
                <a:lnTo>
                  <a:pt x="0" y="8559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812915" y="7270782"/>
            <a:ext cx="3860431" cy="4114800"/>
          </a:xfrm>
          <a:custGeom>
            <a:avLst/>
            <a:gdLst/>
            <a:ahLst/>
            <a:cxnLst/>
            <a:rect r="r" b="b" t="t" l="l"/>
            <a:pathLst>
              <a:path h="4114800" w="3860431">
                <a:moveTo>
                  <a:pt x="0" y="0"/>
                </a:moveTo>
                <a:lnTo>
                  <a:pt x="3860431" y="0"/>
                </a:lnTo>
                <a:lnTo>
                  <a:pt x="38604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55322" y="7270782"/>
            <a:ext cx="2560320" cy="2560320"/>
          </a:xfrm>
          <a:custGeom>
            <a:avLst/>
            <a:gdLst/>
            <a:ahLst/>
            <a:cxnLst/>
            <a:rect r="r" b="b" t="t" l="l"/>
            <a:pathLst>
              <a:path h="2560320" w="2560320">
                <a:moveTo>
                  <a:pt x="0" y="0"/>
                </a:moveTo>
                <a:lnTo>
                  <a:pt x="2560320" y="0"/>
                </a:lnTo>
                <a:lnTo>
                  <a:pt x="2560320" y="2560319"/>
                </a:lnTo>
                <a:lnTo>
                  <a:pt x="0" y="25603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255322" y="341392"/>
            <a:ext cx="12557593" cy="862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35"/>
              </a:lnSpc>
            </a:pPr>
            <a:r>
              <a:rPr lang="en-US" sz="5960">
                <a:solidFill>
                  <a:srgbClr val="000000"/>
                </a:solidFill>
                <a:latin typeface="More Sugar"/>
              </a:rPr>
              <a:t>El aprendizaje del Lenguaje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765808" y="9251982"/>
            <a:ext cx="756384" cy="647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3760">
                <a:solidFill>
                  <a:srgbClr val="000000"/>
                </a:solidFill>
                <a:latin typeface="More Sugar"/>
              </a:rPr>
              <a:t>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192614" y="1472100"/>
            <a:ext cx="5746845" cy="2572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4"/>
              </a:lnSpc>
            </a:pPr>
            <a:r>
              <a:rPr lang="en-US" sz="2860">
                <a:solidFill>
                  <a:srgbClr val="000000"/>
                </a:solidFill>
                <a:latin typeface="More Sugar Thin"/>
              </a:rPr>
              <a:t>*Noción del lenguaje: Se concibe el lenguaje como una actividad comunicativa, cognitiva y reflexiva que involucra la expresión, el intercambio y la defensa de ideas.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129835" y="1472100"/>
            <a:ext cx="6185422" cy="3089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4"/>
              </a:lnSpc>
            </a:pPr>
            <a:r>
              <a:rPr lang="en-US" sz="2860">
                <a:solidFill>
                  <a:srgbClr val="000000"/>
                </a:solidFill>
                <a:latin typeface="More Sugar Thin"/>
              </a:rPr>
              <a:t>*Variedad lingüística: Se reconoce la amplia diversidad social y funcional de los idiomas, valorando la influencia de la familia, la localidad o la región en la transmisión de las variedades lingüísticas iniciales.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255322" y="4784013"/>
            <a:ext cx="6278797" cy="2559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4"/>
              </a:lnSpc>
            </a:pPr>
            <a:r>
              <a:rPr lang="en-US" sz="2860">
                <a:solidFill>
                  <a:srgbClr val="000000"/>
                </a:solidFill>
                <a:latin typeface="More Sugar Thin"/>
              </a:rPr>
              <a:t>*La escuela se reconoce como un agente fundamental en la enseñanza de lenguas de comunicación internacional y en la preservación de los idiomas.</a:t>
            </a:r>
          </a:p>
          <a:p>
            <a:pPr algn="ctr">
              <a:lnSpc>
                <a:spcPts val="4004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0177700" y="4989490"/>
            <a:ext cx="6137558" cy="2054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4"/>
              </a:lnSpc>
            </a:pPr>
            <a:r>
              <a:rPr lang="en-US" sz="2860">
                <a:solidFill>
                  <a:srgbClr val="000000"/>
                </a:solidFill>
                <a:latin typeface="More Sugar Thin"/>
              </a:rPr>
              <a:t>*El lenguaje se adquiere y se educa en la interacción social, tanto en intercambios orales como en actos de lectura y escritura con significado.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646162" y="7562510"/>
            <a:ext cx="9350088" cy="2041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4"/>
              </a:lnSpc>
            </a:pPr>
            <a:r>
              <a:rPr lang="en-US" sz="2860">
                <a:solidFill>
                  <a:srgbClr val="000000"/>
                </a:solidFill>
                <a:latin typeface="More Sugar Thin"/>
              </a:rPr>
              <a:t>*Prioridad educativa: Consiste e crear entornos y contextos que faciliten que los estudiantes se familiaricen con las practicas lingüísticas socialmente relevantes. </a:t>
            </a:r>
          </a:p>
          <a:p>
            <a:pPr algn="ctr">
              <a:lnSpc>
                <a:spcPts val="4004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4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362697">
            <a:off x="13932850" y="-3201098"/>
            <a:ext cx="7531397" cy="8927303"/>
          </a:xfrm>
          <a:custGeom>
            <a:avLst/>
            <a:gdLst/>
            <a:ahLst/>
            <a:cxnLst/>
            <a:rect r="r" b="b" t="t" l="l"/>
            <a:pathLst>
              <a:path h="8927303" w="7531397">
                <a:moveTo>
                  <a:pt x="0" y="0"/>
                </a:moveTo>
                <a:lnTo>
                  <a:pt x="7531397" y="0"/>
                </a:lnTo>
                <a:lnTo>
                  <a:pt x="7531397" y="8927303"/>
                </a:lnTo>
                <a:lnTo>
                  <a:pt x="0" y="8927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438053" y="-4576834"/>
            <a:ext cx="4876107" cy="16155775"/>
          </a:xfrm>
          <a:custGeom>
            <a:avLst/>
            <a:gdLst/>
            <a:ahLst/>
            <a:cxnLst/>
            <a:rect r="r" b="b" t="t" l="l"/>
            <a:pathLst>
              <a:path h="16155775" w="4876107">
                <a:moveTo>
                  <a:pt x="0" y="0"/>
                </a:moveTo>
                <a:lnTo>
                  <a:pt x="4876106" y="0"/>
                </a:lnTo>
                <a:lnTo>
                  <a:pt x="4876106" y="16155775"/>
                </a:lnTo>
                <a:lnTo>
                  <a:pt x="0" y="16155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38044" y="1538294"/>
            <a:ext cx="16041599" cy="7720006"/>
            <a:chOff x="0" y="0"/>
            <a:chExt cx="5017323" cy="24145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0160" y="16510"/>
              <a:ext cx="4994463" cy="2386643"/>
            </a:xfrm>
            <a:custGeom>
              <a:avLst/>
              <a:gdLst/>
              <a:ahLst/>
              <a:cxnLst/>
              <a:rect r="r" b="b" t="t" l="l"/>
              <a:pathLst>
                <a:path h="2386643" w="4994463">
                  <a:moveTo>
                    <a:pt x="4994463" y="2386643"/>
                  </a:moveTo>
                  <a:lnTo>
                    <a:pt x="0" y="2379022"/>
                  </a:lnTo>
                  <a:lnTo>
                    <a:pt x="0" y="840977"/>
                  </a:lnTo>
                  <a:lnTo>
                    <a:pt x="17780" y="19050"/>
                  </a:lnTo>
                  <a:lnTo>
                    <a:pt x="2488532" y="0"/>
                  </a:lnTo>
                  <a:lnTo>
                    <a:pt x="497541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-3810" y="0"/>
              <a:ext cx="5023673" cy="2413312"/>
            </a:xfrm>
            <a:custGeom>
              <a:avLst/>
              <a:gdLst/>
              <a:ahLst/>
              <a:cxnLst/>
              <a:rect r="r" b="b" t="t" l="l"/>
              <a:pathLst>
                <a:path h="2413312" w="5023673">
                  <a:moveTo>
                    <a:pt x="4989383" y="21590"/>
                  </a:moveTo>
                  <a:cubicBezTo>
                    <a:pt x="4990653" y="34290"/>
                    <a:pt x="4990653" y="44450"/>
                    <a:pt x="4991923" y="54610"/>
                  </a:cubicBezTo>
                  <a:cubicBezTo>
                    <a:pt x="4994463" y="99732"/>
                    <a:pt x="4995733" y="150981"/>
                    <a:pt x="4998273" y="200400"/>
                  </a:cubicBezTo>
                  <a:cubicBezTo>
                    <a:pt x="4998273" y="271783"/>
                    <a:pt x="5010973" y="1679303"/>
                    <a:pt x="5017323" y="1750685"/>
                  </a:cubicBezTo>
                  <a:cubicBezTo>
                    <a:pt x="5023673" y="1858675"/>
                    <a:pt x="5019863" y="1968494"/>
                    <a:pt x="5019863" y="2076483"/>
                  </a:cubicBezTo>
                  <a:cubicBezTo>
                    <a:pt x="5019863" y="2171660"/>
                    <a:pt x="5021133" y="2259516"/>
                    <a:pt x="5022403" y="2352352"/>
                  </a:cubicBezTo>
                  <a:cubicBezTo>
                    <a:pt x="5022403" y="2373943"/>
                    <a:pt x="5022403" y="2387912"/>
                    <a:pt x="5022403" y="2412043"/>
                  </a:cubicBezTo>
                  <a:cubicBezTo>
                    <a:pt x="4999543" y="2412043"/>
                    <a:pt x="4979223" y="2413312"/>
                    <a:pt x="4948170" y="2412043"/>
                  </a:cubicBezTo>
                  <a:cubicBezTo>
                    <a:pt x="4695035" y="2406962"/>
                    <a:pt x="4438006" y="2413312"/>
                    <a:pt x="4184872" y="2408232"/>
                  </a:cubicBezTo>
                  <a:cubicBezTo>
                    <a:pt x="4032991" y="2404422"/>
                    <a:pt x="3885005" y="2406962"/>
                    <a:pt x="3733125" y="2404422"/>
                  </a:cubicBezTo>
                  <a:cubicBezTo>
                    <a:pt x="3663026" y="2403152"/>
                    <a:pt x="3592927" y="2401882"/>
                    <a:pt x="3522828" y="2400612"/>
                  </a:cubicBezTo>
                  <a:cubicBezTo>
                    <a:pt x="3479990" y="2400612"/>
                    <a:pt x="3441046" y="2401882"/>
                    <a:pt x="3398208" y="2401882"/>
                  </a:cubicBezTo>
                  <a:cubicBezTo>
                    <a:pt x="3289166" y="2400612"/>
                    <a:pt x="2989299" y="2401882"/>
                    <a:pt x="2880256" y="2400612"/>
                  </a:cubicBezTo>
                  <a:cubicBezTo>
                    <a:pt x="2802369" y="2399343"/>
                    <a:pt x="1244619" y="2408232"/>
                    <a:pt x="1166731" y="2406962"/>
                  </a:cubicBezTo>
                  <a:cubicBezTo>
                    <a:pt x="1147259" y="2406962"/>
                    <a:pt x="1123893" y="2408232"/>
                    <a:pt x="1104421" y="2408232"/>
                  </a:cubicBezTo>
                  <a:cubicBezTo>
                    <a:pt x="1057689" y="2408232"/>
                    <a:pt x="1014851" y="2409502"/>
                    <a:pt x="968118" y="2409502"/>
                  </a:cubicBezTo>
                  <a:cubicBezTo>
                    <a:pt x="851287" y="2409502"/>
                    <a:pt x="738350" y="2408232"/>
                    <a:pt x="621519" y="2406962"/>
                  </a:cubicBezTo>
                  <a:cubicBezTo>
                    <a:pt x="551420" y="2405693"/>
                    <a:pt x="481321" y="2404422"/>
                    <a:pt x="415117" y="2403152"/>
                  </a:cubicBezTo>
                  <a:cubicBezTo>
                    <a:pt x="290497" y="2401882"/>
                    <a:pt x="165877" y="2400612"/>
                    <a:pt x="48260" y="2400612"/>
                  </a:cubicBezTo>
                  <a:cubicBezTo>
                    <a:pt x="38100" y="2400612"/>
                    <a:pt x="29210" y="2400612"/>
                    <a:pt x="19050" y="2399343"/>
                  </a:cubicBezTo>
                  <a:cubicBezTo>
                    <a:pt x="10160" y="2398072"/>
                    <a:pt x="5080" y="2391722"/>
                    <a:pt x="7620" y="2382832"/>
                  </a:cubicBezTo>
                  <a:cubicBezTo>
                    <a:pt x="16510" y="2351032"/>
                    <a:pt x="12700" y="2305274"/>
                    <a:pt x="11430" y="2257685"/>
                  </a:cubicBezTo>
                  <a:cubicBezTo>
                    <a:pt x="10160" y="2160678"/>
                    <a:pt x="6350" y="2065501"/>
                    <a:pt x="7620" y="1968494"/>
                  </a:cubicBezTo>
                  <a:cubicBezTo>
                    <a:pt x="5080" y="1847693"/>
                    <a:pt x="0" y="352317"/>
                    <a:pt x="7620" y="229685"/>
                  </a:cubicBezTo>
                  <a:cubicBezTo>
                    <a:pt x="8890" y="205891"/>
                    <a:pt x="7620" y="180267"/>
                    <a:pt x="8890" y="156472"/>
                  </a:cubicBezTo>
                  <a:cubicBezTo>
                    <a:pt x="10160" y="118036"/>
                    <a:pt x="12700" y="759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518" y="30480"/>
                    <a:pt x="130828" y="29210"/>
                  </a:cubicBezTo>
                  <a:cubicBezTo>
                    <a:pt x="235976" y="25400"/>
                    <a:pt x="341124" y="22860"/>
                    <a:pt x="450166" y="20320"/>
                  </a:cubicBezTo>
                  <a:cubicBezTo>
                    <a:pt x="524159" y="17780"/>
                    <a:pt x="598153" y="16510"/>
                    <a:pt x="668251" y="13970"/>
                  </a:cubicBezTo>
                  <a:cubicBezTo>
                    <a:pt x="738350" y="11430"/>
                    <a:pt x="812343" y="8890"/>
                    <a:pt x="882442" y="8890"/>
                  </a:cubicBezTo>
                  <a:cubicBezTo>
                    <a:pt x="960329" y="7620"/>
                    <a:pt x="1038217" y="10160"/>
                    <a:pt x="1116105" y="8890"/>
                  </a:cubicBezTo>
                  <a:cubicBezTo>
                    <a:pt x="1213464" y="8890"/>
                    <a:pt x="2977616" y="6350"/>
                    <a:pt x="3074975" y="5080"/>
                  </a:cubicBezTo>
                  <a:cubicBezTo>
                    <a:pt x="3168440" y="3810"/>
                    <a:pt x="3261905" y="2540"/>
                    <a:pt x="3359264" y="2540"/>
                  </a:cubicBezTo>
                  <a:cubicBezTo>
                    <a:pt x="3518934" y="1270"/>
                    <a:pt x="3674709" y="0"/>
                    <a:pt x="3834378" y="0"/>
                  </a:cubicBezTo>
                  <a:cubicBezTo>
                    <a:pt x="3900583" y="0"/>
                    <a:pt x="3970681" y="2540"/>
                    <a:pt x="4036886" y="2540"/>
                  </a:cubicBezTo>
                  <a:cubicBezTo>
                    <a:pt x="4219921" y="3810"/>
                    <a:pt x="4406851" y="5080"/>
                    <a:pt x="4589887" y="7620"/>
                  </a:cubicBezTo>
                  <a:cubicBezTo>
                    <a:pt x="4687246" y="8890"/>
                    <a:pt x="4784606" y="12700"/>
                    <a:pt x="4881965" y="16510"/>
                  </a:cubicBezTo>
                  <a:cubicBezTo>
                    <a:pt x="4905331" y="16510"/>
                    <a:pt x="4928698" y="16510"/>
                    <a:pt x="4948170" y="16510"/>
                  </a:cubicBezTo>
                  <a:cubicBezTo>
                    <a:pt x="4970333" y="17780"/>
                    <a:pt x="4979223" y="20320"/>
                    <a:pt x="4989383" y="21590"/>
                  </a:cubicBezTo>
                  <a:close/>
                  <a:moveTo>
                    <a:pt x="4999543" y="2395532"/>
                  </a:moveTo>
                  <a:cubicBezTo>
                    <a:pt x="5000813" y="2379022"/>
                    <a:pt x="5002083" y="2366322"/>
                    <a:pt x="5002083" y="2353622"/>
                  </a:cubicBezTo>
                  <a:cubicBezTo>
                    <a:pt x="5000813" y="2250364"/>
                    <a:pt x="4999543" y="2153357"/>
                    <a:pt x="4999543" y="2049028"/>
                  </a:cubicBezTo>
                  <a:cubicBezTo>
                    <a:pt x="4999543" y="2001440"/>
                    <a:pt x="5002083" y="1953852"/>
                    <a:pt x="5000813" y="1906263"/>
                  </a:cubicBezTo>
                  <a:cubicBezTo>
                    <a:pt x="5000813" y="1862335"/>
                    <a:pt x="4999543" y="1816577"/>
                    <a:pt x="4998273" y="1772649"/>
                  </a:cubicBezTo>
                  <a:cubicBezTo>
                    <a:pt x="4993193" y="1704927"/>
                    <a:pt x="4981763" y="302898"/>
                    <a:pt x="4981763" y="235176"/>
                  </a:cubicBezTo>
                  <a:cubicBezTo>
                    <a:pt x="4979223" y="178436"/>
                    <a:pt x="4976683" y="119866"/>
                    <a:pt x="4974143" y="63500"/>
                  </a:cubicBezTo>
                  <a:cubicBezTo>
                    <a:pt x="4972873" y="44450"/>
                    <a:pt x="4971603" y="43180"/>
                    <a:pt x="4936486" y="41910"/>
                  </a:cubicBezTo>
                  <a:cubicBezTo>
                    <a:pt x="4924803" y="41910"/>
                    <a:pt x="4917015" y="41910"/>
                    <a:pt x="4905331" y="40640"/>
                  </a:cubicBezTo>
                  <a:cubicBezTo>
                    <a:pt x="4807972" y="36830"/>
                    <a:pt x="4706718" y="31750"/>
                    <a:pt x="4609359" y="30480"/>
                  </a:cubicBezTo>
                  <a:cubicBezTo>
                    <a:pt x="4371802" y="26670"/>
                    <a:pt x="4130351" y="25400"/>
                    <a:pt x="3892794" y="22860"/>
                  </a:cubicBezTo>
                  <a:cubicBezTo>
                    <a:pt x="3857745" y="22860"/>
                    <a:pt x="3818801" y="22860"/>
                    <a:pt x="3783751" y="22860"/>
                  </a:cubicBezTo>
                  <a:cubicBezTo>
                    <a:pt x="3725336" y="22860"/>
                    <a:pt x="3666920" y="22860"/>
                    <a:pt x="3612399" y="22860"/>
                  </a:cubicBezTo>
                  <a:cubicBezTo>
                    <a:pt x="3487779" y="22860"/>
                    <a:pt x="3363159" y="22860"/>
                    <a:pt x="3242433" y="24130"/>
                  </a:cubicBezTo>
                  <a:cubicBezTo>
                    <a:pt x="3137285" y="25400"/>
                    <a:pt x="1365344" y="29210"/>
                    <a:pt x="1260196" y="29210"/>
                  </a:cubicBezTo>
                  <a:cubicBezTo>
                    <a:pt x="1088844" y="29210"/>
                    <a:pt x="917491" y="26670"/>
                    <a:pt x="746139" y="33020"/>
                  </a:cubicBezTo>
                  <a:cubicBezTo>
                    <a:pt x="656568" y="36830"/>
                    <a:pt x="570892" y="36830"/>
                    <a:pt x="485216" y="38100"/>
                  </a:cubicBezTo>
                  <a:cubicBezTo>
                    <a:pt x="337229" y="41910"/>
                    <a:pt x="189243" y="45720"/>
                    <a:pt x="49530" y="50800"/>
                  </a:cubicBezTo>
                  <a:cubicBezTo>
                    <a:pt x="36830" y="50800"/>
                    <a:pt x="34290" y="53340"/>
                    <a:pt x="33020" y="70447"/>
                  </a:cubicBezTo>
                  <a:cubicBezTo>
                    <a:pt x="31750" y="103393"/>
                    <a:pt x="31750" y="136339"/>
                    <a:pt x="30480" y="169285"/>
                  </a:cubicBezTo>
                  <a:cubicBezTo>
                    <a:pt x="29210" y="224194"/>
                    <a:pt x="26670" y="277274"/>
                    <a:pt x="25400" y="332184"/>
                  </a:cubicBezTo>
                  <a:cubicBezTo>
                    <a:pt x="20320" y="390754"/>
                    <a:pt x="26670" y="1822068"/>
                    <a:pt x="29210" y="1880639"/>
                  </a:cubicBezTo>
                  <a:cubicBezTo>
                    <a:pt x="29210" y="1942870"/>
                    <a:pt x="29210" y="2006931"/>
                    <a:pt x="30480" y="2069162"/>
                  </a:cubicBezTo>
                  <a:cubicBezTo>
                    <a:pt x="30480" y="2114920"/>
                    <a:pt x="33020" y="2160678"/>
                    <a:pt x="33020" y="2206436"/>
                  </a:cubicBezTo>
                  <a:cubicBezTo>
                    <a:pt x="33020" y="2255855"/>
                    <a:pt x="33020" y="2305274"/>
                    <a:pt x="31750" y="2353622"/>
                  </a:cubicBezTo>
                  <a:cubicBezTo>
                    <a:pt x="31750" y="2357432"/>
                    <a:pt x="31750" y="2359972"/>
                    <a:pt x="31750" y="2363782"/>
                  </a:cubicBezTo>
                  <a:cubicBezTo>
                    <a:pt x="31750" y="2373943"/>
                    <a:pt x="35560" y="2377753"/>
                    <a:pt x="44450" y="2377753"/>
                  </a:cubicBezTo>
                  <a:cubicBezTo>
                    <a:pt x="76306" y="2377753"/>
                    <a:pt x="130828" y="2379022"/>
                    <a:pt x="181454" y="2379022"/>
                  </a:cubicBezTo>
                  <a:cubicBezTo>
                    <a:pt x="255448" y="2379022"/>
                    <a:pt x="333335" y="2376482"/>
                    <a:pt x="407328" y="2379022"/>
                  </a:cubicBezTo>
                  <a:cubicBezTo>
                    <a:pt x="528054" y="2382832"/>
                    <a:pt x="648779" y="2385372"/>
                    <a:pt x="769505" y="2384103"/>
                  </a:cubicBezTo>
                  <a:cubicBezTo>
                    <a:pt x="847393" y="2382832"/>
                    <a:pt x="921386" y="2385372"/>
                    <a:pt x="999273" y="2385372"/>
                  </a:cubicBezTo>
                  <a:cubicBezTo>
                    <a:pt x="1112210" y="2385372"/>
                    <a:pt x="1225147" y="2384103"/>
                    <a:pt x="1338084" y="2385372"/>
                  </a:cubicBezTo>
                  <a:cubicBezTo>
                    <a:pt x="1505542" y="2386643"/>
                    <a:pt x="3343687" y="2376482"/>
                    <a:pt x="3515039" y="2379022"/>
                  </a:cubicBezTo>
                  <a:cubicBezTo>
                    <a:pt x="3589033" y="2380293"/>
                    <a:pt x="3663026" y="2381562"/>
                    <a:pt x="3733125" y="2381562"/>
                  </a:cubicBezTo>
                  <a:cubicBezTo>
                    <a:pt x="3861639" y="2384103"/>
                    <a:pt x="3986259" y="2380293"/>
                    <a:pt x="4114773" y="2384103"/>
                  </a:cubicBezTo>
                  <a:cubicBezTo>
                    <a:pt x="4219921" y="2386643"/>
                    <a:pt x="4325069" y="2386643"/>
                    <a:pt x="4430218" y="2389182"/>
                  </a:cubicBezTo>
                  <a:cubicBezTo>
                    <a:pt x="4585993" y="2392993"/>
                    <a:pt x="4741768" y="2395532"/>
                    <a:pt x="4897543" y="2396803"/>
                  </a:cubicBezTo>
                  <a:cubicBezTo>
                    <a:pt x="4955959" y="2396803"/>
                    <a:pt x="4979223" y="2395532"/>
                    <a:pt x="4999543" y="23955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765808" y="9258300"/>
            <a:ext cx="756384" cy="711001"/>
          </a:xfrm>
          <a:custGeom>
            <a:avLst/>
            <a:gdLst/>
            <a:ahLst/>
            <a:cxnLst/>
            <a:rect r="r" b="b" t="t" l="l"/>
            <a:pathLst>
              <a:path h="711001" w="756384">
                <a:moveTo>
                  <a:pt x="0" y="0"/>
                </a:moveTo>
                <a:lnTo>
                  <a:pt x="756384" y="0"/>
                </a:lnTo>
                <a:lnTo>
                  <a:pt x="756384" y="711001"/>
                </a:lnTo>
                <a:lnTo>
                  <a:pt x="0" y="7110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475043" y="8506665"/>
            <a:ext cx="2126558" cy="600753"/>
          </a:xfrm>
          <a:custGeom>
            <a:avLst/>
            <a:gdLst/>
            <a:ahLst/>
            <a:cxnLst/>
            <a:rect r="r" b="b" t="t" l="l"/>
            <a:pathLst>
              <a:path h="600753" w="2126558">
                <a:moveTo>
                  <a:pt x="0" y="0"/>
                </a:moveTo>
                <a:lnTo>
                  <a:pt x="2126558" y="0"/>
                </a:lnTo>
                <a:lnTo>
                  <a:pt x="2126558" y="600753"/>
                </a:lnTo>
                <a:lnTo>
                  <a:pt x="0" y="6007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67440" y="179683"/>
            <a:ext cx="13326379" cy="1523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4"/>
              </a:lnSpc>
            </a:pPr>
            <a:r>
              <a:rPr lang="en-US" sz="5260">
                <a:solidFill>
                  <a:srgbClr val="000000"/>
                </a:solidFill>
                <a:latin typeface="More Sugar"/>
              </a:rPr>
              <a:t>Lengua Materna, Segunda Lengua, Lengua Extranjera, Bilingüismo y Plurilingüismo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10695" y="1823077"/>
            <a:ext cx="6723424" cy="378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93"/>
              </a:lnSpc>
            </a:pPr>
            <a:r>
              <a:rPr lang="en-US" sz="2560">
                <a:solidFill>
                  <a:srgbClr val="F43126"/>
                </a:solidFill>
                <a:latin typeface="More Sugar Thin"/>
              </a:rPr>
              <a:t>Lengua Materna y Segunda Lengua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10665255">
            <a:off x="7700647" y="1735301"/>
            <a:ext cx="1666942" cy="470911"/>
          </a:xfrm>
          <a:custGeom>
            <a:avLst/>
            <a:gdLst/>
            <a:ahLst/>
            <a:cxnLst/>
            <a:rect r="r" b="b" t="t" l="l"/>
            <a:pathLst>
              <a:path h="470911" w="1666942">
                <a:moveTo>
                  <a:pt x="1666942" y="0"/>
                </a:moveTo>
                <a:lnTo>
                  <a:pt x="0" y="0"/>
                </a:lnTo>
                <a:lnTo>
                  <a:pt x="0" y="470911"/>
                </a:lnTo>
                <a:lnTo>
                  <a:pt x="1666942" y="470911"/>
                </a:lnTo>
                <a:lnTo>
                  <a:pt x="166694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535608" y="7930941"/>
            <a:ext cx="3482995" cy="2469760"/>
          </a:xfrm>
          <a:custGeom>
            <a:avLst/>
            <a:gdLst/>
            <a:ahLst/>
            <a:cxnLst/>
            <a:rect r="r" b="b" t="t" l="l"/>
            <a:pathLst>
              <a:path h="2469760" w="3482995">
                <a:moveTo>
                  <a:pt x="0" y="0"/>
                </a:moveTo>
                <a:lnTo>
                  <a:pt x="3482994" y="0"/>
                </a:lnTo>
                <a:lnTo>
                  <a:pt x="3482994" y="2469760"/>
                </a:lnTo>
                <a:lnTo>
                  <a:pt x="0" y="24697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765808" y="9251982"/>
            <a:ext cx="756384" cy="647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3760">
                <a:solidFill>
                  <a:srgbClr val="000000"/>
                </a:solidFill>
                <a:latin typeface="More Sugar"/>
              </a:rPr>
              <a:t>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8044" y="2508050"/>
            <a:ext cx="3892254" cy="2540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32"/>
              </a:lnSpc>
            </a:pPr>
            <a:r>
              <a:rPr lang="en-US" sz="2860">
                <a:solidFill>
                  <a:srgbClr val="000000"/>
                </a:solidFill>
                <a:latin typeface="More Sugar Thin"/>
              </a:rPr>
              <a:t>La lengua materna es la primera que el niño adquiere en un contexto natural se desarrolla por la comunicación con adultos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159779" y="2482460"/>
            <a:ext cx="4131023" cy="2962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32"/>
              </a:lnSpc>
            </a:pPr>
            <a:r>
              <a:rPr lang="en-US" sz="2860">
                <a:solidFill>
                  <a:srgbClr val="000000"/>
                </a:solidFill>
                <a:latin typeface="More Sugar Thin"/>
              </a:rPr>
              <a:t>La segunda lengua se define con relación a la primera lengua y se entrelaza con bilingüismo, esta depende del momento en el que empieza el proceso de adquisición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738477" y="2508050"/>
            <a:ext cx="3002296" cy="2911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80"/>
              </a:lnSpc>
            </a:pPr>
            <a:r>
              <a:rPr lang="en-US" sz="2460">
                <a:solidFill>
                  <a:srgbClr val="000000"/>
                </a:solidFill>
                <a:latin typeface="More Sugar Thin"/>
              </a:rPr>
              <a:t>Aprender dos idiomas simultáneos es bilingüismo inicial. Pero si ya existe dominio de uno el siguiente ya se considera segunda lengua.</a:t>
            </a:r>
          </a:p>
          <a:p>
            <a:pPr algn="just">
              <a:lnSpc>
                <a:spcPts val="2780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3187494" y="2325488"/>
            <a:ext cx="3778585" cy="3276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80"/>
              </a:lnSpc>
            </a:pPr>
            <a:r>
              <a:rPr lang="en-US" sz="2460">
                <a:solidFill>
                  <a:srgbClr val="000000"/>
                </a:solidFill>
                <a:latin typeface="More Sugar Thin"/>
              </a:rPr>
              <a:t>Para clasificarlo depende del entorno en donde se adquiere; si en un país ya coexiste con otra lengua se considera segunda lengua pero si es un país donde no es originaria se considera lengua extranjera</a:t>
            </a:r>
          </a:p>
          <a:p>
            <a:pPr algn="just">
              <a:lnSpc>
                <a:spcPts val="2780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2105643" y="5417347"/>
            <a:ext cx="4131023" cy="1695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32"/>
              </a:lnSpc>
            </a:pPr>
            <a:r>
              <a:rPr lang="en-US" sz="2860">
                <a:solidFill>
                  <a:srgbClr val="F43126"/>
                </a:solidFill>
                <a:latin typeface="More Sugar Thin"/>
              </a:rPr>
              <a:t>Bilingüismo</a:t>
            </a:r>
          </a:p>
          <a:p>
            <a:pPr>
              <a:lnSpc>
                <a:spcPts val="3232"/>
              </a:lnSpc>
            </a:pPr>
            <a:r>
              <a:rPr lang="en-US" sz="2860">
                <a:solidFill>
                  <a:srgbClr val="000000"/>
                </a:solidFill>
                <a:latin typeface="More Sugar Thin"/>
              </a:rPr>
              <a:t>Capacidad de un individuo para comunicarse en dos o más lenguas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105643" y="7246176"/>
            <a:ext cx="4131023" cy="1695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32"/>
              </a:lnSpc>
            </a:pPr>
            <a:r>
              <a:rPr lang="en-US" sz="2860">
                <a:solidFill>
                  <a:srgbClr val="F43126"/>
                </a:solidFill>
                <a:latin typeface="More Sugar Thin"/>
              </a:rPr>
              <a:t>Plurilingüismo</a:t>
            </a:r>
          </a:p>
          <a:p>
            <a:pPr>
              <a:lnSpc>
                <a:spcPts val="3232"/>
              </a:lnSpc>
            </a:pPr>
            <a:r>
              <a:rPr lang="en-US" sz="2860">
                <a:solidFill>
                  <a:srgbClr val="000000"/>
                </a:solidFill>
                <a:latin typeface="More Sugar Thin"/>
              </a:rPr>
              <a:t>Es la coexistencia de varias lenguas en un territorio</a:t>
            </a:r>
          </a:p>
        </p:txBody>
      </p:sp>
      <p:sp>
        <p:nvSpPr>
          <p:cNvPr name="TextBox 20" id="20"/>
          <p:cNvSpPr txBox="true"/>
          <p:nvPr/>
        </p:nvSpPr>
        <p:spPr>
          <a:xfrm rot="-5400000">
            <a:off x="-364695" y="6611890"/>
            <a:ext cx="4131023" cy="428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32"/>
              </a:lnSpc>
            </a:pPr>
            <a:r>
              <a:rPr lang="en-US" sz="2860">
                <a:solidFill>
                  <a:srgbClr val="000000"/>
                </a:solidFill>
                <a:latin typeface="More Sugar Thin"/>
              </a:rPr>
              <a:t>Situaciones disintas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982556" y="6058316"/>
            <a:ext cx="8559106" cy="2540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32"/>
              </a:lnSpc>
            </a:pPr>
            <a:r>
              <a:rPr lang="en-US" sz="2860">
                <a:solidFill>
                  <a:srgbClr val="000000"/>
                </a:solidFill>
                <a:latin typeface="More Sugar Thin"/>
              </a:rPr>
              <a:t>El grado de dominio y el estatus social de cada lengua determinan tipos de bilingüismo. Las actitudes sociales influyen en el bilingüismo aditivo (enriquecimiento cultural) o sustractivo (riesgo para la identidad). El ideal es un bilingüismo equilibrado en dominio y valoración de lenguas en una sociedad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608351" y="1772164"/>
            <a:ext cx="6723424" cy="378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93"/>
              </a:lnSpc>
            </a:pPr>
            <a:r>
              <a:rPr lang="en-US" sz="2560">
                <a:solidFill>
                  <a:srgbClr val="F43126"/>
                </a:solidFill>
                <a:latin typeface="More Sugar Thin"/>
              </a:rPr>
              <a:t>Factores que se presentan en la segunda lengua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4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438053" y="-4576834"/>
            <a:ext cx="4876107" cy="16155775"/>
          </a:xfrm>
          <a:custGeom>
            <a:avLst/>
            <a:gdLst/>
            <a:ahLst/>
            <a:cxnLst/>
            <a:rect r="r" b="b" t="t" l="l"/>
            <a:pathLst>
              <a:path h="16155775" w="4876107">
                <a:moveTo>
                  <a:pt x="0" y="0"/>
                </a:moveTo>
                <a:lnTo>
                  <a:pt x="4876106" y="0"/>
                </a:lnTo>
                <a:lnTo>
                  <a:pt x="4876106" y="16155775"/>
                </a:lnTo>
                <a:lnTo>
                  <a:pt x="0" y="16155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86536" y="1211064"/>
            <a:ext cx="14725980" cy="8164611"/>
            <a:chOff x="0" y="0"/>
            <a:chExt cx="4355026" cy="241458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4332166" cy="2386643"/>
            </a:xfrm>
            <a:custGeom>
              <a:avLst/>
              <a:gdLst/>
              <a:ahLst/>
              <a:cxnLst/>
              <a:rect r="r" b="b" t="t" l="l"/>
              <a:pathLst>
                <a:path h="2386643" w="4332166">
                  <a:moveTo>
                    <a:pt x="4332166" y="2386643"/>
                  </a:moveTo>
                  <a:lnTo>
                    <a:pt x="0" y="2379022"/>
                  </a:lnTo>
                  <a:lnTo>
                    <a:pt x="0" y="840977"/>
                  </a:lnTo>
                  <a:lnTo>
                    <a:pt x="17780" y="19050"/>
                  </a:lnTo>
                  <a:lnTo>
                    <a:pt x="2158235" y="0"/>
                  </a:lnTo>
                  <a:lnTo>
                    <a:pt x="431311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4361376" cy="2413312"/>
            </a:xfrm>
            <a:custGeom>
              <a:avLst/>
              <a:gdLst/>
              <a:ahLst/>
              <a:cxnLst/>
              <a:rect r="r" b="b" t="t" l="l"/>
              <a:pathLst>
                <a:path h="2413312" w="4361376">
                  <a:moveTo>
                    <a:pt x="4327086" y="21590"/>
                  </a:moveTo>
                  <a:cubicBezTo>
                    <a:pt x="4328356" y="34290"/>
                    <a:pt x="4328356" y="44450"/>
                    <a:pt x="4329626" y="54610"/>
                  </a:cubicBezTo>
                  <a:cubicBezTo>
                    <a:pt x="4332166" y="99732"/>
                    <a:pt x="4333436" y="150981"/>
                    <a:pt x="4335976" y="200400"/>
                  </a:cubicBezTo>
                  <a:cubicBezTo>
                    <a:pt x="4335976" y="271783"/>
                    <a:pt x="4348676" y="1679303"/>
                    <a:pt x="4355026" y="1750685"/>
                  </a:cubicBezTo>
                  <a:cubicBezTo>
                    <a:pt x="4361376" y="1858675"/>
                    <a:pt x="4357566" y="1968494"/>
                    <a:pt x="4357566" y="2076483"/>
                  </a:cubicBezTo>
                  <a:cubicBezTo>
                    <a:pt x="4357566" y="2171660"/>
                    <a:pt x="4358836" y="2259516"/>
                    <a:pt x="4360106" y="2352352"/>
                  </a:cubicBezTo>
                  <a:cubicBezTo>
                    <a:pt x="4360106" y="2373943"/>
                    <a:pt x="4360106" y="2387912"/>
                    <a:pt x="4360106" y="2412043"/>
                  </a:cubicBezTo>
                  <a:cubicBezTo>
                    <a:pt x="4337246" y="2412043"/>
                    <a:pt x="4316926" y="2413312"/>
                    <a:pt x="4288021" y="2412043"/>
                  </a:cubicBezTo>
                  <a:cubicBezTo>
                    <a:pt x="4069027" y="2406962"/>
                    <a:pt x="3846664" y="2413312"/>
                    <a:pt x="3627671" y="2408232"/>
                  </a:cubicBezTo>
                  <a:cubicBezTo>
                    <a:pt x="3496274" y="2404422"/>
                    <a:pt x="3368247" y="2406962"/>
                    <a:pt x="3236851" y="2404422"/>
                  </a:cubicBezTo>
                  <a:cubicBezTo>
                    <a:pt x="3176206" y="2403152"/>
                    <a:pt x="3115562" y="2401882"/>
                    <a:pt x="3054918" y="2400612"/>
                  </a:cubicBezTo>
                  <a:cubicBezTo>
                    <a:pt x="3017857" y="2400612"/>
                    <a:pt x="2984166" y="2401882"/>
                    <a:pt x="2947105" y="2401882"/>
                  </a:cubicBezTo>
                  <a:cubicBezTo>
                    <a:pt x="2852770" y="2400612"/>
                    <a:pt x="2593346" y="2401882"/>
                    <a:pt x="2499011" y="2400612"/>
                  </a:cubicBezTo>
                  <a:cubicBezTo>
                    <a:pt x="2431628" y="2399343"/>
                    <a:pt x="1083975" y="2408232"/>
                    <a:pt x="1016592" y="2406962"/>
                  </a:cubicBezTo>
                  <a:cubicBezTo>
                    <a:pt x="999746" y="2406962"/>
                    <a:pt x="979532" y="2408232"/>
                    <a:pt x="962686" y="2408232"/>
                  </a:cubicBezTo>
                  <a:cubicBezTo>
                    <a:pt x="922256" y="2408232"/>
                    <a:pt x="885196" y="2409502"/>
                    <a:pt x="844766" y="2409502"/>
                  </a:cubicBezTo>
                  <a:cubicBezTo>
                    <a:pt x="743692" y="2409502"/>
                    <a:pt x="645987" y="2408232"/>
                    <a:pt x="544914" y="2406962"/>
                  </a:cubicBezTo>
                  <a:cubicBezTo>
                    <a:pt x="484269" y="2405693"/>
                    <a:pt x="423625" y="2404422"/>
                    <a:pt x="366349" y="2403152"/>
                  </a:cubicBezTo>
                  <a:cubicBezTo>
                    <a:pt x="258537" y="2401882"/>
                    <a:pt x="150725" y="2400612"/>
                    <a:pt x="48260" y="2400612"/>
                  </a:cubicBezTo>
                  <a:cubicBezTo>
                    <a:pt x="38100" y="2400612"/>
                    <a:pt x="29210" y="2400612"/>
                    <a:pt x="19050" y="2399343"/>
                  </a:cubicBezTo>
                  <a:cubicBezTo>
                    <a:pt x="10160" y="2398072"/>
                    <a:pt x="5080" y="2391722"/>
                    <a:pt x="7620" y="2382832"/>
                  </a:cubicBezTo>
                  <a:cubicBezTo>
                    <a:pt x="16510" y="2351032"/>
                    <a:pt x="12700" y="2305274"/>
                    <a:pt x="11430" y="2257685"/>
                  </a:cubicBezTo>
                  <a:cubicBezTo>
                    <a:pt x="10160" y="2160678"/>
                    <a:pt x="6350" y="2065501"/>
                    <a:pt x="7620" y="1968494"/>
                  </a:cubicBezTo>
                  <a:cubicBezTo>
                    <a:pt x="5080" y="1847693"/>
                    <a:pt x="0" y="352317"/>
                    <a:pt x="7620" y="229685"/>
                  </a:cubicBezTo>
                  <a:cubicBezTo>
                    <a:pt x="8890" y="205891"/>
                    <a:pt x="7620" y="180267"/>
                    <a:pt x="8890" y="156472"/>
                  </a:cubicBezTo>
                  <a:cubicBezTo>
                    <a:pt x="10160" y="118036"/>
                    <a:pt x="12700" y="759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497" y="30480"/>
                    <a:pt x="120403" y="29210"/>
                  </a:cubicBezTo>
                  <a:cubicBezTo>
                    <a:pt x="211369" y="25400"/>
                    <a:pt x="302336" y="22860"/>
                    <a:pt x="396672" y="20320"/>
                  </a:cubicBezTo>
                  <a:cubicBezTo>
                    <a:pt x="460685" y="17780"/>
                    <a:pt x="524699" y="16510"/>
                    <a:pt x="585343" y="13970"/>
                  </a:cubicBezTo>
                  <a:cubicBezTo>
                    <a:pt x="645988" y="11430"/>
                    <a:pt x="710001" y="8890"/>
                    <a:pt x="770646" y="8890"/>
                  </a:cubicBezTo>
                  <a:cubicBezTo>
                    <a:pt x="838028" y="7620"/>
                    <a:pt x="905411" y="10160"/>
                    <a:pt x="972793" y="8890"/>
                  </a:cubicBezTo>
                  <a:cubicBezTo>
                    <a:pt x="1057022" y="8890"/>
                    <a:pt x="2583239" y="6350"/>
                    <a:pt x="2667467" y="5080"/>
                  </a:cubicBezTo>
                  <a:cubicBezTo>
                    <a:pt x="2748327" y="3810"/>
                    <a:pt x="2829186" y="2540"/>
                    <a:pt x="2913414" y="2540"/>
                  </a:cubicBezTo>
                  <a:cubicBezTo>
                    <a:pt x="3051549" y="1270"/>
                    <a:pt x="3186314" y="0"/>
                    <a:pt x="3324448" y="0"/>
                  </a:cubicBezTo>
                  <a:cubicBezTo>
                    <a:pt x="3381724" y="0"/>
                    <a:pt x="3442368" y="2540"/>
                    <a:pt x="3499643" y="2540"/>
                  </a:cubicBezTo>
                  <a:cubicBezTo>
                    <a:pt x="3657993" y="3810"/>
                    <a:pt x="3819711" y="5080"/>
                    <a:pt x="3978060" y="7620"/>
                  </a:cubicBezTo>
                  <a:cubicBezTo>
                    <a:pt x="4062289" y="8890"/>
                    <a:pt x="4146517" y="12700"/>
                    <a:pt x="4230745" y="16510"/>
                  </a:cubicBezTo>
                  <a:cubicBezTo>
                    <a:pt x="4250960" y="16510"/>
                    <a:pt x="4271175" y="16510"/>
                    <a:pt x="4288021" y="16510"/>
                  </a:cubicBezTo>
                  <a:cubicBezTo>
                    <a:pt x="4308036" y="17780"/>
                    <a:pt x="4316926" y="20320"/>
                    <a:pt x="4327086" y="21590"/>
                  </a:cubicBezTo>
                  <a:close/>
                  <a:moveTo>
                    <a:pt x="4337246" y="2395532"/>
                  </a:moveTo>
                  <a:cubicBezTo>
                    <a:pt x="4338516" y="2379022"/>
                    <a:pt x="4339786" y="2366322"/>
                    <a:pt x="4339786" y="2353622"/>
                  </a:cubicBezTo>
                  <a:cubicBezTo>
                    <a:pt x="4338516" y="2250364"/>
                    <a:pt x="4337246" y="2153357"/>
                    <a:pt x="4337246" y="2049028"/>
                  </a:cubicBezTo>
                  <a:cubicBezTo>
                    <a:pt x="4337246" y="2001440"/>
                    <a:pt x="4339786" y="1953852"/>
                    <a:pt x="4338516" y="1906263"/>
                  </a:cubicBezTo>
                  <a:cubicBezTo>
                    <a:pt x="4338516" y="1862335"/>
                    <a:pt x="4337246" y="1816577"/>
                    <a:pt x="4335976" y="1772649"/>
                  </a:cubicBezTo>
                  <a:cubicBezTo>
                    <a:pt x="4330896" y="1704927"/>
                    <a:pt x="4319466" y="302898"/>
                    <a:pt x="4319466" y="235176"/>
                  </a:cubicBezTo>
                  <a:cubicBezTo>
                    <a:pt x="4316926" y="178436"/>
                    <a:pt x="4314386" y="119866"/>
                    <a:pt x="4311846" y="63500"/>
                  </a:cubicBezTo>
                  <a:cubicBezTo>
                    <a:pt x="4310576" y="44450"/>
                    <a:pt x="4309306" y="43180"/>
                    <a:pt x="4277913" y="41910"/>
                  </a:cubicBezTo>
                  <a:cubicBezTo>
                    <a:pt x="4267806" y="41910"/>
                    <a:pt x="4261068" y="41910"/>
                    <a:pt x="4250960" y="40640"/>
                  </a:cubicBezTo>
                  <a:cubicBezTo>
                    <a:pt x="4166732" y="36830"/>
                    <a:pt x="4079135" y="31750"/>
                    <a:pt x="3994906" y="30480"/>
                  </a:cubicBezTo>
                  <a:cubicBezTo>
                    <a:pt x="3789389" y="26670"/>
                    <a:pt x="3580503" y="25400"/>
                    <a:pt x="3374986" y="22860"/>
                  </a:cubicBezTo>
                  <a:cubicBezTo>
                    <a:pt x="3344663" y="22860"/>
                    <a:pt x="3310972" y="22860"/>
                    <a:pt x="3280650" y="22860"/>
                  </a:cubicBezTo>
                  <a:cubicBezTo>
                    <a:pt x="3230113" y="22860"/>
                    <a:pt x="3179576" y="22860"/>
                    <a:pt x="3132408" y="22860"/>
                  </a:cubicBezTo>
                  <a:cubicBezTo>
                    <a:pt x="3024596" y="22860"/>
                    <a:pt x="2916783" y="22860"/>
                    <a:pt x="2812340" y="24130"/>
                  </a:cubicBezTo>
                  <a:cubicBezTo>
                    <a:pt x="2721374" y="25400"/>
                    <a:pt x="1188418" y="29210"/>
                    <a:pt x="1097451" y="29210"/>
                  </a:cubicBezTo>
                  <a:cubicBezTo>
                    <a:pt x="949210" y="29210"/>
                    <a:pt x="800968" y="26670"/>
                    <a:pt x="652726" y="33020"/>
                  </a:cubicBezTo>
                  <a:cubicBezTo>
                    <a:pt x="575236" y="36830"/>
                    <a:pt x="501115" y="36830"/>
                    <a:pt x="426994" y="38100"/>
                  </a:cubicBezTo>
                  <a:cubicBezTo>
                    <a:pt x="298967" y="41910"/>
                    <a:pt x="170940" y="45720"/>
                    <a:pt x="49530" y="50800"/>
                  </a:cubicBezTo>
                  <a:cubicBezTo>
                    <a:pt x="36830" y="50800"/>
                    <a:pt x="34290" y="53340"/>
                    <a:pt x="33020" y="70447"/>
                  </a:cubicBezTo>
                  <a:cubicBezTo>
                    <a:pt x="31750" y="103393"/>
                    <a:pt x="31750" y="136339"/>
                    <a:pt x="30480" y="169285"/>
                  </a:cubicBezTo>
                  <a:cubicBezTo>
                    <a:pt x="29210" y="224194"/>
                    <a:pt x="26670" y="277274"/>
                    <a:pt x="25400" y="332184"/>
                  </a:cubicBezTo>
                  <a:cubicBezTo>
                    <a:pt x="20320" y="390754"/>
                    <a:pt x="26670" y="1822068"/>
                    <a:pt x="29210" y="1880639"/>
                  </a:cubicBezTo>
                  <a:cubicBezTo>
                    <a:pt x="29210" y="1942870"/>
                    <a:pt x="29210" y="2006931"/>
                    <a:pt x="30480" y="2069162"/>
                  </a:cubicBezTo>
                  <a:cubicBezTo>
                    <a:pt x="30480" y="2114920"/>
                    <a:pt x="33020" y="2160678"/>
                    <a:pt x="33020" y="2206436"/>
                  </a:cubicBezTo>
                  <a:cubicBezTo>
                    <a:pt x="33020" y="2255855"/>
                    <a:pt x="33020" y="2305274"/>
                    <a:pt x="31750" y="2353622"/>
                  </a:cubicBezTo>
                  <a:cubicBezTo>
                    <a:pt x="31750" y="2357432"/>
                    <a:pt x="31750" y="2359972"/>
                    <a:pt x="31750" y="2363782"/>
                  </a:cubicBezTo>
                  <a:cubicBezTo>
                    <a:pt x="31750" y="2373943"/>
                    <a:pt x="35560" y="2377753"/>
                    <a:pt x="44450" y="2377753"/>
                  </a:cubicBezTo>
                  <a:cubicBezTo>
                    <a:pt x="73235" y="2377753"/>
                    <a:pt x="120403" y="2379022"/>
                    <a:pt x="164201" y="2379022"/>
                  </a:cubicBezTo>
                  <a:cubicBezTo>
                    <a:pt x="228215" y="2379022"/>
                    <a:pt x="295598" y="2376482"/>
                    <a:pt x="359611" y="2379022"/>
                  </a:cubicBezTo>
                  <a:cubicBezTo>
                    <a:pt x="464054" y="2382832"/>
                    <a:pt x="568498" y="2385372"/>
                    <a:pt x="672941" y="2384103"/>
                  </a:cubicBezTo>
                  <a:cubicBezTo>
                    <a:pt x="740323" y="2382832"/>
                    <a:pt x="804337" y="2385372"/>
                    <a:pt x="871720" y="2385372"/>
                  </a:cubicBezTo>
                  <a:cubicBezTo>
                    <a:pt x="969424" y="2385372"/>
                    <a:pt x="1067129" y="2384103"/>
                    <a:pt x="1164834" y="2385372"/>
                  </a:cubicBezTo>
                  <a:cubicBezTo>
                    <a:pt x="1309707" y="2386643"/>
                    <a:pt x="2899938" y="2376482"/>
                    <a:pt x="3048180" y="2379022"/>
                  </a:cubicBezTo>
                  <a:cubicBezTo>
                    <a:pt x="3112193" y="2380293"/>
                    <a:pt x="3176206" y="2381562"/>
                    <a:pt x="3236851" y="2381562"/>
                  </a:cubicBezTo>
                  <a:cubicBezTo>
                    <a:pt x="3348033" y="2384103"/>
                    <a:pt x="3455845" y="2380293"/>
                    <a:pt x="3567026" y="2384103"/>
                  </a:cubicBezTo>
                  <a:cubicBezTo>
                    <a:pt x="3657993" y="2386643"/>
                    <a:pt x="3748959" y="2386643"/>
                    <a:pt x="3839926" y="2389182"/>
                  </a:cubicBezTo>
                  <a:cubicBezTo>
                    <a:pt x="3974691" y="2392993"/>
                    <a:pt x="4109457" y="2395532"/>
                    <a:pt x="4244222" y="2396803"/>
                  </a:cubicBezTo>
                  <a:cubicBezTo>
                    <a:pt x="4294759" y="2396803"/>
                    <a:pt x="4316926" y="2395532"/>
                    <a:pt x="4337246" y="23955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765808" y="9258300"/>
            <a:ext cx="756384" cy="711001"/>
          </a:xfrm>
          <a:custGeom>
            <a:avLst/>
            <a:gdLst/>
            <a:ahLst/>
            <a:cxnLst/>
            <a:rect r="r" b="b" t="t" l="l"/>
            <a:pathLst>
              <a:path h="711001" w="756384">
                <a:moveTo>
                  <a:pt x="0" y="0"/>
                </a:moveTo>
                <a:lnTo>
                  <a:pt x="756384" y="0"/>
                </a:lnTo>
                <a:lnTo>
                  <a:pt x="756384" y="711001"/>
                </a:lnTo>
                <a:lnTo>
                  <a:pt x="0" y="711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299572" y="-613746"/>
            <a:ext cx="3351692" cy="4114800"/>
          </a:xfrm>
          <a:custGeom>
            <a:avLst/>
            <a:gdLst/>
            <a:ahLst/>
            <a:cxnLst/>
            <a:rect r="r" b="b" t="t" l="l"/>
            <a:pathLst>
              <a:path h="4114800" w="3351692">
                <a:moveTo>
                  <a:pt x="0" y="0"/>
                </a:moveTo>
                <a:lnTo>
                  <a:pt x="3351692" y="0"/>
                </a:lnTo>
                <a:lnTo>
                  <a:pt x="33516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050076" y="1651582"/>
            <a:ext cx="4179058" cy="2644999"/>
          </a:xfrm>
          <a:custGeom>
            <a:avLst/>
            <a:gdLst/>
            <a:ahLst/>
            <a:cxnLst/>
            <a:rect r="r" b="b" t="t" l="l"/>
            <a:pathLst>
              <a:path h="2644999" w="4179058">
                <a:moveTo>
                  <a:pt x="0" y="0"/>
                </a:moveTo>
                <a:lnTo>
                  <a:pt x="4179058" y="0"/>
                </a:lnTo>
                <a:lnTo>
                  <a:pt x="4179058" y="2644999"/>
                </a:lnTo>
                <a:lnTo>
                  <a:pt x="0" y="26449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-36531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23906" y="5665961"/>
            <a:ext cx="4129125" cy="3592339"/>
          </a:xfrm>
          <a:custGeom>
            <a:avLst/>
            <a:gdLst/>
            <a:ahLst/>
            <a:cxnLst/>
            <a:rect r="r" b="b" t="t" l="l"/>
            <a:pathLst>
              <a:path h="3592339" w="4129125">
                <a:moveTo>
                  <a:pt x="0" y="0"/>
                </a:moveTo>
                <a:lnTo>
                  <a:pt x="4129125" y="0"/>
                </a:lnTo>
                <a:lnTo>
                  <a:pt x="4129125" y="3592339"/>
                </a:lnTo>
                <a:lnTo>
                  <a:pt x="0" y="35923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765808" y="9251982"/>
            <a:ext cx="756384" cy="647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3760">
                <a:solidFill>
                  <a:srgbClr val="000000"/>
                </a:solidFill>
                <a:latin typeface="More Sugar"/>
              </a:rPr>
              <a:t>4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401542" y="1396029"/>
            <a:ext cx="10934541" cy="931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6"/>
              </a:lnSpc>
            </a:pPr>
            <a:r>
              <a:rPr lang="en-US" sz="2711">
                <a:solidFill>
                  <a:srgbClr val="F43126"/>
                </a:solidFill>
                <a:latin typeface="More Sugar"/>
              </a:rPr>
              <a:t>México es un pais plurilingüe y multicultural donde convive gran cantidad de lenguas, tradiciones y costumbres.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86536" y="440400"/>
            <a:ext cx="14320653" cy="770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4"/>
              </a:lnSpc>
            </a:pPr>
            <a:r>
              <a:rPr lang="en-US" sz="5260">
                <a:solidFill>
                  <a:srgbClr val="000000"/>
                </a:solidFill>
                <a:latin typeface="More Sugar"/>
              </a:rPr>
              <a:t>Panorama Lingüístico de la Sociedad Mexicana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438053" y="2574922"/>
            <a:ext cx="8559106" cy="2117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32"/>
              </a:lnSpc>
            </a:pPr>
            <a:r>
              <a:rPr lang="en-US" sz="2860">
                <a:solidFill>
                  <a:srgbClr val="000000"/>
                </a:solidFill>
                <a:latin typeface="More Sugar Thin"/>
              </a:rPr>
              <a:t>Junto al español, lengua materna de mas de 90% de la población mexicana, están las lenguas originarias, las cuales son habladas por poco más de más de siete millones y medio de personas, según los datos de la Encuesta intercensal 2015 realizada por el INEGI.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475660" y="2254852"/>
            <a:ext cx="3327890" cy="1695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32"/>
              </a:lnSpc>
            </a:pPr>
            <a:r>
              <a:rPr lang="en-US" sz="2860">
                <a:solidFill>
                  <a:srgbClr val="000000"/>
                </a:solidFill>
                <a:latin typeface="More Sugar Thin"/>
              </a:rPr>
              <a:t>El bilingüismo o plurilinguismo de los mexicanos es muy variado.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69628" y="5240309"/>
            <a:ext cx="7374372" cy="3806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32"/>
              </a:lnSpc>
            </a:pPr>
            <a:r>
              <a:rPr lang="en-US" sz="2860">
                <a:solidFill>
                  <a:srgbClr val="000000"/>
                </a:solidFill>
                <a:latin typeface="More Sugar Thin"/>
              </a:rPr>
              <a:t>Los programas de estudio del campo de formación Lenguaje y Comunicación reconocen la diversidad lingüística de México y la riqueza que implica el plurilingüismo, en el plano sociolingüístico cultural, individual y psicológico. Los bilingües y plurilingües desarrollan mejor la conciencia metalingüística, pues pueden distanciarse de su lengua materna y comparar sus formas, significados con los de las otras.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937918" y="5240309"/>
            <a:ext cx="4185987" cy="3806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32"/>
              </a:lnSpc>
            </a:pPr>
            <a:r>
              <a:rPr lang="en-US" sz="2860">
                <a:solidFill>
                  <a:srgbClr val="000000"/>
                </a:solidFill>
                <a:latin typeface="More Sugar Thin"/>
              </a:rPr>
              <a:t>El bilingüismo y la enseñanza bilingüe mejoran la comprensión lingüística y sus funciones; amplían las competencias abstracción y análisis, incrementan la adaptabilidad, la creatividad, y pensamiento abierto.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4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04114" y="-298653"/>
            <a:ext cx="5901081" cy="5654308"/>
          </a:xfrm>
          <a:custGeom>
            <a:avLst/>
            <a:gdLst/>
            <a:ahLst/>
            <a:cxnLst/>
            <a:rect r="r" b="b" t="t" l="l"/>
            <a:pathLst>
              <a:path h="5654308" w="5901081">
                <a:moveTo>
                  <a:pt x="0" y="0"/>
                </a:moveTo>
                <a:lnTo>
                  <a:pt x="5901080" y="0"/>
                </a:lnTo>
                <a:lnTo>
                  <a:pt x="5901080" y="5654309"/>
                </a:lnTo>
                <a:lnTo>
                  <a:pt x="0" y="56543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4390461" y="2528502"/>
            <a:ext cx="16671517" cy="16519958"/>
          </a:xfrm>
          <a:custGeom>
            <a:avLst/>
            <a:gdLst/>
            <a:ahLst/>
            <a:cxnLst/>
            <a:rect r="r" b="b" t="t" l="l"/>
            <a:pathLst>
              <a:path h="16519958" w="16671517">
                <a:moveTo>
                  <a:pt x="0" y="0"/>
                </a:moveTo>
                <a:lnTo>
                  <a:pt x="16671517" y="0"/>
                </a:lnTo>
                <a:lnTo>
                  <a:pt x="16671517" y="16519958"/>
                </a:lnTo>
                <a:lnTo>
                  <a:pt x="0" y="16519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27600" y="6579684"/>
            <a:ext cx="4120800" cy="6826626"/>
          </a:xfrm>
          <a:custGeom>
            <a:avLst/>
            <a:gdLst/>
            <a:ahLst/>
            <a:cxnLst/>
            <a:rect r="r" b="b" t="t" l="l"/>
            <a:pathLst>
              <a:path h="6826626" w="4120800">
                <a:moveTo>
                  <a:pt x="0" y="0"/>
                </a:moveTo>
                <a:lnTo>
                  <a:pt x="4120800" y="0"/>
                </a:lnTo>
                <a:lnTo>
                  <a:pt x="4120800" y="6826626"/>
                </a:lnTo>
                <a:lnTo>
                  <a:pt x="0" y="68266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65808" y="9258300"/>
            <a:ext cx="756384" cy="711001"/>
          </a:xfrm>
          <a:custGeom>
            <a:avLst/>
            <a:gdLst/>
            <a:ahLst/>
            <a:cxnLst/>
            <a:rect r="r" b="b" t="t" l="l"/>
            <a:pathLst>
              <a:path h="711001" w="756384">
                <a:moveTo>
                  <a:pt x="0" y="0"/>
                </a:moveTo>
                <a:lnTo>
                  <a:pt x="756384" y="0"/>
                </a:lnTo>
                <a:lnTo>
                  <a:pt x="756384" y="711001"/>
                </a:lnTo>
                <a:lnTo>
                  <a:pt x="0" y="7110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370981" y="1490756"/>
            <a:ext cx="15888319" cy="7767544"/>
            <a:chOff x="0" y="0"/>
            <a:chExt cx="4607697" cy="225262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0160" y="16510"/>
              <a:ext cx="4584837" cy="2224689"/>
            </a:xfrm>
            <a:custGeom>
              <a:avLst/>
              <a:gdLst/>
              <a:ahLst/>
              <a:cxnLst/>
              <a:rect r="r" b="b" t="t" l="l"/>
              <a:pathLst>
                <a:path h="2224689" w="4584837">
                  <a:moveTo>
                    <a:pt x="4584837" y="2224689"/>
                  </a:moveTo>
                  <a:lnTo>
                    <a:pt x="0" y="2217069"/>
                  </a:lnTo>
                  <a:lnTo>
                    <a:pt x="0" y="784807"/>
                  </a:lnTo>
                  <a:lnTo>
                    <a:pt x="17780" y="19050"/>
                  </a:lnTo>
                  <a:lnTo>
                    <a:pt x="2284246" y="0"/>
                  </a:lnTo>
                  <a:lnTo>
                    <a:pt x="456578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-3810" y="0"/>
              <a:ext cx="4614047" cy="2251359"/>
            </a:xfrm>
            <a:custGeom>
              <a:avLst/>
              <a:gdLst/>
              <a:ahLst/>
              <a:cxnLst/>
              <a:rect r="r" b="b" t="t" l="l"/>
              <a:pathLst>
                <a:path h="2251359" w="4614047">
                  <a:moveTo>
                    <a:pt x="4579757" y="21590"/>
                  </a:moveTo>
                  <a:cubicBezTo>
                    <a:pt x="4581027" y="34290"/>
                    <a:pt x="4581027" y="44450"/>
                    <a:pt x="4582297" y="54610"/>
                  </a:cubicBezTo>
                  <a:cubicBezTo>
                    <a:pt x="4584837" y="97226"/>
                    <a:pt x="4586107" y="144846"/>
                    <a:pt x="4588647" y="190765"/>
                  </a:cubicBezTo>
                  <a:cubicBezTo>
                    <a:pt x="4588647" y="257092"/>
                    <a:pt x="4601347" y="1564933"/>
                    <a:pt x="4607697" y="1631260"/>
                  </a:cubicBezTo>
                  <a:cubicBezTo>
                    <a:pt x="4614047" y="1731601"/>
                    <a:pt x="4610237" y="1833644"/>
                    <a:pt x="4610237" y="1933985"/>
                  </a:cubicBezTo>
                  <a:cubicBezTo>
                    <a:pt x="4610237" y="2022422"/>
                    <a:pt x="4611507" y="2104055"/>
                    <a:pt x="4612777" y="2190399"/>
                  </a:cubicBezTo>
                  <a:cubicBezTo>
                    <a:pt x="4612777" y="2211989"/>
                    <a:pt x="4612777" y="2225959"/>
                    <a:pt x="4612777" y="2250089"/>
                  </a:cubicBezTo>
                  <a:cubicBezTo>
                    <a:pt x="4589917" y="2250089"/>
                    <a:pt x="4569597" y="2251359"/>
                    <a:pt x="4539873" y="2250089"/>
                  </a:cubicBezTo>
                  <a:cubicBezTo>
                    <a:pt x="4307853" y="2245009"/>
                    <a:pt x="4072266" y="2251359"/>
                    <a:pt x="3840247" y="2246279"/>
                  </a:cubicBezTo>
                  <a:cubicBezTo>
                    <a:pt x="3701036" y="2242469"/>
                    <a:pt x="3565394" y="2245009"/>
                    <a:pt x="3426183" y="2242469"/>
                  </a:cubicBezTo>
                  <a:cubicBezTo>
                    <a:pt x="3361932" y="2241199"/>
                    <a:pt x="3297681" y="2239929"/>
                    <a:pt x="3233429" y="2238659"/>
                  </a:cubicBezTo>
                  <a:cubicBezTo>
                    <a:pt x="3194164" y="2238659"/>
                    <a:pt x="3158469" y="2239929"/>
                    <a:pt x="3119204" y="2239929"/>
                  </a:cubicBezTo>
                  <a:cubicBezTo>
                    <a:pt x="3019258" y="2238659"/>
                    <a:pt x="2744405" y="2239929"/>
                    <a:pt x="2644459" y="2238659"/>
                  </a:cubicBezTo>
                  <a:cubicBezTo>
                    <a:pt x="2573068" y="2237389"/>
                    <a:pt x="1145262" y="2246279"/>
                    <a:pt x="1073871" y="2245009"/>
                  </a:cubicBezTo>
                  <a:cubicBezTo>
                    <a:pt x="1056024" y="2245009"/>
                    <a:pt x="1034607" y="2246279"/>
                    <a:pt x="1016759" y="2246279"/>
                  </a:cubicBezTo>
                  <a:cubicBezTo>
                    <a:pt x="973925" y="2246279"/>
                    <a:pt x="934660" y="2247549"/>
                    <a:pt x="891826" y="2247549"/>
                  </a:cubicBezTo>
                  <a:cubicBezTo>
                    <a:pt x="784740" y="2247549"/>
                    <a:pt x="681224" y="2246279"/>
                    <a:pt x="574139" y="2245009"/>
                  </a:cubicBezTo>
                  <a:cubicBezTo>
                    <a:pt x="509888" y="2243739"/>
                    <a:pt x="445636" y="2242469"/>
                    <a:pt x="384955" y="2241199"/>
                  </a:cubicBezTo>
                  <a:cubicBezTo>
                    <a:pt x="270730" y="2239929"/>
                    <a:pt x="156506" y="2238659"/>
                    <a:pt x="48260" y="2238659"/>
                  </a:cubicBezTo>
                  <a:cubicBezTo>
                    <a:pt x="38100" y="2238659"/>
                    <a:pt x="29210" y="2238659"/>
                    <a:pt x="19050" y="2237389"/>
                  </a:cubicBezTo>
                  <a:cubicBezTo>
                    <a:pt x="10160" y="2236119"/>
                    <a:pt x="5080" y="2229769"/>
                    <a:pt x="7620" y="2220879"/>
                  </a:cubicBezTo>
                  <a:cubicBezTo>
                    <a:pt x="16510" y="2189090"/>
                    <a:pt x="12700" y="2146573"/>
                    <a:pt x="11430" y="2102354"/>
                  </a:cubicBezTo>
                  <a:cubicBezTo>
                    <a:pt x="10160" y="2012217"/>
                    <a:pt x="6350" y="1923781"/>
                    <a:pt x="7620" y="1833644"/>
                  </a:cubicBezTo>
                  <a:cubicBezTo>
                    <a:pt x="5080" y="1721397"/>
                    <a:pt x="0" y="331923"/>
                    <a:pt x="7620" y="217976"/>
                  </a:cubicBezTo>
                  <a:cubicBezTo>
                    <a:pt x="8890" y="195867"/>
                    <a:pt x="7620" y="172057"/>
                    <a:pt x="8890" y="149948"/>
                  </a:cubicBezTo>
                  <a:cubicBezTo>
                    <a:pt x="10160" y="114233"/>
                    <a:pt x="12700" y="75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268" y="30480"/>
                    <a:pt x="124380" y="29210"/>
                  </a:cubicBezTo>
                  <a:cubicBezTo>
                    <a:pt x="220757" y="25400"/>
                    <a:pt x="317134" y="22860"/>
                    <a:pt x="417080" y="20320"/>
                  </a:cubicBezTo>
                  <a:cubicBezTo>
                    <a:pt x="484901" y="17780"/>
                    <a:pt x="552722" y="16510"/>
                    <a:pt x="616973" y="13970"/>
                  </a:cubicBezTo>
                  <a:cubicBezTo>
                    <a:pt x="681225" y="11430"/>
                    <a:pt x="749045" y="8890"/>
                    <a:pt x="813297" y="8890"/>
                  </a:cubicBezTo>
                  <a:cubicBezTo>
                    <a:pt x="884687" y="7620"/>
                    <a:pt x="956077" y="10160"/>
                    <a:pt x="1027468" y="8890"/>
                  </a:cubicBezTo>
                  <a:cubicBezTo>
                    <a:pt x="1116706" y="8890"/>
                    <a:pt x="2733697" y="6350"/>
                    <a:pt x="2822935" y="5080"/>
                  </a:cubicBezTo>
                  <a:cubicBezTo>
                    <a:pt x="2908603" y="3810"/>
                    <a:pt x="2994272" y="2540"/>
                    <a:pt x="3083509" y="2540"/>
                  </a:cubicBezTo>
                  <a:cubicBezTo>
                    <a:pt x="3229860" y="1270"/>
                    <a:pt x="3372640" y="0"/>
                    <a:pt x="3518990" y="0"/>
                  </a:cubicBezTo>
                  <a:cubicBezTo>
                    <a:pt x="3579672" y="0"/>
                    <a:pt x="3643923" y="2540"/>
                    <a:pt x="3704605" y="2540"/>
                  </a:cubicBezTo>
                  <a:cubicBezTo>
                    <a:pt x="3872373" y="3810"/>
                    <a:pt x="4043709" y="5080"/>
                    <a:pt x="4211477" y="7620"/>
                  </a:cubicBezTo>
                  <a:cubicBezTo>
                    <a:pt x="4300715" y="8890"/>
                    <a:pt x="4389953" y="12700"/>
                    <a:pt x="4479191" y="16510"/>
                  </a:cubicBezTo>
                  <a:cubicBezTo>
                    <a:pt x="4500608" y="16510"/>
                    <a:pt x="4522025" y="16510"/>
                    <a:pt x="4539873" y="16510"/>
                  </a:cubicBezTo>
                  <a:cubicBezTo>
                    <a:pt x="4560707" y="17780"/>
                    <a:pt x="4569597" y="20320"/>
                    <a:pt x="4579757" y="21590"/>
                  </a:cubicBezTo>
                  <a:close/>
                  <a:moveTo>
                    <a:pt x="4589917" y="2233579"/>
                  </a:moveTo>
                  <a:cubicBezTo>
                    <a:pt x="4591187" y="2217069"/>
                    <a:pt x="4592457" y="2204369"/>
                    <a:pt x="4592457" y="2191669"/>
                  </a:cubicBezTo>
                  <a:cubicBezTo>
                    <a:pt x="4591187" y="2095552"/>
                    <a:pt x="4589917" y="2005415"/>
                    <a:pt x="4589917" y="1908474"/>
                  </a:cubicBezTo>
                  <a:cubicBezTo>
                    <a:pt x="4589917" y="1864256"/>
                    <a:pt x="4592457" y="1820038"/>
                    <a:pt x="4591187" y="1775820"/>
                  </a:cubicBezTo>
                  <a:cubicBezTo>
                    <a:pt x="4591187" y="1735003"/>
                    <a:pt x="4589917" y="1692485"/>
                    <a:pt x="4588647" y="1651668"/>
                  </a:cubicBezTo>
                  <a:cubicBezTo>
                    <a:pt x="4583567" y="1588742"/>
                    <a:pt x="4572137" y="286004"/>
                    <a:pt x="4572137" y="223078"/>
                  </a:cubicBezTo>
                  <a:cubicBezTo>
                    <a:pt x="4569597" y="170357"/>
                    <a:pt x="4567057" y="115934"/>
                    <a:pt x="4564517" y="63500"/>
                  </a:cubicBezTo>
                  <a:cubicBezTo>
                    <a:pt x="4563247" y="44450"/>
                    <a:pt x="4561977" y="43180"/>
                    <a:pt x="4529164" y="41910"/>
                  </a:cubicBezTo>
                  <a:cubicBezTo>
                    <a:pt x="4518455" y="41910"/>
                    <a:pt x="4511316" y="41910"/>
                    <a:pt x="4500608" y="40640"/>
                  </a:cubicBezTo>
                  <a:cubicBezTo>
                    <a:pt x="4411370" y="36830"/>
                    <a:pt x="4318562" y="31750"/>
                    <a:pt x="4229324" y="30480"/>
                  </a:cubicBezTo>
                  <a:cubicBezTo>
                    <a:pt x="4011584" y="26670"/>
                    <a:pt x="3790274" y="25400"/>
                    <a:pt x="3572534" y="22860"/>
                  </a:cubicBezTo>
                  <a:cubicBezTo>
                    <a:pt x="3540408" y="22860"/>
                    <a:pt x="3504713" y="22860"/>
                    <a:pt x="3472587" y="22860"/>
                  </a:cubicBezTo>
                  <a:cubicBezTo>
                    <a:pt x="3419044" y="22860"/>
                    <a:pt x="3365501" y="22860"/>
                    <a:pt x="3315528" y="22860"/>
                  </a:cubicBezTo>
                  <a:cubicBezTo>
                    <a:pt x="3201304" y="22860"/>
                    <a:pt x="3087079" y="22860"/>
                    <a:pt x="2976424" y="24130"/>
                  </a:cubicBezTo>
                  <a:cubicBezTo>
                    <a:pt x="2880047" y="25400"/>
                    <a:pt x="1255917" y="29210"/>
                    <a:pt x="1159540" y="29210"/>
                  </a:cubicBezTo>
                  <a:cubicBezTo>
                    <a:pt x="1002481" y="29210"/>
                    <a:pt x="845422" y="26670"/>
                    <a:pt x="688364" y="33020"/>
                  </a:cubicBezTo>
                  <a:cubicBezTo>
                    <a:pt x="606265" y="36830"/>
                    <a:pt x="527735" y="36830"/>
                    <a:pt x="449206" y="38100"/>
                  </a:cubicBezTo>
                  <a:cubicBezTo>
                    <a:pt x="313564" y="41910"/>
                    <a:pt x="177923" y="45720"/>
                    <a:pt x="49530" y="50800"/>
                  </a:cubicBezTo>
                  <a:cubicBezTo>
                    <a:pt x="36830" y="50800"/>
                    <a:pt x="34290" y="53340"/>
                    <a:pt x="33020" y="70015"/>
                  </a:cubicBezTo>
                  <a:cubicBezTo>
                    <a:pt x="31750" y="100628"/>
                    <a:pt x="31750" y="131240"/>
                    <a:pt x="30480" y="161853"/>
                  </a:cubicBezTo>
                  <a:cubicBezTo>
                    <a:pt x="29210" y="212874"/>
                    <a:pt x="26670" y="262195"/>
                    <a:pt x="25400" y="313216"/>
                  </a:cubicBezTo>
                  <a:cubicBezTo>
                    <a:pt x="20320" y="367638"/>
                    <a:pt x="26670" y="1697587"/>
                    <a:pt x="29210" y="1752010"/>
                  </a:cubicBezTo>
                  <a:cubicBezTo>
                    <a:pt x="29210" y="1809834"/>
                    <a:pt x="29210" y="1869358"/>
                    <a:pt x="30480" y="1927182"/>
                  </a:cubicBezTo>
                  <a:cubicBezTo>
                    <a:pt x="30480" y="1969700"/>
                    <a:pt x="33020" y="2012217"/>
                    <a:pt x="33020" y="2054735"/>
                  </a:cubicBezTo>
                  <a:cubicBezTo>
                    <a:pt x="33020" y="2100654"/>
                    <a:pt x="33020" y="2146573"/>
                    <a:pt x="31750" y="2191669"/>
                  </a:cubicBezTo>
                  <a:cubicBezTo>
                    <a:pt x="31750" y="2195479"/>
                    <a:pt x="31750" y="2198019"/>
                    <a:pt x="31750" y="2201829"/>
                  </a:cubicBezTo>
                  <a:cubicBezTo>
                    <a:pt x="31750" y="2211989"/>
                    <a:pt x="35560" y="2215799"/>
                    <a:pt x="44450" y="2215799"/>
                  </a:cubicBezTo>
                  <a:cubicBezTo>
                    <a:pt x="74407" y="2215799"/>
                    <a:pt x="124380" y="2217069"/>
                    <a:pt x="170784" y="2217069"/>
                  </a:cubicBezTo>
                  <a:cubicBezTo>
                    <a:pt x="238604" y="2217069"/>
                    <a:pt x="309995" y="2214529"/>
                    <a:pt x="377816" y="2217069"/>
                  </a:cubicBezTo>
                  <a:cubicBezTo>
                    <a:pt x="488471" y="2220879"/>
                    <a:pt x="599126" y="2223419"/>
                    <a:pt x="709781" y="2222149"/>
                  </a:cubicBezTo>
                  <a:cubicBezTo>
                    <a:pt x="781171" y="2220879"/>
                    <a:pt x="848992" y="2223419"/>
                    <a:pt x="920382" y="2223419"/>
                  </a:cubicBezTo>
                  <a:cubicBezTo>
                    <a:pt x="1023898" y="2223419"/>
                    <a:pt x="1127414" y="2222149"/>
                    <a:pt x="1230930" y="2223419"/>
                  </a:cubicBezTo>
                  <a:cubicBezTo>
                    <a:pt x="1384419" y="2224689"/>
                    <a:pt x="3069231" y="2214529"/>
                    <a:pt x="3226290" y="2217069"/>
                  </a:cubicBezTo>
                  <a:cubicBezTo>
                    <a:pt x="3294111" y="2218339"/>
                    <a:pt x="3361932" y="2219609"/>
                    <a:pt x="3426183" y="2219609"/>
                  </a:cubicBezTo>
                  <a:cubicBezTo>
                    <a:pt x="3543977" y="2222149"/>
                    <a:pt x="3658202" y="2218339"/>
                    <a:pt x="3775996" y="2222149"/>
                  </a:cubicBezTo>
                  <a:cubicBezTo>
                    <a:pt x="3872373" y="2224689"/>
                    <a:pt x="3968749" y="2224689"/>
                    <a:pt x="4065126" y="2227229"/>
                  </a:cubicBezTo>
                  <a:cubicBezTo>
                    <a:pt x="4207907" y="2231039"/>
                    <a:pt x="4350688" y="2233579"/>
                    <a:pt x="4493469" y="2234849"/>
                  </a:cubicBezTo>
                  <a:cubicBezTo>
                    <a:pt x="4547011" y="2234849"/>
                    <a:pt x="4569597" y="2233579"/>
                    <a:pt x="4589917" y="22335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3766531" y="1857152"/>
            <a:ext cx="13150488" cy="1643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760">
                <a:solidFill>
                  <a:srgbClr val="000000"/>
                </a:solidFill>
                <a:latin typeface="More Sugar Thin"/>
              </a:rPr>
              <a:t>El campo de Formación Académica. Lenguaje y comunicación para la educación básica agrupa 5 asignaturas que son medulares para adquirir y desarrollar los conocimientos, actitudes y valores que permitan a los estudiantes seguir aprendiendo a lo largo de su vida y afrontar los retos que Implica la sociedad diversa y en continuo cambio.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39824" y="155150"/>
            <a:ext cx="13677332" cy="1335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25"/>
              </a:lnSpc>
            </a:pPr>
            <a:r>
              <a:rPr lang="en-US" sz="4624">
                <a:solidFill>
                  <a:srgbClr val="000000"/>
                </a:solidFill>
                <a:latin typeface="More Sugar"/>
              </a:rPr>
              <a:t>Panoramas de estudio del campo de formación Lenguaje y Comunicación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5817156" y="-1248735"/>
            <a:ext cx="3860431" cy="4114800"/>
          </a:xfrm>
          <a:custGeom>
            <a:avLst/>
            <a:gdLst/>
            <a:ahLst/>
            <a:cxnLst/>
            <a:rect r="r" b="b" t="t" l="l"/>
            <a:pathLst>
              <a:path h="4114800" w="3860431">
                <a:moveTo>
                  <a:pt x="0" y="0"/>
                </a:moveTo>
                <a:lnTo>
                  <a:pt x="3860430" y="0"/>
                </a:lnTo>
                <a:lnTo>
                  <a:pt x="38604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1028700"/>
            <a:ext cx="3542522" cy="3591911"/>
          </a:xfrm>
          <a:custGeom>
            <a:avLst/>
            <a:gdLst/>
            <a:ahLst/>
            <a:cxnLst/>
            <a:rect r="r" b="b" t="t" l="l"/>
            <a:pathLst>
              <a:path h="3591911" w="3542522">
                <a:moveTo>
                  <a:pt x="0" y="0"/>
                </a:moveTo>
                <a:lnTo>
                  <a:pt x="3542522" y="0"/>
                </a:lnTo>
                <a:lnTo>
                  <a:pt x="3542522" y="3591911"/>
                </a:lnTo>
                <a:lnTo>
                  <a:pt x="0" y="359191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765808" y="9251982"/>
            <a:ext cx="756384" cy="647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3760">
                <a:solidFill>
                  <a:srgbClr val="000000"/>
                </a:solidFill>
                <a:latin typeface="More Sugar"/>
              </a:rPr>
              <a:t>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61218" y="3862892"/>
            <a:ext cx="13898082" cy="824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760">
                <a:solidFill>
                  <a:srgbClr val="000000"/>
                </a:solidFill>
                <a:latin typeface="More Sugar Thin"/>
              </a:rPr>
              <a:t>Las 5 asignaturas que conforman el campo de Formación Académica, Lenguaje y Comunicación son: Lengua Materna, Español, Literatura, Ingles y Formación Cívica y Ética.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66939" y="5000283"/>
            <a:ext cx="8009752" cy="1579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06"/>
              </a:lnSpc>
            </a:pPr>
            <a:r>
              <a:rPr lang="en-US" sz="2660">
                <a:solidFill>
                  <a:srgbClr val="F43126"/>
                </a:solidFill>
                <a:latin typeface="More Sugar Thin"/>
              </a:rPr>
              <a:t>Español:</a:t>
            </a:r>
            <a:r>
              <a:rPr lang="en-US" sz="2660">
                <a:solidFill>
                  <a:srgbClr val="000000"/>
                </a:solidFill>
                <a:latin typeface="More Sugar Thin"/>
              </a:rPr>
              <a:t> Se describen los propósitos y enfoques de la en el desarrollo asignatura de Español, que se enfoca cotidiana. de habilidades comunicativas para la vida. y el aprendizaje de otras asignaturas.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66939" y="6699350"/>
            <a:ext cx="7179083" cy="1185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06"/>
              </a:lnSpc>
            </a:pPr>
            <a:r>
              <a:rPr lang="en-US" sz="2660">
                <a:solidFill>
                  <a:srgbClr val="F43126"/>
                </a:solidFill>
                <a:latin typeface="More Sugar Thin"/>
              </a:rPr>
              <a:t>Literatura:</a:t>
            </a:r>
            <a:r>
              <a:rPr lang="en-US" sz="2660">
                <a:solidFill>
                  <a:srgbClr val="000000"/>
                </a:solidFill>
                <a:latin typeface="More Sugar Thin"/>
              </a:rPr>
              <a:t> Se enfoca en el desarrollo de habilidades para la comprensión, análisis y apreciación de textos literarios.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66939" y="8004717"/>
            <a:ext cx="7755253" cy="1185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06"/>
              </a:lnSpc>
            </a:pPr>
            <a:r>
              <a:rPr lang="en-US" sz="2660">
                <a:solidFill>
                  <a:srgbClr val="F43126"/>
                </a:solidFill>
                <a:latin typeface="More Sugar Thin"/>
              </a:rPr>
              <a:t>Ingles:</a:t>
            </a:r>
            <a:r>
              <a:rPr lang="en-US" sz="2660">
                <a:solidFill>
                  <a:srgbClr val="000000"/>
                </a:solidFill>
                <a:latin typeface="More Sugar Thin"/>
              </a:rPr>
              <a:t> Desarrollo de habilidades comunicativas en otro idioma para la vida cotidiana y el aprendizaje de otras asignaturas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832825" y="5000283"/>
            <a:ext cx="5394775" cy="1989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06"/>
              </a:lnSpc>
            </a:pPr>
            <a:r>
              <a:rPr lang="en-US" sz="2660">
                <a:solidFill>
                  <a:srgbClr val="F43126"/>
                </a:solidFill>
                <a:latin typeface="More Sugar Thin"/>
              </a:rPr>
              <a:t>Formación Cívica y Ética: </a:t>
            </a:r>
            <a:r>
              <a:rPr lang="en-US" sz="2660">
                <a:solidFill>
                  <a:srgbClr val="000000"/>
                </a:solidFill>
                <a:latin typeface="More Sugar Thin"/>
              </a:rPr>
              <a:t>Desarrollo de valores, habilidades para la convivencia democrática y el ejercicio de la ciudadano.</a:t>
            </a:r>
          </a:p>
          <a:p>
            <a:pPr algn="just">
              <a:lnSpc>
                <a:spcPts val="3232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0832825" y="6811792"/>
            <a:ext cx="5906414" cy="2366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06"/>
              </a:lnSpc>
            </a:pPr>
            <a:r>
              <a:rPr lang="en-US" sz="2660">
                <a:solidFill>
                  <a:srgbClr val="F43126"/>
                </a:solidFill>
                <a:latin typeface="More Sugar Thin"/>
              </a:rPr>
              <a:t>Lengua Materna:</a:t>
            </a:r>
            <a:r>
              <a:rPr lang="en-US" sz="2660">
                <a:solidFill>
                  <a:srgbClr val="000000"/>
                </a:solidFill>
                <a:latin typeface="More Sugar Thin"/>
              </a:rPr>
              <a:t> Desarrollar habilidades lingüísticos y comunicativas de los estudiantes en su lengua materna, fomentar su capacidad para comprender, producir y reflexionar sobre diferentes tipos de texto.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4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779232" y="9543919"/>
            <a:ext cx="756384" cy="711001"/>
          </a:xfrm>
          <a:custGeom>
            <a:avLst/>
            <a:gdLst/>
            <a:ahLst/>
            <a:cxnLst/>
            <a:rect r="r" b="b" t="t" l="l"/>
            <a:pathLst>
              <a:path h="711001" w="756384">
                <a:moveTo>
                  <a:pt x="0" y="0"/>
                </a:moveTo>
                <a:lnTo>
                  <a:pt x="756384" y="0"/>
                </a:lnTo>
                <a:lnTo>
                  <a:pt x="756384" y="711000"/>
                </a:lnTo>
                <a:lnTo>
                  <a:pt x="0" y="711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623395">
            <a:off x="12365972" y="4252433"/>
            <a:ext cx="6687899" cy="6408223"/>
          </a:xfrm>
          <a:custGeom>
            <a:avLst/>
            <a:gdLst/>
            <a:ahLst/>
            <a:cxnLst/>
            <a:rect r="r" b="b" t="t" l="l"/>
            <a:pathLst>
              <a:path h="6408223" w="6687899">
                <a:moveTo>
                  <a:pt x="0" y="0"/>
                </a:moveTo>
                <a:lnTo>
                  <a:pt x="6687898" y="0"/>
                </a:lnTo>
                <a:lnTo>
                  <a:pt x="6687898" y="6408223"/>
                </a:lnTo>
                <a:lnTo>
                  <a:pt x="0" y="6408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55548" y="635334"/>
            <a:ext cx="16203752" cy="8678245"/>
            <a:chOff x="0" y="0"/>
            <a:chExt cx="4508434" cy="24145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0160" y="16510"/>
              <a:ext cx="4485574" cy="2386643"/>
            </a:xfrm>
            <a:custGeom>
              <a:avLst/>
              <a:gdLst/>
              <a:ahLst/>
              <a:cxnLst/>
              <a:rect r="r" b="b" t="t" l="l"/>
              <a:pathLst>
                <a:path h="2386643" w="4485574">
                  <a:moveTo>
                    <a:pt x="4485574" y="2386643"/>
                  </a:moveTo>
                  <a:lnTo>
                    <a:pt x="0" y="2379022"/>
                  </a:lnTo>
                  <a:lnTo>
                    <a:pt x="0" y="840977"/>
                  </a:lnTo>
                  <a:lnTo>
                    <a:pt x="17780" y="19050"/>
                  </a:lnTo>
                  <a:lnTo>
                    <a:pt x="2234742" y="0"/>
                  </a:lnTo>
                  <a:lnTo>
                    <a:pt x="446652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-3810" y="0"/>
              <a:ext cx="4514784" cy="2413312"/>
            </a:xfrm>
            <a:custGeom>
              <a:avLst/>
              <a:gdLst/>
              <a:ahLst/>
              <a:cxnLst/>
              <a:rect r="r" b="b" t="t" l="l"/>
              <a:pathLst>
                <a:path h="2413312" w="4514784">
                  <a:moveTo>
                    <a:pt x="4480494" y="21590"/>
                  </a:moveTo>
                  <a:cubicBezTo>
                    <a:pt x="4481764" y="34290"/>
                    <a:pt x="4481764" y="44450"/>
                    <a:pt x="4483034" y="54610"/>
                  </a:cubicBezTo>
                  <a:cubicBezTo>
                    <a:pt x="4485574" y="99732"/>
                    <a:pt x="4486844" y="150981"/>
                    <a:pt x="4489384" y="200400"/>
                  </a:cubicBezTo>
                  <a:cubicBezTo>
                    <a:pt x="4489384" y="271783"/>
                    <a:pt x="4502084" y="1679303"/>
                    <a:pt x="4508434" y="1750685"/>
                  </a:cubicBezTo>
                  <a:cubicBezTo>
                    <a:pt x="4514784" y="1858675"/>
                    <a:pt x="4510974" y="1968494"/>
                    <a:pt x="4510974" y="2076483"/>
                  </a:cubicBezTo>
                  <a:cubicBezTo>
                    <a:pt x="4510974" y="2171660"/>
                    <a:pt x="4512244" y="2259516"/>
                    <a:pt x="4513514" y="2352352"/>
                  </a:cubicBezTo>
                  <a:cubicBezTo>
                    <a:pt x="4513514" y="2373943"/>
                    <a:pt x="4513514" y="2387912"/>
                    <a:pt x="4513514" y="2412043"/>
                  </a:cubicBezTo>
                  <a:cubicBezTo>
                    <a:pt x="4490654" y="2412043"/>
                    <a:pt x="4470334" y="2413312"/>
                    <a:pt x="4440931" y="2412043"/>
                  </a:cubicBezTo>
                  <a:cubicBezTo>
                    <a:pt x="4214029" y="2406962"/>
                    <a:pt x="3983637" y="2413312"/>
                    <a:pt x="3756735" y="2408232"/>
                  </a:cubicBezTo>
                  <a:cubicBezTo>
                    <a:pt x="3620594" y="2404422"/>
                    <a:pt x="3487944" y="2406962"/>
                    <a:pt x="3351803" y="2404422"/>
                  </a:cubicBezTo>
                  <a:cubicBezTo>
                    <a:pt x="3288968" y="2403152"/>
                    <a:pt x="3226134" y="2401882"/>
                    <a:pt x="3163300" y="2400612"/>
                  </a:cubicBezTo>
                  <a:cubicBezTo>
                    <a:pt x="3124901" y="2400612"/>
                    <a:pt x="3089993" y="2401882"/>
                    <a:pt x="3051594" y="2401882"/>
                  </a:cubicBezTo>
                  <a:cubicBezTo>
                    <a:pt x="2953852" y="2400612"/>
                    <a:pt x="2685061" y="2401882"/>
                    <a:pt x="2587319" y="2400612"/>
                  </a:cubicBezTo>
                  <a:cubicBezTo>
                    <a:pt x="2517503" y="2399343"/>
                    <a:pt x="1121185" y="2408232"/>
                    <a:pt x="1051369" y="2406962"/>
                  </a:cubicBezTo>
                  <a:cubicBezTo>
                    <a:pt x="1033915" y="2406962"/>
                    <a:pt x="1012970" y="2408232"/>
                    <a:pt x="995516" y="2408232"/>
                  </a:cubicBezTo>
                  <a:cubicBezTo>
                    <a:pt x="953627" y="2408232"/>
                    <a:pt x="915228" y="2409502"/>
                    <a:pt x="873338" y="2409502"/>
                  </a:cubicBezTo>
                  <a:cubicBezTo>
                    <a:pt x="768615" y="2409502"/>
                    <a:pt x="667381" y="2408232"/>
                    <a:pt x="562658" y="2406962"/>
                  </a:cubicBezTo>
                  <a:cubicBezTo>
                    <a:pt x="499823" y="2405693"/>
                    <a:pt x="436989" y="2404422"/>
                    <a:pt x="377645" y="2403152"/>
                  </a:cubicBezTo>
                  <a:cubicBezTo>
                    <a:pt x="265940" y="2401882"/>
                    <a:pt x="154235" y="2400612"/>
                    <a:pt x="48260" y="2400612"/>
                  </a:cubicBezTo>
                  <a:cubicBezTo>
                    <a:pt x="38100" y="2400612"/>
                    <a:pt x="29210" y="2400612"/>
                    <a:pt x="19050" y="2399343"/>
                  </a:cubicBezTo>
                  <a:cubicBezTo>
                    <a:pt x="10160" y="2398072"/>
                    <a:pt x="5080" y="2391722"/>
                    <a:pt x="7620" y="2382832"/>
                  </a:cubicBezTo>
                  <a:cubicBezTo>
                    <a:pt x="16510" y="2351032"/>
                    <a:pt x="12700" y="2305274"/>
                    <a:pt x="11430" y="2257685"/>
                  </a:cubicBezTo>
                  <a:cubicBezTo>
                    <a:pt x="10160" y="2160678"/>
                    <a:pt x="6350" y="2065501"/>
                    <a:pt x="7620" y="1968494"/>
                  </a:cubicBezTo>
                  <a:cubicBezTo>
                    <a:pt x="5080" y="1847693"/>
                    <a:pt x="0" y="352317"/>
                    <a:pt x="7620" y="229685"/>
                  </a:cubicBezTo>
                  <a:cubicBezTo>
                    <a:pt x="8890" y="205891"/>
                    <a:pt x="7620" y="180267"/>
                    <a:pt x="8890" y="156472"/>
                  </a:cubicBezTo>
                  <a:cubicBezTo>
                    <a:pt x="10160" y="118036"/>
                    <a:pt x="12700" y="759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965" y="30480"/>
                    <a:pt x="122817" y="29210"/>
                  </a:cubicBezTo>
                  <a:cubicBezTo>
                    <a:pt x="217069" y="25400"/>
                    <a:pt x="311320" y="22860"/>
                    <a:pt x="409063" y="20320"/>
                  </a:cubicBezTo>
                  <a:cubicBezTo>
                    <a:pt x="475388" y="17780"/>
                    <a:pt x="541713" y="16510"/>
                    <a:pt x="604547" y="13970"/>
                  </a:cubicBezTo>
                  <a:cubicBezTo>
                    <a:pt x="667381" y="11430"/>
                    <a:pt x="733707" y="8890"/>
                    <a:pt x="796541" y="8890"/>
                  </a:cubicBezTo>
                  <a:cubicBezTo>
                    <a:pt x="866357" y="7620"/>
                    <a:pt x="936173" y="10160"/>
                    <a:pt x="1005989" y="8890"/>
                  </a:cubicBezTo>
                  <a:cubicBezTo>
                    <a:pt x="1093259" y="8890"/>
                    <a:pt x="2674589" y="6350"/>
                    <a:pt x="2761859" y="5080"/>
                  </a:cubicBezTo>
                  <a:cubicBezTo>
                    <a:pt x="2845638" y="3810"/>
                    <a:pt x="2929417" y="2540"/>
                    <a:pt x="3016687" y="2540"/>
                  </a:cubicBezTo>
                  <a:cubicBezTo>
                    <a:pt x="3159809" y="1270"/>
                    <a:pt x="3299441" y="0"/>
                    <a:pt x="3442564" y="0"/>
                  </a:cubicBezTo>
                  <a:cubicBezTo>
                    <a:pt x="3501907" y="0"/>
                    <a:pt x="3564741" y="2540"/>
                    <a:pt x="3624085" y="2540"/>
                  </a:cubicBezTo>
                  <a:cubicBezTo>
                    <a:pt x="3788152" y="3810"/>
                    <a:pt x="3955710" y="5080"/>
                    <a:pt x="4119778" y="7620"/>
                  </a:cubicBezTo>
                  <a:cubicBezTo>
                    <a:pt x="4207048" y="8890"/>
                    <a:pt x="4294317" y="12700"/>
                    <a:pt x="4381587" y="16510"/>
                  </a:cubicBezTo>
                  <a:cubicBezTo>
                    <a:pt x="4402532" y="16510"/>
                    <a:pt x="4423477" y="16510"/>
                    <a:pt x="4440931" y="16510"/>
                  </a:cubicBezTo>
                  <a:cubicBezTo>
                    <a:pt x="4461444" y="17780"/>
                    <a:pt x="4470334" y="20320"/>
                    <a:pt x="4480494" y="21590"/>
                  </a:cubicBezTo>
                  <a:close/>
                  <a:moveTo>
                    <a:pt x="4490654" y="2395532"/>
                  </a:moveTo>
                  <a:cubicBezTo>
                    <a:pt x="4491924" y="2379022"/>
                    <a:pt x="4493194" y="2366322"/>
                    <a:pt x="4493194" y="2353622"/>
                  </a:cubicBezTo>
                  <a:cubicBezTo>
                    <a:pt x="4491924" y="2250364"/>
                    <a:pt x="4490654" y="2153357"/>
                    <a:pt x="4490654" y="2049028"/>
                  </a:cubicBezTo>
                  <a:cubicBezTo>
                    <a:pt x="4490654" y="2001440"/>
                    <a:pt x="4493194" y="1953852"/>
                    <a:pt x="4491924" y="1906263"/>
                  </a:cubicBezTo>
                  <a:cubicBezTo>
                    <a:pt x="4491924" y="1862335"/>
                    <a:pt x="4490654" y="1816577"/>
                    <a:pt x="4489384" y="1772649"/>
                  </a:cubicBezTo>
                  <a:cubicBezTo>
                    <a:pt x="4484304" y="1704927"/>
                    <a:pt x="4472874" y="302898"/>
                    <a:pt x="4472874" y="235176"/>
                  </a:cubicBezTo>
                  <a:cubicBezTo>
                    <a:pt x="4470334" y="178436"/>
                    <a:pt x="4467794" y="119866"/>
                    <a:pt x="4465254" y="63500"/>
                  </a:cubicBezTo>
                  <a:cubicBezTo>
                    <a:pt x="4463984" y="44450"/>
                    <a:pt x="4462714" y="43180"/>
                    <a:pt x="4430459" y="41910"/>
                  </a:cubicBezTo>
                  <a:cubicBezTo>
                    <a:pt x="4419986" y="41910"/>
                    <a:pt x="4413005" y="41910"/>
                    <a:pt x="4402532" y="40640"/>
                  </a:cubicBezTo>
                  <a:cubicBezTo>
                    <a:pt x="4315263" y="36830"/>
                    <a:pt x="4224502" y="31750"/>
                    <a:pt x="4137232" y="30480"/>
                  </a:cubicBezTo>
                  <a:cubicBezTo>
                    <a:pt x="3924293" y="26670"/>
                    <a:pt x="3707864" y="25400"/>
                    <a:pt x="3494926" y="22860"/>
                  </a:cubicBezTo>
                  <a:cubicBezTo>
                    <a:pt x="3463509" y="22860"/>
                    <a:pt x="3428601" y="22860"/>
                    <a:pt x="3397183" y="22860"/>
                  </a:cubicBezTo>
                  <a:cubicBezTo>
                    <a:pt x="3344822" y="22860"/>
                    <a:pt x="3292460" y="22860"/>
                    <a:pt x="3243588" y="22860"/>
                  </a:cubicBezTo>
                  <a:cubicBezTo>
                    <a:pt x="3131883" y="22860"/>
                    <a:pt x="3020177" y="22860"/>
                    <a:pt x="2911963" y="24130"/>
                  </a:cubicBezTo>
                  <a:cubicBezTo>
                    <a:pt x="2817711" y="25400"/>
                    <a:pt x="1229399" y="29210"/>
                    <a:pt x="1135148" y="29210"/>
                  </a:cubicBezTo>
                  <a:cubicBezTo>
                    <a:pt x="981553" y="29210"/>
                    <a:pt x="827958" y="26670"/>
                    <a:pt x="674363" y="33020"/>
                  </a:cubicBezTo>
                  <a:cubicBezTo>
                    <a:pt x="594075" y="36830"/>
                    <a:pt x="517277" y="36830"/>
                    <a:pt x="440480" y="38100"/>
                  </a:cubicBezTo>
                  <a:cubicBezTo>
                    <a:pt x="307830" y="41910"/>
                    <a:pt x="175179" y="45720"/>
                    <a:pt x="49530" y="50800"/>
                  </a:cubicBezTo>
                  <a:cubicBezTo>
                    <a:pt x="36830" y="50800"/>
                    <a:pt x="34290" y="53340"/>
                    <a:pt x="33020" y="70447"/>
                  </a:cubicBezTo>
                  <a:cubicBezTo>
                    <a:pt x="31750" y="103393"/>
                    <a:pt x="31750" y="136339"/>
                    <a:pt x="30480" y="169285"/>
                  </a:cubicBezTo>
                  <a:cubicBezTo>
                    <a:pt x="29210" y="224194"/>
                    <a:pt x="26670" y="277274"/>
                    <a:pt x="25400" y="332184"/>
                  </a:cubicBezTo>
                  <a:cubicBezTo>
                    <a:pt x="20320" y="390754"/>
                    <a:pt x="26670" y="1822068"/>
                    <a:pt x="29210" y="1880639"/>
                  </a:cubicBezTo>
                  <a:cubicBezTo>
                    <a:pt x="29210" y="1942870"/>
                    <a:pt x="29210" y="2006931"/>
                    <a:pt x="30480" y="2069162"/>
                  </a:cubicBezTo>
                  <a:cubicBezTo>
                    <a:pt x="30480" y="2114920"/>
                    <a:pt x="33020" y="2160678"/>
                    <a:pt x="33020" y="2206436"/>
                  </a:cubicBezTo>
                  <a:cubicBezTo>
                    <a:pt x="33020" y="2255855"/>
                    <a:pt x="33020" y="2305274"/>
                    <a:pt x="31750" y="2353622"/>
                  </a:cubicBezTo>
                  <a:cubicBezTo>
                    <a:pt x="31750" y="2357432"/>
                    <a:pt x="31750" y="2359972"/>
                    <a:pt x="31750" y="2363782"/>
                  </a:cubicBezTo>
                  <a:cubicBezTo>
                    <a:pt x="31750" y="2373943"/>
                    <a:pt x="35560" y="2377753"/>
                    <a:pt x="44450" y="2377753"/>
                  </a:cubicBezTo>
                  <a:cubicBezTo>
                    <a:pt x="73946" y="2377753"/>
                    <a:pt x="122817" y="2379022"/>
                    <a:pt x="168198" y="2379022"/>
                  </a:cubicBezTo>
                  <a:cubicBezTo>
                    <a:pt x="234523" y="2379022"/>
                    <a:pt x="304339" y="2376482"/>
                    <a:pt x="370664" y="2379022"/>
                  </a:cubicBezTo>
                  <a:cubicBezTo>
                    <a:pt x="478879" y="2382832"/>
                    <a:pt x="587093" y="2385372"/>
                    <a:pt x="695308" y="2384103"/>
                  </a:cubicBezTo>
                  <a:cubicBezTo>
                    <a:pt x="765124" y="2382832"/>
                    <a:pt x="831449" y="2385372"/>
                    <a:pt x="901265" y="2385372"/>
                  </a:cubicBezTo>
                  <a:cubicBezTo>
                    <a:pt x="1002498" y="2385372"/>
                    <a:pt x="1103731" y="2384103"/>
                    <a:pt x="1204964" y="2385372"/>
                  </a:cubicBezTo>
                  <a:cubicBezTo>
                    <a:pt x="1355068" y="2386643"/>
                    <a:pt x="3002723" y="2376482"/>
                    <a:pt x="3156318" y="2379022"/>
                  </a:cubicBezTo>
                  <a:cubicBezTo>
                    <a:pt x="3222644" y="2380293"/>
                    <a:pt x="3288968" y="2381562"/>
                    <a:pt x="3351803" y="2381562"/>
                  </a:cubicBezTo>
                  <a:cubicBezTo>
                    <a:pt x="3466999" y="2384103"/>
                    <a:pt x="3578705" y="2380293"/>
                    <a:pt x="3693901" y="2384103"/>
                  </a:cubicBezTo>
                  <a:cubicBezTo>
                    <a:pt x="3788152" y="2386643"/>
                    <a:pt x="3882403" y="2386643"/>
                    <a:pt x="3976655" y="2389182"/>
                  </a:cubicBezTo>
                  <a:cubicBezTo>
                    <a:pt x="4116287" y="2392993"/>
                    <a:pt x="4255919" y="2395532"/>
                    <a:pt x="4395551" y="2396803"/>
                  </a:cubicBezTo>
                  <a:cubicBezTo>
                    <a:pt x="4447913" y="2396803"/>
                    <a:pt x="4470334" y="2395532"/>
                    <a:pt x="4490654" y="23955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999198" y="1432161"/>
            <a:ext cx="2071033" cy="855917"/>
          </a:xfrm>
          <a:custGeom>
            <a:avLst/>
            <a:gdLst/>
            <a:ahLst/>
            <a:cxnLst/>
            <a:rect r="r" b="b" t="t" l="l"/>
            <a:pathLst>
              <a:path h="855917" w="2071033">
                <a:moveTo>
                  <a:pt x="0" y="0"/>
                </a:moveTo>
                <a:lnTo>
                  <a:pt x="2071033" y="0"/>
                </a:lnTo>
                <a:lnTo>
                  <a:pt x="2071033" y="855918"/>
                </a:lnTo>
                <a:lnTo>
                  <a:pt x="0" y="8559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041904" y="-1393564"/>
            <a:ext cx="5664921" cy="6714885"/>
          </a:xfrm>
          <a:custGeom>
            <a:avLst/>
            <a:gdLst/>
            <a:ahLst/>
            <a:cxnLst/>
            <a:rect r="r" b="b" t="t" l="l"/>
            <a:pathLst>
              <a:path h="6714885" w="5664921">
                <a:moveTo>
                  <a:pt x="0" y="0"/>
                </a:moveTo>
                <a:lnTo>
                  <a:pt x="5664921" y="0"/>
                </a:lnTo>
                <a:lnTo>
                  <a:pt x="5664921" y="6714886"/>
                </a:lnTo>
                <a:lnTo>
                  <a:pt x="0" y="67148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575176" y="7037478"/>
            <a:ext cx="5570689" cy="2861941"/>
          </a:xfrm>
          <a:custGeom>
            <a:avLst/>
            <a:gdLst/>
            <a:ahLst/>
            <a:cxnLst/>
            <a:rect r="r" b="b" t="t" l="l"/>
            <a:pathLst>
              <a:path h="2861941" w="5570689">
                <a:moveTo>
                  <a:pt x="0" y="0"/>
                </a:moveTo>
                <a:lnTo>
                  <a:pt x="5570688" y="0"/>
                </a:lnTo>
                <a:lnTo>
                  <a:pt x="5570688" y="2861941"/>
                </a:lnTo>
                <a:lnTo>
                  <a:pt x="0" y="28619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8765808" y="9537600"/>
            <a:ext cx="756384" cy="647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3760">
                <a:solidFill>
                  <a:srgbClr val="000000"/>
                </a:solidFill>
                <a:latin typeface="More Sugar"/>
              </a:rPr>
              <a:t>6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68198" y="23385"/>
            <a:ext cx="13892322" cy="820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36"/>
              </a:lnSpc>
            </a:pPr>
            <a:r>
              <a:rPr lang="en-US" sz="4811">
                <a:solidFill>
                  <a:srgbClr val="000000"/>
                </a:solidFill>
                <a:latin typeface="More Sugar"/>
              </a:rPr>
              <a:t>Lengua Materna. Español en la Educación Básica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070231" y="1047750"/>
            <a:ext cx="13720069" cy="1643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760">
                <a:solidFill>
                  <a:srgbClr val="000000"/>
                </a:solidFill>
                <a:latin typeface="More Sugar Thin"/>
              </a:rPr>
              <a:t> Su enseñanza fomenta las prácticas sociales del lenguaje, amplia sus intereses, fortalece su particiáción y resuelven neceidades comunicativas. Busca desarrollar la capacidad de expresarse oralmente y que se integren a la cultura escrita interpretando los diversos tipos de textos.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68198" y="2879053"/>
            <a:ext cx="13892322" cy="787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56"/>
              </a:lnSpc>
            </a:pPr>
            <a:r>
              <a:rPr lang="en-US" sz="4611">
                <a:solidFill>
                  <a:srgbClr val="000000"/>
                </a:solidFill>
                <a:latin typeface="More Sugar"/>
              </a:rPr>
              <a:t>Propósitos para la educación preescolar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989852" y="3966825"/>
            <a:ext cx="13720069" cy="2034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19"/>
              </a:lnSpc>
            </a:pPr>
            <a:r>
              <a:rPr lang="en-US" sz="2760">
                <a:solidFill>
                  <a:srgbClr val="000000"/>
                </a:solidFill>
                <a:latin typeface="More Sugar Thin"/>
              </a:rPr>
              <a:t>El reconocimiento de la diversidad social, lingüística y cultural que existe en nuestro país, y las características individuales de las niñas y los niños, son el fundamento para establecer los propósitos de la educación preescolar, los niños vivirán experiencias que contribuyen a sus procesos de desarrollo y aprendizaje, y que de manera gradual puedan: </a:t>
            </a:r>
          </a:p>
          <a:p>
            <a:pPr algn="just">
              <a:lnSpc>
                <a:spcPts val="3119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468198" y="6296414"/>
            <a:ext cx="5632762" cy="24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19"/>
              </a:lnSpc>
            </a:pPr>
            <a:r>
              <a:rPr lang="en-US" sz="2760">
                <a:solidFill>
                  <a:srgbClr val="000000"/>
                </a:solidFill>
                <a:latin typeface="More Sugar Thin"/>
              </a:rPr>
              <a:t>1. </a:t>
            </a:r>
            <a:r>
              <a:rPr lang="en-US" sz="2760">
                <a:solidFill>
                  <a:srgbClr val="F43126"/>
                </a:solidFill>
                <a:latin typeface="More Sugar Thin"/>
              </a:rPr>
              <a:t>Adquirir</a:t>
            </a:r>
            <a:r>
              <a:rPr lang="en-US" sz="2760">
                <a:solidFill>
                  <a:srgbClr val="000000"/>
                </a:solidFill>
                <a:latin typeface="More Sugar Thin"/>
              </a:rPr>
              <a:t> confianza para expresarse, dialogar y conversar en su lengua; mejorar su capacidad de escucha y enriquecer su lenguaje oral al comunicarse en situaciones variadas.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777826" y="6305939"/>
            <a:ext cx="5482458" cy="2053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19"/>
              </a:lnSpc>
            </a:pPr>
            <a:r>
              <a:rPr lang="en-US" sz="2760">
                <a:solidFill>
                  <a:srgbClr val="000000"/>
                </a:solidFill>
                <a:latin typeface="More Sugar Thin"/>
              </a:rPr>
              <a:t>2. </a:t>
            </a:r>
            <a:r>
              <a:rPr lang="en-US" sz="2760">
                <a:solidFill>
                  <a:srgbClr val="F43126"/>
                </a:solidFill>
                <a:latin typeface="More Sugar Thin"/>
              </a:rPr>
              <a:t>Desarrollar</a:t>
            </a:r>
            <a:r>
              <a:rPr lang="en-US" sz="2760">
                <a:solidFill>
                  <a:srgbClr val="000000"/>
                </a:solidFill>
                <a:latin typeface="More Sugar Thin"/>
              </a:rPr>
              <a:t> interés y gusto por la lectura, los tipos de texto e identificar para qué sirven; iniciarse en la práctica de la escritura y reconocer sus propiedades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4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883992" y="3387711"/>
            <a:ext cx="8478485" cy="7507313"/>
          </a:xfrm>
          <a:custGeom>
            <a:avLst/>
            <a:gdLst/>
            <a:ahLst/>
            <a:cxnLst/>
            <a:rect r="r" b="b" t="t" l="l"/>
            <a:pathLst>
              <a:path h="7507313" w="8478485">
                <a:moveTo>
                  <a:pt x="0" y="0"/>
                </a:moveTo>
                <a:lnTo>
                  <a:pt x="8478485" y="0"/>
                </a:lnTo>
                <a:lnTo>
                  <a:pt x="8478485" y="7507313"/>
                </a:lnTo>
                <a:lnTo>
                  <a:pt x="0" y="7507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765808" y="9474037"/>
            <a:ext cx="756384" cy="711001"/>
          </a:xfrm>
          <a:custGeom>
            <a:avLst/>
            <a:gdLst/>
            <a:ahLst/>
            <a:cxnLst/>
            <a:rect r="r" b="b" t="t" l="l"/>
            <a:pathLst>
              <a:path h="711001" w="756384">
                <a:moveTo>
                  <a:pt x="0" y="0"/>
                </a:moveTo>
                <a:lnTo>
                  <a:pt x="756384" y="0"/>
                </a:lnTo>
                <a:lnTo>
                  <a:pt x="756384" y="711001"/>
                </a:lnTo>
                <a:lnTo>
                  <a:pt x="0" y="711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606131">
            <a:off x="-1059609" y="-1908254"/>
            <a:ext cx="5664921" cy="6714885"/>
          </a:xfrm>
          <a:custGeom>
            <a:avLst/>
            <a:gdLst/>
            <a:ahLst/>
            <a:cxnLst/>
            <a:rect r="r" b="b" t="t" l="l"/>
            <a:pathLst>
              <a:path h="6714885" w="5664921">
                <a:moveTo>
                  <a:pt x="0" y="0"/>
                </a:moveTo>
                <a:lnTo>
                  <a:pt x="5664922" y="0"/>
                </a:lnTo>
                <a:lnTo>
                  <a:pt x="5664922" y="6714886"/>
                </a:lnTo>
                <a:lnTo>
                  <a:pt x="0" y="67148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545619" y="1663300"/>
            <a:ext cx="15713681" cy="7384756"/>
            <a:chOff x="0" y="0"/>
            <a:chExt cx="4881834" cy="229425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160" y="16510"/>
              <a:ext cx="4858974" cy="2266313"/>
            </a:xfrm>
            <a:custGeom>
              <a:avLst/>
              <a:gdLst/>
              <a:ahLst/>
              <a:cxnLst/>
              <a:rect r="r" b="b" t="t" l="l"/>
              <a:pathLst>
                <a:path h="2266313" w="4858974">
                  <a:moveTo>
                    <a:pt x="4858974" y="2266313"/>
                  </a:moveTo>
                  <a:lnTo>
                    <a:pt x="0" y="2258693"/>
                  </a:lnTo>
                  <a:lnTo>
                    <a:pt x="0" y="799243"/>
                  </a:lnTo>
                  <a:lnTo>
                    <a:pt x="17780" y="19050"/>
                  </a:lnTo>
                  <a:lnTo>
                    <a:pt x="2420962" y="0"/>
                  </a:lnTo>
                  <a:lnTo>
                    <a:pt x="483992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-3810" y="0"/>
              <a:ext cx="4888184" cy="2292983"/>
            </a:xfrm>
            <a:custGeom>
              <a:avLst/>
              <a:gdLst/>
              <a:ahLst/>
              <a:cxnLst/>
              <a:rect r="r" b="b" t="t" l="l"/>
              <a:pathLst>
                <a:path h="2292983" w="4888184">
                  <a:moveTo>
                    <a:pt x="4853894" y="21590"/>
                  </a:moveTo>
                  <a:cubicBezTo>
                    <a:pt x="4855164" y="34290"/>
                    <a:pt x="4855164" y="44450"/>
                    <a:pt x="4856434" y="54610"/>
                  </a:cubicBezTo>
                  <a:cubicBezTo>
                    <a:pt x="4858974" y="97870"/>
                    <a:pt x="4860244" y="146423"/>
                    <a:pt x="4862784" y="193241"/>
                  </a:cubicBezTo>
                  <a:cubicBezTo>
                    <a:pt x="4862784" y="260868"/>
                    <a:pt x="4875484" y="1594327"/>
                    <a:pt x="4881834" y="1661953"/>
                  </a:cubicBezTo>
                  <a:cubicBezTo>
                    <a:pt x="4888184" y="1764261"/>
                    <a:pt x="4884374" y="1868301"/>
                    <a:pt x="4884374" y="1970608"/>
                  </a:cubicBezTo>
                  <a:cubicBezTo>
                    <a:pt x="4884374" y="2060777"/>
                    <a:pt x="4885644" y="2144010"/>
                    <a:pt x="4886914" y="2232023"/>
                  </a:cubicBezTo>
                  <a:cubicBezTo>
                    <a:pt x="4886914" y="2253613"/>
                    <a:pt x="4886914" y="2267583"/>
                    <a:pt x="4886914" y="2291713"/>
                  </a:cubicBezTo>
                  <a:cubicBezTo>
                    <a:pt x="4864054" y="2291713"/>
                    <a:pt x="4843734" y="2292983"/>
                    <a:pt x="4813121" y="2291713"/>
                  </a:cubicBezTo>
                  <a:cubicBezTo>
                    <a:pt x="4566970" y="2286633"/>
                    <a:pt x="4317033" y="2292983"/>
                    <a:pt x="4070883" y="2287903"/>
                  </a:cubicBezTo>
                  <a:cubicBezTo>
                    <a:pt x="3923193" y="2284093"/>
                    <a:pt x="3779290" y="2286633"/>
                    <a:pt x="3631600" y="2284093"/>
                  </a:cubicBezTo>
                  <a:cubicBezTo>
                    <a:pt x="3563435" y="2282823"/>
                    <a:pt x="3495271" y="2281553"/>
                    <a:pt x="3427106" y="2280283"/>
                  </a:cubicBezTo>
                  <a:cubicBezTo>
                    <a:pt x="3385450" y="2280283"/>
                    <a:pt x="3347581" y="2281553"/>
                    <a:pt x="3305924" y="2281553"/>
                  </a:cubicBezTo>
                  <a:cubicBezTo>
                    <a:pt x="3199890" y="2280283"/>
                    <a:pt x="2908297" y="2281553"/>
                    <a:pt x="2802264" y="2280283"/>
                  </a:cubicBezTo>
                  <a:cubicBezTo>
                    <a:pt x="2726525" y="2279013"/>
                    <a:pt x="1211755" y="2287903"/>
                    <a:pt x="1136017" y="2286633"/>
                  </a:cubicBezTo>
                  <a:cubicBezTo>
                    <a:pt x="1117082" y="2286633"/>
                    <a:pt x="1094361" y="2287903"/>
                    <a:pt x="1075426" y="2287903"/>
                  </a:cubicBezTo>
                  <a:cubicBezTo>
                    <a:pt x="1029983" y="2287903"/>
                    <a:pt x="988327" y="2289173"/>
                    <a:pt x="942884" y="2289173"/>
                  </a:cubicBezTo>
                  <a:cubicBezTo>
                    <a:pt x="829276" y="2289173"/>
                    <a:pt x="719455" y="2287903"/>
                    <a:pt x="605847" y="2286633"/>
                  </a:cubicBezTo>
                  <a:cubicBezTo>
                    <a:pt x="537683" y="2285363"/>
                    <a:pt x="469518" y="2284093"/>
                    <a:pt x="405140" y="2282823"/>
                  </a:cubicBezTo>
                  <a:cubicBezTo>
                    <a:pt x="283959" y="2281553"/>
                    <a:pt x="162777" y="2280283"/>
                    <a:pt x="48260" y="2280283"/>
                  </a:cubicBezTo>
                  <a:cubicBezTo>
                    <a:pt x="38100" y="2280283"/>
                    <a:pt x="29210" y="2280283"/>
                    <a:pt x="19050" y="2279013"/>
                  </a:cubicBezTo>
                  <a:cubicBezTo>
                    <a:pt x="10160" y="2277743"/>
                    <a:pt x="5080" y="2271393"/>
                    <a:pt x="7620" y="2262503"/>
                  </a:cubicBezTo>
                  <a:cubicBezTo>
                    <a:pt x="16510" y="2230711"/>
                    <a:pt x="12700" y="2187361"/>
                    <a:pt x="11430" y="2142276"/>
                  </a:cubicBezTo>
                  <a:cubicBezTo>
                    <a:pt x="10160" y="2050373"/>
                    <a:pt x="6350" y="1960204"/>
                    <a:pt x="7620" y="1868301"/>
                  </a:cubicBezTo>
                  <a:cubicBezTo>
                    <a:pt x="5080" y="1753857"/>
                    <a:pt x="0" y="337165"/>
                    <a:pt x="7620" y="220986"/>
                  </a:cubicBezTo>
                  <a:cubicBezTo>
                    <a:pt x="8890" y="198443"/>
                    <a:pt x="7620" y="174167"/>
                    <a:pt x="8890" y="151625"/>
                  </a:cubicBezTo>
                  <a:cubicBezTo>
                    <a:pt x="10160" y="115211"/>
                    <a:pt x="12700" y="7532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104" y="30480"/>
                    <a:pt x="128695" y="29210"/>
                  </a:cubicBezTo>
                  <a:cubicBezTo>
                    <a:pt x="230942" y="25400"/>
                    <a:pt x="333189" y="22860"/>
                    <a:pt x="439223" y="20320"/>
                  </a:cubicBezTo>
                  <a:cubicBezTo>
                    <a:pt x="511174" y="17780"/>
                    <a:pt x="583126" y="16510"/>
                    <a:pt x="651290" y="13970"/>
                  </a:cubicBezTo>
                  <a:cubicBezTo>
                    <a:pt x="719455" y="11430"/>
                    <a:pt x="791407" y="8890"/>
                    <a:pt x="859571" y="8890"/>
                  </a:cubicBezTo>
                  <a:cubicBezTo>
                    <a:pt x="935310" y="7620"/>
                    <a:pt x="1011048" y="10160"/>
                    <a:pt x="1086787" y="8890"/>
                  </a:cubicBezTo>
                  <a:cubicBezTo>
                    <a:pt x="1181460" y="8890"/>
                    <a:pt x="2896937" y="6350"/>
                    <a:pt x="2991610" y="5080"/>
                  </a:cubicBezTo>
                  <a:cubicBezTo>
                    <a:pt x="3082496" y="3810"/>
                    <a:pt x="3173382" y="2540"/>
                    <a:pt x="3268055" y="2540"/>
                  </a:cubicBezTo>
                  <a:cubicBezTo>
                    <a:pt x="3423319" y="1270"/>
                    <a:pt x="3574796" y="0"/>
                    <a:pt x="3730060" y="0"/>
                  </a:cubicBezTo>
                  <a:cubicBezTo>
                    <a:pt x="3794438" y="0"/>
                    <a:pt x="3862602" y="2540"/>
                    <a:pt x="3926980" y="2540"/>
                  </a:cubicBezTo>
                  <a:cubicBezTo>
                    <a:pt x="4104965" y="3810"/>
                    <a:pt x="4286738" y="5080"/>
                    <a:pt x="4464723" y="7620"/>
                  </a:cubicBezTo>
                  <a:cubicBezTo>
                    <a:pt x="4559396" y="8890"/>
                    <a:pt x="4654070" y="12700"/>
                    <a:pt x="4748743" y="16510"/>
                  </a:cubicBezTo>
                  <a:cubicBezTo>
                    <a:pt x="4771464" y="16510"/>
                    <a:pt x="4794186" y="16510"/>
                    <a:pt x="4813121" y="16510"/>
                  </a:cubicBezTo>
                  <a:cubicBezTo>
                    <a:pt x="4834844" y="17780"/>
                    <a:pt x="4843734" y="20320"/>
                    <a:pt x="4853894" y="21590"/>
                  </a:cubicBezTo>
                  <a:close/>
                  <a:moveTo>
                    <a:pt x="4864054" y="2275203"/>
                  </a:moveTo>
                  <a:cubicBezTo>
                    <a:pt x="4865324" y="2258693"/>
                    <a:pt x="4866594" y="2245993"/>
                    <a:pt x="4866594" y="2233293"/>
                  </a:cubicBezTo>
                  <a:cubicBezTo>
                    <a:pt x="4865324" y="2135340"/>
                    <a:pt x="4864054" y="2043437"/>
                    <a:pt x="4864054" y="1944598"/>
                  </a:cubicBezTo>
                  <a:cubicBezTo>
                    <a:pt x="4864054" y="1899514"/>
                    <a:pt x="4866594" y="1854429"/>
                    <a:pt x="4865324" y="1809345"/>
                  </a:cubicBezTo>
                  <a:cubicBezTo>
                    <a:pt x="4865324" y="1767729"/>
                    <a:pt x="4864054" y="1724378"/>
                    <a:pt x="4862784" y="1682762"/>
                  </a:cubicBezTo>
                  <a:cubicBezTo>
                    <a:pt x="4857704" y="1618603"/>
                    <a:pt x="4846274" y="290346"/>
                    <a:pt x="4846274" y="226188"/>
                  </a:cubicBezTo>
                  <a:cubicBezTo>
                    <a:pt x="4843734" y="172433"/>
                    <a:pt x="4841194" y="116945"/>
                    <a:pt x="4838654" y="63500"/>
                  </a:cubicBezTo>
                  <a:cubicBezTo>
                    <a:pt x="4837384" y="44450"/>
                    <a:pt x="4836114" y="43180"/>
                    <a:pt x="4801760" y="41910"/>
                  </a:cubicBezTo>
                  <a:cubicBezTo>
                    <a:pt x="4790399" y="41910"/>
                    <a:pt x="4782825" y="41910"/>
                    <a:pt x="4771464" y="40640"/>
                  </a:cubicBezTo>
                  <a:cubicBezTo>
                    <a:pt x="4676791" y="36830"/>
                    <a:pt x="4578331" y="31750"/>
                    <a:pt x="4483658" y="30480"/>
                  </a:cubicBezTo>
                  <a:cubicBezTo>
                    <a:pt x="4252656" y="26670"/>
                    <a:pt x="4017867" y="25400"/>
                    <a:pt x="3786864" y="22860"/>
                  </a:cubicBezTo>
                  <a:cubicBezTo>
                    <a:pt x="3752782" y="22860"/>
                    <a:pt x="3714913" y="22860"/>
                    <a:pt x="3680830" y="22860"/>
                  </a:cubicBezTo>
                  <a:cubicBezTo>
                    <a:pt x="3624026" y="22860"/>
                    <a:pt x="3567222" y="22860"/>
                    <a:pt x="3514205" y="22860"/>
                  </a:cubicBezTo>
                  <a:cubicBezTo>
                    <a:pt x="3393024" y="22860"/>
                    <a:pt x="3271842" y="22860"/>
                    <a:pt x="3154448" y="24130"/>
                  </a:cubicBezTo>
                  <a:cubicBezTo>
                    <a:pt x="3052200" y="25400"/>
                    <a:pt x="1329150" y="29210"/>
                    <a:pt x="1226903" y="29210"/>
                  </a:cubicBezTo>
                  <a:cubicBezTo>
                    <a:pt x="1060278" y="29210"/>
                    <a:pt x="893654" y="26670"/>
                    <a:pt x="727029" y="33020"/>
                  </a:cubicBezTo>
                  <a:cubicBezTo>
                    <a:pt x="639930" y="36830"/>
                    <a:pt x="556617" y="36830"/>
                    <a:pt x="473305" y="38100"/>
                  </a:cubicBezTo>
                  <a:cubicBezTo>
                    <a:pt x="329402" y="41910"/>
                    <a:pt x="185499" y="45720"/>
                    <a:pt x="49530" y="50800"/>
                  </a:cubicBezTo>
                  <a:cubicBezTo>
                    <a:pt x="36830" y="50800"/>
                    <a:pt x="34290" y="53340"/>
                    <a:pt x="33020" y="70126"/>
                  </a:cubicBezTo>
                  <a:cubicBezTo>
                    <a:pt x="31750" y="101338"/>
                    <a:pt x="31750" y="132551"/>
                    <a:pt x="30480" y="163763"/>
                  </a:cubicBezTo>
                  <a:cubicBezTo>
                    <a:pt x="29210" y="215784"/>
                    <a:pt x="26670" y="266070"/>
                    <a:pt x="25400" y="318091"/>
                  </a:cubicBezTo>
                  <a:cubicBezTo>
                    <a:pt x="20320" y="373579"/>
                    <a:pt x="26670" y="1729580"/>
                    <a:pt x="29210" y="1785069"/>
                  </a:cubicBezTo>
                  <a:cubicBezTo>
                    <a:pt x="29210" y="1844025"/>
                    <a:pt x="29210" y="1904716"/>
                    <a:pt x="30480" y="1963672"/>
                  </a:cubicBezTo>
                  <a:cubicBezTo>
                    <a:pt x="30480" y="2007023"/>
                    <a:pt x="33020" y="2050373"/>
                    <a:pt x="33020" y="2093724"/>
                  </a:cubicBezTo>
                  <a:cubicBezTo>
                    <a:pt x="33020" y="2140542"/>
                    <a:pt x="33020" y="2187361"/>
                    <a:pt x="31750" y="2233293"/>
                  </a:cubicBezTo>
                  <a:cubicBezTo>
                    <a:pt x="31750" y="2237103"/>
                    <a:pt x="31750" y="2239643"/>
                    <a:pt x="31750" y="2243453"/>
                  </a:cubicBezTo>
                  <a:cubicBezTo>
                    <a:pt x="31750" y="2253613"/>
                    <a:pt x="35560" y="2257423"/>
                    <a:pt x="44450" y="2257423"/>
                  </a:cubicBezTo>
                  <a:cubicBezTo>
                    <a:pt x="75678" y="2257423"/>
                    <a:pt x="128695" y="2258693"/>
                    <a:pt x="177925" y="2258693"/>
                  </a:cubicBezTo>
                  <a:cubicBezTo>
                    <a:pt x="249876" y="2258693"/>
                    <a:pt x="325615" y="2256153"/>
                    <a:pt x="397567" y="2258693"/>
                  </a:cubicBezTo>
                  <a:cubicBezTo>
                    <a:pt x="514961" y="2262503"/>
                    <a:pt x="632356" y="2265043"/>
                    <a:pt x="749751" y="2263773"/>
                  </a:cubicBezTo>
                  <a:cubicBezTo>
                    <a:pt x="825489" y="2262503"/>
                    <a:pt x="897441" y="2265043"/>
                    <a:pt x="973179" y="2265043"/>
                  </a:cubicBezTo>
                  <a:cubicBezTo>
                    <a:pt x="1083000" y="2265043"/>
                    <a:pt x="1192821" y="2263773"/>
                    <a:pt x="1302642" y="2265043"/>
                  </a:cubicBezTo>
                  <a:cubicBezTo>
                    <a:pt x="1465479" y="2266313"/>
                    <a:pt x="3252908" y="2256153"/>
                    <a:pt x="3419532" y="2258693"/>
                  </a:cubicBezTo>
                  <a:cubicBezTo>
                    <a:pt x="3491484" y="2259963"/>
                    <a:pt x="3563435" y="2261233"/>
                    <a:pt x="3631600" y="2261233"/>
                  </a:cubicBezTo>
                  <a:cubicBezTo>
                    <a:pt x="3756569" y="2263773"/>
                    <a:pt x="3877750" y="2259963"/>
                    <a:pt x="4002719" y="2263773"/>
                  </a:cubicBezTo>
                  <a:cubicBezTo>
                    <a:pt x="4104965" y="2266313"/>
                    <a:pt x="4207212" y="2266313"/>
                    <a:pt x="4309460" y="2268853"/>
                  </a:cubicBezTo>
                  <a:cubicBezTo>
                    <a:pt x="4460936" y="2272663"/>
                    <a:pt x="4612414" y="2275203"/>
                    <a:pt x="4763890" y="2276473"/>
                  </a:cubicBezTo>
                  <a:cubicBezTo>
                    <a:pt x="4820694" y="2276473"/>
                    <a:pt x="4843734" y="2275203"/>
                    <a:pt x="4864054" y="22752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-25361" y="5404791"/>
            <a:ext cx="5699251" cy="4780246"/>
          </a:xfrm>
          <a:custGeom>
            <a:avLst/>
            <a:gdLst/>
            <a:ahLst/>
            <a:cxnLst/>
            <a:rect r="r" b="b" t="t" l="l"/>
            <a:pathLst>
              <a:path h="4780246" w="5699251">
                <a:moveTo>
                  <a:pt x="0" y="0"/>
                </a:moveTo>
                <a:lnTo>
                  <a:pt x="5699251" y="0"/>
                </a:lnTo>
                <a:lnTo>
                  <a:pt x="5699251" y="4780247"/>
                </a:lnTo>
                <a:lnTo>
                  <a:pt x="0" y="47802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765808" y="9537600"/>
            <a:ext cx="756384" cy="647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3760">
                <a:solidFill>
                  <a:srgbClr val="000000"/>
                </a:solidFill>
                <a:latin typeface="More Sugar"/>
              </a:rPr>
              <a:t>7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97839" y="875565"/>
            <a:ext cx="13892322" cy="787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56"/>
              </a:lnSpc>
            </a:pPr>
            <a:r>
              <a:rPr lang="en-US" sz="4611">
                <a:solidFill>
                  <a:srgbClr val="000000"/>
                </a:solidFill>
                <a:latin typeface="More Sugar"/>
              </a:rPr>
              <a:t>Enfoque Pedagógico para Preescolar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602731" y="5519373"/>
            <a:ext cx="2520341" cy="2853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19"/>
              </a:lnSpc>
            </a:pPr>
            <a:r>
              <a:rPr lang="en-US" sz="2760">
                <a:solidFill>
                  <a:srgbClr val="000000"/>
                </a:solidFill>
                <a:latin typeface="More Sugar Thin"/>
              </a:rPr>
              <a:t>-Poner en juego su comprensión y reflexión sobre lo que dicen, a quién, cómo y para qué.</a:t>
            </a:r>
          </a:p>
          <a:p>
            <a:pPr algn="just">
              <a:lnSpc>
                <a:spcPts val="3119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8283740" y="2156416"/>
            <a:ext cx="3184893" cy="24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19"/>
              </a:lnSpc>
            </a:pPr>
            <a:r>
              <a:rPr lang="en-US" sz="2760">
                <a:solidFill>
                  <a:srgbClr val="000000"/>
                </a:solidFill>
                <a:latin typeface="More Sugar Thin"/>
              </a:rPr>
              <a:t>-Aproximar a los niños a la lectura y escritura a partir de la exploración y producción de textos.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530788" y="2175466"/>
            <a:ext cx="3184893" cy="2443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19"/>
              </a:lnSpc>
            </a:pPr>
            <a:r>
              <a:rPr lang="en-US" sz="2760">
                <a:solidFill>
                  <a:srgbClr val="000000"/>
                </a:solidFill>
                <a:latin typeface="More Sugar Thin"/>
              </a:rPr>
              <a:t>-Lograr construir ideas más completas y coherentes, ampliar su capacidad de escucha.</a:t>
            </a:r>
          </a:p>
          <a:p>
            <a:pPr algn="just">
              <a:lnSpc>
                <a:spcPts val="3119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3714026" y="2092638"/>
            <a:ext cx="3409045" cy="3263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19"/>
              </a:lnSpc>
            </a:pPr>
            <a:r>
              <a:rPr lang="en-US" sz="2760">
                <a:solidFill>
                  <a:srgbClr val="000000"/>
                </a:solidFill>
                <a:latin typeface="More Sugar Thin"/>
              </a:rPr>
              <a:t>-Se enfoca en que los niños logren gradualmente expresar ideas más completas sobre sus sentimientos, opiniones, percepciones.</a:t>
            </a:r>
          </a:p>
          <a:p>
            <a:pPr algn="just">
              <a:lnSpc>
                <a:spcPts val="3119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8283740" y="5519373"/>
            <a:ext cx="3005286" cy="24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19"/>
              </a:lnSpc>
            </a:pPr>
            <a:r>
              <a:rPr lang="en-US" sz="2760">
                <a:solidFill>
                  <a:srgbClr val="000000"/>
                </a:solidFill>
                <a:latin typeface="More Sugar Thin"/>
              </a:rPr>
              <a:t>-Escuela = crea oportunidades para hablar, aprender a utilizar nuevas palabras y expresiones.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135476" y="5519373"/>
            <a:ext cx="4899671" cy="367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19"/>
              </a:lnSpc>
            </a:pPr>
            <a:r>
              <a:rPr lang="en-US" sz="2760">
                <a:solidFill>
                  <a:srgbClr val="000000"/>
                </a:solidFill>
                <a:latin typeface="More Sugar Thin"/>
              </a:rPr>
              <a:t>-Se planea que los niños logren interesarse en la lectura y lenguaje (escrito, corporal, expresión, etc.), mediante un acercamiento, generando experiencias, no mediante actividades mecánicas, es decir, que lo repitan (como las planas). </a:t>
            </a:r>
          </a:p>
          <a:p>
            <a:pPr algn="just">
              <a:lnSpc>
                <a:spcPts val="311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4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5190" y="-160154"/>
            <a:ext cx="6687899" cy="6408223"/>
          </a:xfrm>
          <a:custGeom>
            <a:avLst/>
            <a:gdLst/>
            <a:ahLst/>
            <a:cxnLst/>
            <a:rect r="r" b="b" t="t" l="l"/>
            <a:pathLst>
              <a:path h="6408223" w="6687899">
                <a:moveTo>
                  <a:pt x="0" y="0"/>
                </a:moveTo>
                <a:lnTo>
                  <a:pt x="6687898" y="0"/>
                </a:lnTo>
                <a:lnTo>
                  <a:pt x="6687898" y="6408223"/>
                </a:lnTo>
                <a:lnTo>
                  <a:pt x="0" y="6408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80811" y="1884617"/>
            <a:ext cx="13326379" cy="6169679"/>
            <a:chOff x="0" y="0"/>
            <a:chExt cx="4355026" cy="201623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4332166" cy="1988295"/>
            </a:xfrm>
            <a:custGeom>
              <a:avLst/>
              <a:gdLst/>
              <a:ahLst/>
              <a:cxnLst/>
              <a:rect r="r" b="b" t="t" l="l"/>
              <a:pathLst>
                <a:path h="1988295" w="4332166">
                  <a:moveTo>
                    <a:pt x="4332166" y="1988295"/>
                  </a:moveTo>
                  <a:lnTo>
                    <a:pt x="0" y="1980675"/>
                  </a:lnTo>
                  <a:lnTo>
                    <a:pt x="0" y="702820"/>
                  </a:lnTo>
                  <a:lnTo>
                    <a:pt x="17780" y="19050"/>
                  </a:lnTo>
                  <a:lnTo>
                    <a:pt x="2158235" y="0"/>
                  </a:lnTo>
                  <a:lnTo>
                    <a:pt x="431311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4361376" cy="2014965"/>
            </a:xfrm>
            <a:custGeom>
              <a:avLst/>
              <a:gdLst/>
              <a:ahLst/>
              <a:cxnLst/>
              <a:rect r="r" b="b" t="t" l="l"/>
              <a:pathLst>
                <a:path h="2014965" w="4361376">
                  <a:moveTo>
                    <a:pt x="4327086" y="21590"/>
                  </a:moveTo>
                  <a:cubicBezTo>
                    <a:pt x="4328356" y="34290"/>
                    <a:pt x="4328356" y="44450"/>
                    <a:pt x="4329626" y="54610"/>
                  </a:cubicBezTo>
                  <a:cubicBezTo>
                    <a:pt x="4332166" y="93569"/>
                    <a:pt x="4333436" y="135891"/>
                    <a:pt x="4335976" y="176701"/>
                  </a:cubicBezTo>
                  <a:cubicBezTo>
                    <a:pt x="4335976" y="235650"/>
                    <a:pt x="4348676" y="1397993"/>
                    <a:pt x="4355026" y="1456941"/>
                  </a:cubicBezTo>
                  <a:cubicBezTo>
                    <a:pt x="4361376" y="1546120"/>
                    <a:pt x="4357566" y="1636810"/>
                    <a:pt x="4357566" y="1725988"/>
                  </a:cubicBezTo>
                  <a:cubicBezTo>
                    <a:pt x="4357566" y="1804586"/>
                    <a:pt x="4358836" y="1877138"/>
                    <a:pt x="4360106" y="1954005"/>
                  </a:cubicBezTo>
                  <a:cubicBezTo>
                    <a:pt x="4360106" y="1975595"/>
                    <a:pt x="4360106" y="1989565"/>
                    <a:pt x="4360106" y="2013695"/>
                  </a:cubicBezTo>
                  <a:cubicBezTo>
                    <a:pt x="4337246" y="2013695"/>
                    <a:pt x="4316926" y="2014965"/>
                    <a:pt x="4288021" y="2013695"/>
                  </a:cubicBezTo>
                  <a:cubicBezTo>
                    <a:pt x="4069027" y="2008615"/>
                    <a:pt x="3846664" y="2014965"/>
                    <a:pt x="3627671" y="2009885"/>
                  </a:cubicBezTo>
                  <a:cubicBezTo>
                    <a:pt x="3496274" y="2006075"/>
                    <a:pt x="3368247" y="2008615"/>
                    <a:pt x="3236851" y="2006075"/>
                  </a:cubicBezTo>
                  <a:cubicBezTo>
                    <a:pt x="3176206" y="2004805"/>
                    <a:pt x="3115562" y="2003535"/>
                    <a:pt x="3054918" y="2002265"/>
                  </a:cubicBezTo>
                  <a:cubicBezTo>
                    <a:pt x="3017857" y="2002265"/>
                    <a:pt x="2984166" y="2003535"/>
                    <a:pt x="2947105" y="2003535"/>
                  </a:cubicBezTo>
                  <a:cubicBezTo>
                    <a:pt x="2852770" y="2002265"/>
                    <a:pt x="2593346" y="2003535"/>
                    <a:pt x="2499011" y="2002265"/>
                  </a:cubicBezTo>
                  <a:cubicBezTo>
                    <a:pt x="2431628" y="2000995"/>
                    <a:pt x="1083975" y="2009885"/>
                    <a:pt x="1016592" y="2008615"/>
                  </a:cubicBezTo>
                  <a:cubicBezTo>
                    <a:pt x="999746" y="2008615"/>
                    <a:pt x="979532" y="2009885"/>
                    <a:pt x="962686" y="2009885"/>
                  </a:cubicBezTo>
                  <a:cubicBezTo>
                    <a:pt x="922256" y="2009885"/>
                    <a:pt x="885196" y="2011155"/>
                    <a:pt x="844766" y="2011155"/>
                  </a:cubicBezTo>
                  <a:cubicBezTo>
                    <a:pt x="743692" y="2011155"/>
                    <a:pt x="645987" y="2009885"/>
                    <a:pt x="544914" y="2008615"/>
                  </a:cubicBezTo>
                  <a:cubicBezTo>
                    <a:pt x="484269" y="2007345"/>
                    <a:pt x="423625" y="2006075"/>
                    <a:pt x="366349" y="2004805"/>
                  </a:cubicBezTo>
                  <a:cubicBezTo>
                    <a:pt x="258537" y="2003535"/>
                    <a:pt x="150725" y="2002265"/>
                    <a:pt x="48260" y="2002265"/>
                  </a:cubicBezTo>
                  <a:cubicBezTo>
                    <a:pt x="38100" y="2002265"/>
                    <a:pt x="29210" y="2002265"/>
                    <a:pt x="19050" y="2000995"/>
                  </a:cubicBezTo>
                  <a:cubicBezTo>
                    <a:pt x="10160" y="1999725"/>
                    <a:pt x="5080" y="1993375"/>
                    <a:pt x="7620" y="1984485"/>
                  </a:cubicBezTo>
                  <a:cubicBezTo>
                    <a:pt x="16510" y="1952713"/>
                    <a:pt x="12700" y="1914926"/>
                    <a:pt x="11430" y="1875627"/>
                  </a:cubicBezTo>
                  <a:cubicBezTo>
                    <a:pt x="10160" y="1795517"/>
                    <a:pt x="6350" y="1716919"/>
                    <a:pt x="7620" y="1636810"/>
                  </a:cubicBezTo>
                  <a:cubicBezTo>
                    <a:pt x="5080" y="1537051"/>
                    <a:pt x="0" y="302156"/>
                    <a:pt x="7620" y="200885"/>
                  </a:cubicBezTo>
                  <a:cubicBezTo>
                    <a:pt x="8890" y="181236"/>
                    <a:pt x="7620" y="160075"/>
                    <a:pt x="8890" y="140425"/>
                  </a:cubicBezTo>
                  <a:cubicBezTo>
                    <a:pt x="10160" y="108684"/>
                    <a:pt x="12700" y="739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497" y="30480"/>
                    <a:pt x="120403" y="29210"/>
                  </a:cubicBezTo>
                  <a:cubicBezTo>
                    <a:pt x="211369" y="25400"/>
                    <a:pt x="302336" y="22860"/>
                    <a:pt x="396672" y="20320"/>
                  </a:cubicBezTo>
                  <a:cubicBezTo>
                    <a:pt x="460685" y="17780"/>
                    <a:pt x="524699" y="16510"/>
                    <a:pt x="585343" y="13970"/>
                  </a:cubicBezTo>
                  <a:cubicBezTo>
                    <a:pt x="645988" y="11430"/>
                    <a:pt x="710001" y="8890"/>
                    <a:pt x="770646" y="8890"/>
                  </a:cubicBezTo>
                  <a:cubicBezTo>
                    <a:pt x="838028" y="7620"/>
                    <a:pt x="905411" y="10160"/>
                    <a:pt x="972793" y="8890"/>
                  </a:cubicBezTo>
                  <a:cubicBezTo>
                    <a:pt x="1057022" y="8890"/>
                    <a:pt x="2583239" y="6350"/>
                    <a:pt x="2667467" y="5080"/>
                  </a:cubicBezTo>
                  <a:cubicBezTo>
                    <a:pt x="2748327" y="3810"/>
                    <a:pt x="2829186" y="2540"/>
                    <a:pt x="2913414" y="2540"/>
                  </a:cubicBezTo>
                  <a:cubicBezTo>
                    <a:pt x="3051549" y="1270"/>
                    <a:pt x="3186314" y="0"/>
                    <a:pt x="3324448" y="0"/>
                  </a:cubicBezTo>
                  <a:cubicBezTo>
                    <a:pt x="3381724" y="0"/>
                    <a:pt x="3442368" y="2540"/>
                    <a:pt x="3499643" y="2540"/>
                  </a:cubicBezTo>
                  <a:cubicBezTo>
                    <a:pt x="3657993" y="3810"/>
                    <a:pt x="3819711" y="5080"/>
                    <a:pt x="3978060" y="7620"/>
                  </a:cubicBezTo>
                  <a:cubicBezTo>
                    <a:pt x="4062289" y="8890"/>
                    <a:pt x="4146517" y="12700"/>
                    <a:pt x="4230745" y="16510"/>
                  </a:cubicBezTo>
                  <a:cubicBezTo>
                    <a:pt x="4250960" y="16510"/>
                    <a:pt x="4271175" y="16510"/>
                    <a:pt x="4288021" y="16510"/>
                  </a:cubicBezTo>
                  <a:cubicBezTo>
                    <a:pt x="4308036" y="17780"/>
                    <a:pt x="4316926" y="20320"/>
                    <a:pt x="4327086" y="21590"/>
                  </a:cubicBezTo>
                  <a:close/>
                  <a:moveTo>
                    <a:pt x="4337246" y="1997185"/>
                  </a:moveTo>
                  <a:cubicBezTo>
                    <a:pt x="4338516" y="1980675"/>
                    <a:pt x="4339786" y="1967975"/>
                    <a:pt x="4339786" y="1955275"/>
                  </a:cubicBezTo>
                  <a:cubicBezTo>
                    <a:pt x="4338516" y="1869581"/>
                    <a:pt x="4337246" y="1789471"/>
                    <a:pt x="4337246" y="1703316"/>
                  </a:cubicBezTo>
                  <a:cubicBezTo>
                    <a:pt x="4337246" y="1664017"/>
                    <a:pt x="4339786" y="1624718"/>
                    <a:pt x="4338516" y="1585419"/>
                  </a:cubicBezTo>
                  <a:cubicBezTo>
                    <a:pt x="4338516" y="1549143"/>
                    <a:pt x="4337246" y="1511355"/>
                    <a:pt x="4335976" y="1475079"/>
                  </a:cubicBezTo>
                  <a:cubicBezTo>
                    <a:pt x="4330896" y="1419154"/>
                    <a:pt x="4319466" y="261345"/>
                    <a:pt x="4319466" y="205420"/>
                  </a:cubicBezTo>
                  <a:cubicBezTo>
                    <a:pt x="4316926" y="158563"/>
                    <a:pt x="4314386" y="110195"/>
                    <a:pt x="4311846" y="63500"/>
                  </a:cubicBezTo>
                  <a:cubicBezTo>
                    <a:pt x="4310576" y="44450"/>
                    <a:pt x="4309306" y="43180"/>
                    <a:pt x="4277913" y="41910"/>
                  </a:cubicBezTo>
                  <a:cubicBezTo>
                    <a:pt x="4267806" y="41910"/>
                    <a:pt x="4261068" y="41910"/>
                    <a:pt x="4250960" y="40640"/>
                  </a:cubicBezTo>
                  <a:cubicBezTo>
                    <a:pt x="4166732" y="36830"/>
                    <a:pt x="4079135" y="31750"/>
                    <a:pt x="3994906" y="30480"/>
                  </a:cubicBezTo>
                  <a:cubicBezTo>
                    <a:pt x="3789389" y="26670"/>
                    <a:pt x="3580503" y="25400"/>
                    <a:pt x="3374986" y="22860"/>
                  </a:cubicBezTo>
                  <a:cubicBezTo>
                    <a:pt x="3344663" y="22860"/>
                    <a:pt x="3310972" y="22860"/>
                    <a:pt x="3280650" y="22860"/>
                  </a:cubicBezTo>
                  <a:cubicBezTo>
                    <a:pt x="3230113" y="22860"/>
                    <a:pt x="3179576" y="22860"/>
                    <a:pt x="3132408" y="22860"/>
                  </a:cubicBezTo>
                  <a:cubicBezTo>
                    <a:pt x="3024596" y="22860"/>
                    <a:pt x="2916783" y="22860"/>
                    <a:pt x="2812340" y="24130"/>
                  </a:cubicBezTo>
                  <a:cubicBezTo>
                    <a:pt x="2721374" y="25400"/>
                    <a:pt x="1188418" y="29210"/>
                    <a:pt x="1097451" y="29210"/>
                  </a:cubicBezTo>
                  <a:cubicBezTo>
                    <a:pt x="949210" y="29210"/>
                    <a:pt x="800968" y="26670"/>
                    <a:pt x="652726" y="33020"/>
                  </a:cubicBezTo>
                  <a:cubicBezTo>
                    <a:pt x="575236" y="36830"/>
                    <a:pt x="501115" y="36830"/>
                    <a:pt x="426994" y="38100"/>
                  </a:cubicBezTo>
                  <a:cubicBezTo>
                    <a:pt x="298967" y="41910"/>
                    <a:pt x="170940" y="45720"/>
                    <a:pt x="49530" y="50800"/>
                  </a:cubicBezTo>
                  <a:cubicBezTo>
                    <a:pt x="36830" y="50800"/>
                    <a:pt x="34290" y="53340"/>
                    <a:pt x="33020" y="69385"/>
                  </a:cubicBezTo>
                  <a:cubicBezTo>
                    <a:pt x="31750" y="96592"/>
                    <a:pt x="31750" y="123799"/>
                    <a:pt x="30480" y="151006"/>
                  </a:cubicBezTo>
                  <a:cubicBezTo>
                    <a:pt x="29210" y="196351"/>
                    <a:pt x="26670" y="240184"/>
                    <a:pt x="25400" y="285529"/>
                  </a:cubicBezTo>
                  <a:cubicBezTo>
                    <a:pt x="20320" y="333897"/>
                    <a:pt x="26670" y="1515890"/>
                    <a:pt x="29210" y="1564258"/>
                  </a:cubicBezTo>
                  <a:cubicBezTo>
                    <a:pt x="29210" y="1615649"/>
                    <a:pt x="29210" y="1668551"/>
                    <a:pt x="30480" y="1719942"/>
                  </a:cubicBezTo>
                  <a:cubicBezTo>
                    <a:pt x="30480" y="1757730"/>
                    <a:pt x="33020" y="1795517"/>
                    <a:pt x="33020" y="1833305"/>
                  </a:cubicBezTo>
                  <a:cubicBezTo>
                    <a:pt x="33020" y="1874115"/>
                    <a:pt x="33020" y="1914926"/>
                    <a:pt x="31750" y="1955275"/>
                  </a:cubicBezTo>
                  <a:cubicBezTo>
                    <a:pt x="31750" y="1959085"/>
                    <a:pt x="31750" y="1961625"/>
                    <a:pt x="31750" y="1965435"/>
                  </a:cubicBezTo>
                  <a:cubicBezTo>
                    <a:pt x="31750" y="1975595"/>
                    <a:pt x="35560" y="1979405"/>
                    <a:pt x="44450" y="1979405"/>
                  </a:cubicBezTo>
                  <a:cubicBezTo>
                    <a:pt x="73235" y="1979405"/>
                    <a:pt x="120403" y="1980675"/>
                    <a:pt x="164201" y="1980675"/>
                  </a:cubicBezTo>
                  <a:cubicBezTo>
                    <a:pt x="228215" y="1980675"/>
                    <a:pt x="295598" y="1978135"/>
                    <a:pt x="359611" y="1980675"/>
                  </a:cubicBezTo>
                  <a:cubicBezTo>
                    <a:pt x="464054" y="1984485"/>
                    <a:pt x="568498" y="1987025"/>
                    <a:pt x="672941" y="1985755"/>
                  </a:cubicBezTo>
                  <a:cubicBezTo>
                    <a:pt x="740323" y="1984485"/>
                    <a:pt x="804337" y="1987025"/>
                    <a:pt x="871720" y="1987025"/>
                  </a:cubicBezTo>
                  <a:cubicBezTo>
                    <a:pt x="969424" y="1987025"/>
                    <a:pt x="1067129" y="1985755"/>
                    <a:pt x="1164834" y="1987025"/>
                  </a:cubicBezTo>
                  <a:cubicBezTo>
                    <a:pt x="1309707" y="1988295"/>
                    <a:pt x="2899938" y="1978135"/>
                    <a:pt x="3048180" y="1980675"/>
                  </a:cubicBezTo>
                  <a:cubicBezTo>
                    <a:pt x="3112193" y="1981945"/>
                    <a:pt x="3176206" y="1983215"/>
                    <a:pt x="3236851" y="1983215"/>
                  </a:cubicBezTo>
                  <a:cubicBezTo>
                    <a:pt x="3348033" y="1985755"/>
                    <a:pt x="3455845" y="1981945"/>
                    <a:pt x="3567026" y="1985755"/>
                  </a:cubicBezTo>
                  <a:cubicBezTo>
                    <a:pt x="3657993" y="1988295"/>
                    <a:pt x="3748959" y="1988295"/>
                    <a:pt x="3839926" y="1990835"/>
                  </a:cubicBezTo>
                  <a:cubicBezTo>
                    <a:pt x="3974691" y="1994645"/>
                    <a:pt x="4109457" y="1997185"/>
                    <a:pt x="4244222" y="1998455"/>
                  </a:cubicBezTo>
                  <a:cubicBezTo>
                    <a:pt x="4294759" y="1998455"/>
                    <a:pt x="4316926" y="1997185"/>
                    <a:pt x="4337246" y="19971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294861" y="8054296"/>
            <a:ext cx="3180318" cy="1567029"/>
          </a:xfrm>
          <a:custGeom>
            <a:avLst/>
            <a:gdLst/>
            <a:ahLst/>
            <a:cxnLst/>
            <a:rect r="r" b="b" t="t" l="l"/>
            <a:pathLst>
              <a:path h="1567029" w="3180318">
                <a:moveTo>
                  <a:pt x="0" y="0"/>
                </a:moveTo>
                <a:lnTo>
                  <a:pt x="3180317" y="0"/>
                </a:lnTo>
                <a:lnTo>
                  <a:pt x="3180317" y="1567030"/>
                </a:lnTo>
                <a:lnTo>
                  <a:pt x="0" y="1567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416867" y="1884617"/>
            <a:ext cx="2071033" cy="855917"/>
          </a:xfrm>
          <a:custGeom>
            <a:avLst/>
            <a:gdLst/>
            <a:ahLst/>
            <a:cxnLst/>
            <a:rect r="r" b="b" t="t" l="l"/>
            <a:pathLst>
              <a:path h="855917" w="2071033">
                <a:moveTo>
                  <a:pt x="0" y="0"/>
                </a:moveTo>
                <a:lnTo>
                  <a:pt x="2071033" y="0"/>
                </a:lnTo>
                <a:lnTo>
                  <a:pt x="2071033" y="855918"/>
                </a:lnTo>
                <a:lnTo>
                  <a:pt x="0" y="8559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765808" y="9258300"/>
            <a:ext cx="756384" cy="711001"/>
          </a:xfrm>
          <a:custGeom>
            <a:avLst/>
            <a:gdLst/>
            <a:ahLst/>
            <a:cxnLst/>
            <a:rect r="r" b="b" t="t" l="l"/>
            <a:pathLst>
              <a:path h="711001" w="756384">
                <a:moveTo>
                  <a:pt x="0" y="0"/>
                </a:moveTo>
                <a:lnTo>
                  <a:pt x="756384" y="0"/>
                </a:lnTo>
                <a:lnTo>
                  <a:pt x="756384" y="711001"/>
                </a:lnTo>
                <a:lnTo>
                  <a:pt x="0" y="7110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995277" y="7644691"/>
            <a:ext cx="5264023" cy="2737292"/>
          </a:xfrm>
          <a:custGeom>
            <a:avLst/>
            <a:gdLst/>
            <a:ahLst/>
            <a:cxnLst/>
            <a:rect r="r" b="b" t="t" l="l"/>
            <a:pathLst>
              <a:path h="2737292" w="5264023">
                <a:moveTo>
                  <a:pt x="0" y="0"/>
                </a:moveTo>
                <a:lnTo>
                  <a:pt x="5264023" y="0"/>
                </a:lnTo>
                <a:lnTo>
                  <a:pt x="5264023" y="2737292"/>
                </a:lnTo>
                <a:lnTo>
                  <a:pt x="0" y="2737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484195" y="150944"/>
            <a:ext cx="2567475" cy="1755511"/>
          </a:xfrm>
          <a:custGeom>
            <a:avLst/>
            <a:gdLst/>
            <a:ahLst/>
            <a:cxnLst/>
            <a:rect r="r" b="b" t="t" l="l"/>
            <a:pathLst>
              <a:path h="1755511" w="2567475">
                <a:moveTo>
                  <a:pt x="0" y="0"/>
                </a:moveTo>
                <a:lnTo>
                  <a:pt x="2567475" y="0"/>
                </a:lnTo>
                <a:lnTo>
                  <a:pt x="2567475" y="1755512"/>
                </a:lnTo>
                <a:lnTo>
                  <a:pt x="0" y="17555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765808" y="9251982"/>
            <a:ext cx="756384" cy="647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3760">
                <a:solidFill>
                  <a:srgbClr val="000000"/>
                </a:solidFill>
                <a:latin typeface="More Sugar"/>
              </a:rPr>
              <a:t>8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767932" y="277733"/>
            <a:ext cx="13892322" cy="1606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56"/>
              </a:lnSpc>
            </a:pPr>
            <a:r>
              <a:rPr lang="en-US" sz="4611">
                <a:solidFill>
                  <a:srgbClr val="000000"/>
                </a:solidFill>
                <a:latin typeface="More Sugar"/>
              </a:rPr>
              <a:t>Las Situaciones de la Escuela deben ser Oportunidades que Permitan a los Niños: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669112" y="2131095"/>
            <a:ext cx="5632762" cy="1643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19"/>
              </a:lnSpc>
            </a:pPr>
            <a:r>
              <a:rPr lang="en-US" sz="2760">
                <a:solidFill>
                  <a:srgbClr val="000000"/>
                </a:solidFill>
                <a:latin typeface="More Sugar Thin"/>
              </a:rPr>
              <a:t>1. </a:t>
            </a:r>
            <a:r>
              <a:rPr lang="en-US" sz="2760">
                <a:solidFill>
                  <a:srgbClr val="F43126"/>
                </a:solidFill>
                <a:latin typeface="More Sugar Thin"/>
              </a:rPr>
              <a:t>Hablar</a:t>
            </a:r>
            <a:r>
              <a:rPr lang="en-US" sz="2760">
                <a:solidFill>
                  <a:srgbClr val="000000"/>
                </a:solidFill>
                <a:latin typeface="More Sugar Thin"/>
              </a:rPr>
              <a:t> de las diferentes experiencias, sucesos o temas; escuchar y ser escuchados respetuosamente.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669112" y="4157087"/>
            <a:ext cx="5632762" cy="1234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19"/>
              </a:lnSpc>
            </a:pPr>
            <a:r>
              <a:rPr lang="en-US" sz="2760">
                <a:solidFill>
                  <a:srgbClr val="000000"/>
                </a:solidFill>
                <a:latin typeface="More Sugar Thin"/>
              </a:rPr>
              <a:t>2. </a:t>
            </a:r>
            <a:r>
              <a:rPr lang="en-US" sz="2760">
                <a:solidFill>
                  <a:srgbClr val="F43126"/>
                </a:solidFill>
                <a:latin typeface="More Sugar Thin"/>
              </a:rPr>
              <a:t>Responder</a:t>
            </a:r>
            <a:r>
              <a:rPr lang="en-US" sz="2760">
                <a:solidFill>
                  <a:srgbClr val="000000"/>
                </a:solidFill>
                <a:latin typeface="More Sugar Thin"/>
              </a:rPr>
              <a:t> a preguntas abiertas formulando explicaciones cada vez más completas.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69112" y="5772302"/>
            <a:ext cx="5632762" cy="2053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19"/>
              </a:lnSpc>
            </a:pPr>
            <a:r>
              <a:rPr lang="en-US" sz="2760">
                <a:solidFill>
                  <a:srgbClr val="000000"/>
                </a:solidFill>
                <a:latin typeface="More Sugar Thin"/>
              </a:rPr>
              <a:t>3. </a:t>
            </a:r>
            <a:r>
              <a:rPr lang="en-US" sz="2760">
                <a:solidFill>
                  <a:srgbClr val="F43126"/>
                </a:solidFill>
                <a:latin typeface="More Sugar Thin"/>
              </a:rPr>
              <a:t>Explorar</a:t>
            </a:r>
            <a:r>
              <a:rPr lang="en-US" sz="2760">
                <a:solidFill>
                  <a:srgbClr val="000000"/>
                </a:solidFill>
                <a:latin typeface="More Sugar Thin"/>
              </a:rPr>
              <a:t> textos diversos; aprender por uso y descubrimiento, sus características como organización del texto y de otros recursos.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784105" y="2131095"/>
            <a:ext cx="5632762" cy="1643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19"/>
              </a:lnSpc>
            </a:pPr>
            <a:r>
              <a:rPr lang="en-US" sz="2760">
                <a:solidFill>
                  <a:srgbClr val="000000"/>
                </a:solidFill>
                <a:latin typeface="More Sugar Thin"/>
              </a:rPr>
              <a:t>4. </a:t>
            </a:r>
            <a:r>
              <a:rPr lang="en-US" sz="2760">
                <a:solidFill>
                  <a:srgbClr val="F43126"/>
                </a:solidFill>
                <a:latin typeface="More Sugar Thin"/>
              </a:rPr>
              <a:t>Comentar</a:t>
            </a:r>
            <a:r>
              <a:rPr lang="en-US" sz="2760">
                <a:solidFill>
                  <a:srgbClr val="000000"/>
                </a:solidFill>
                <a:latin typeface="More Sugar Thin"/>
              </a:rPr>
              <a:t> sus ideas sobre diferentes textos con apoyo de la educadora por preguntas de reflexión.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784105" y="4157087"/>
            <a:ext cx="5632762" cy="1234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19"/>
              </a:lnSpc>
            </a:pPr>
            <a:r>
              <a:rPr lang="en-US" sz="2760">
                <a:solidFill>
                  <a:srgbClr val="000000"/>
                </a:solidFill>
                <a:latin typeface="More Sugar Thin"/>
              </a:rPr>
              <a:t>5. </a:t>
            </a:r>
            <a:r>
              <a:rPr lang="en-US" sz="2760">
                <a:solidFill>
                  <a:srgbClr val="F43126"/>
                </a:solidFill>
                <a:latin typeface="More Sugar Thin"/>
              </a:rPr>
              <a:t>Comunicarse</a:t>
            </a:r>
            <a:r>
              <a:rPr lang="en-US" sz="2760">
                <a:solidFill>
                  <a:srgbClr val="000000"/>
                </a:solidFill>
                <a:latin typeface="More Sugar Thin"/>
              </a:rPr>
              <a:t> oralmente y por escrito con intenciones e interlocutores específicos.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784105" y="5772302"/>
            <a:ext cx="5632762" cy="1643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19"/>
              </a:lnSpc>
            </a:pPr>
            <a:r>
              <a:rPr lang="en-US" sz="2760">
                <a:solidFill>
                  <a:srgbClr val="000000"/>
                </a:solidFill>
                <a:latin typeface="More Sugar Thin"/>
              </a:rPr>
              <a:t>6. </a:t>
            </a:r>
            <a:r>
              <a:rPr lang="en-US" sz="2760">
                <a:solidFill>
                  <a:srgbClr val="F43126"/>
                </a:solidFill>
                <a:latin typeface="More Sugar Thin"/>
              </a:rPr>
              <a:t>Escribir</a:t>
            </a:r>
            <a:r>
              <a:rPr lang="en-US" sz="2760">
                <a:solidFill>
                  <a:srgbClr val="000000"/>
                </a:solidFill>
                <a:latin typeface="More Sugar Thin"/>
              </a:rPr>
              <a:t> palabras, frases y textos breves en el marco de situaciones comunicativas (invitaciones, carteles, cartas, registros, etc.)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DAF03pgz2n0</dc:identifier>
  <dcterms:modified xsi:type="dcterms:W3CDTF">2011-08-01T06:04:30Z</dcterms:modified>
  <cp:revision>1</cp:revision>
  <dc:title>lenguaje</dc:title>
</cp:coreProperties>
</file>