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2" r:id="rId6"/>
    <p:sldId id="270" r:id="rId7"/>
    <p:sldId id="274" r:id="rId8"/>
    <p:sldId id="272" r:id="rId9"/>
    <p:sldId id="261" r:id="rId10"/>
    <p:sldId id="271" r:id="rId11"/>
    <p:sldId id="263" r:id="rId12"/>
    <p:sldId id="257" r:id="rId13"/>
    <p:sldId id="260" r:id="rId14"/>
    <p:sldId id="258" r:id="rId15"/>
    <p:sldId id="266" r:id="rId16"/>
    <p:sldId id="269" r:id="rId17"/>
    <p:sldId id="273" r:id="rId18"/>
    <p:sldId id="276" r:id="rId19"/>
    <p:sldId id="275" r:id="rId2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5B5CC-6B44-4BCC-941F-4CA00C872584}" v="327" dt="2022-11-04T16:02:5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9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0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53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5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9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4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2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674A-9C3C-497A-9693-5244AE4C4093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s.liveworksheets.com/worksheets/en/English_language/Modal_verbs/Would_and_will_for_requests._ir1305484xy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7948013-89A0-8A6F-ACCB-170FF833D85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E73717-27A1-3778-C35E-76554D4BBF68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restaurant.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7780521-BCE1-61C2-9C0F-40457DB04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Friendly waiter taking order from customer. | CanStock">
            <a:extLst>
              <a:ext uri="{FF2B5EF4-FFF2-40B4-BE49-F238E27FC236}">
                <a16:creationId xmlns:a16="http://schemas.microsoft.com/office/drawing/2014/main" id="{186DCAC0-72BC-D991-8FAE-E726A42AD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t="140" r="12667" b="5664"/>
          <a:stretch/>
        </p:blipFill>
        <p:spPr bwMode="auto">
          <a:xfrm>
            <a:off x="0" y="1252023"/>
            <a:ext cx="3753989" cy="4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8DC51E-904D-A008-E0DD-2668184902D3}"/>
              </a:ext>
            </a:extLst>
          </p:cNvPr>
          <p:cNvSpPr txBox="1"/>
          <p:nvPr/>
        </p:nvSpPr>
        <p:spPr>
          <a:xfrm>
            <a:off x="2243794" y="2234976"/>
            <a:ext cx="694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408533-AA64-0706-27D2-1D5C5C9F248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4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13B77-6027-48E2-6B5B-A321435F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55482" r="64890" b="23116"/>
          <a:stretch/>
        </p:blipFill>
        <p:spPr>
          <a:xfrm>
            <a:off x="281354" y="2616589"/>
            <a:ext cx="8412480" cy="40092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6F3C10-DA43-B93B-DEF4-FBE2DB9981E0}"/>
              </a:ext>
            </a:extLst>
          </p:cNvPr>
          <p:cNvSpPr txBox="1"/>
          <p:nvPr/>
        </p:nvSpPr>
        <p:spPr>
          <a:xfrm>
            <a:off x="3305908" y="98475"/>
            <a:ext cx="255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84 ex2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2C4485-A354-E16A-050C-EE0905640F3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B349096-E221-40A8-5E8D-1EADA40C7DF3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0928A31-A070-CDAF-FFAE-F4192C2C1C66}"/>
              </a:ext>
            </a:extLst>
          </p:cNvPr>
          <p:cNvSpPr txBox="1"/>
          <p:nvPr/>
        </p:nvSpPr>
        <p:spPr>
          <a:xfrm>
            <a:off x="0" y="2138288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Complete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conversation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Would</a:t>
            </a:r>
            <a:r>
              <a:rPr lang="es-MX" sz="2000" dirty="0"/>
              <a:t>, </a:t>
            </a:r>
            <a:r>
              <a:rPr lang="es-MX" sz="2000" dirty="0" err="1"/>
              <a:t>I´d</a:t>
            </a:r>
            <a:r>
              <a:rPr lang="es-MX" sz="2000" dirty="0"/>
              <a:t> </a:t>
            </a:r>
            <a:r>
              <a:rPr lang="es-MX" sz="2000" dirty="0" err="1"/>
              <a:t>or</a:t>
            </a:r>
            <a:r>
              <a:rPr lang="es-MX" sz="2000" dirty="0"/>
              <a:t> </a:t>
            </a:r>
            <a:r>
              <a:rPr lang="es-MX" sz="2000" dirty="0" err="1"/>
              <a:t>I´ll</a:t>
            </a:r>
            <a:r>
              <a:rPr lang="es-MX" sz="2000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BDEC64-78B5-1082-F8B7-96167092E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6" t="45763" r="56106" b="48320"/>
          <a:stretch/>
        </p:blipFill>
        <p:spPr>
          <a:xfrm>
            <a:off x="1631852" y="675250"/>
            <a:ext cx="7315200" cy="1083211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485C5B2-EF90-2A12-06E3-34E9A065E36F}"/>
              </a:ext>
            </a:extLst>
          </p:cNvPr>
          <p:cNvSpPr/>
          <p:nvPr/>
        </p:nvSpPr>
        <p:spPr>
          <a:xfrm>
            <a:off x="1017368" y="648572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AFF03CCF-BE6A-4613-579D-75D1A03D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1" y="46923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376AF4-C7F8-5CCE-F1D3-4CB0315D21E1}"/>
              </a:ext>
            </a:extLst>
          </p:cNvPr>
          <p:cNvSpPr txBox="1"/>
          <p:nvPr/>
        </p:nvSpPr>
        <p:spPr>
          <a:xfrm>
            <a:off x="3277069" y="3184003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will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E7771-3402-29BD-F915-995A6B4B95B0}"/>
              </a:ext>
            </a:extLst>
          </p:cNvPr>
          <p:cNvSpPr txBox="1"/>
          <p:nvPr/>
        </p:nvSpPr>
        <p:spPr>
          <a:xfrm>
            <a:off x="1302181" y="3620331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28EAD4-227F-F2AB-1498-1FFA206AFA21}"/>
              </a:ext>
            </a:extLst>
          </p:cNvPr>
          <p:cNvSpPr txBox="1"/>
          <p:nvPr/>
        </p:nvSpPr>
        <p:spPr>
          <a:xfrm>
            <a:off x="2118258" y="4074616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will</a:t>
            </a:r>
            <a:r>
              <a:rPr lang="es-MX" dirty="0"/>
              <a:t>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F4250B-19C1-901B-2D4A-76698EDA51CF}"/>
              </a:ext>
            </a:extLst>
          </p:cNvPr>
          <p:cNvSpPr txBox="1"/>
          <p:nvPr/>
        </p:nvSpPr>
        <p:spPr>
          <a:xfrm>
            <a:off x="2118258" y="4528902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BE4B23-4056-912C-B42C-5B41AF0EDFE7}"/>
              </a:ext>
            </a:extLst>
          </p:cNvPr>
          <p:cNvSpPr txBox="1"/>
          <p:nvPr/>
        </p:nvSpPr>
        <p:spPr>
          <a:xfrm>
            <a:off x="1755058" y="5392725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A8DB16-458D-653C-81D4-C99A94C7898F}"/>
              </a:ext>
            </a:extLst>
          </p:cNvPr>
          <p:cNvSpPr txBox="1"/>
          <p:nvPr/>
        </p:nvSpPr>
        <p:spPr>
          <a:xfrm>
            <a:off x="2118258" y="5896050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I’d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314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A7DC60-9DF8-9829-4FD3-F892190EB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4" t="20625" r="9846" b="25031"/>
          <a:stretch/>
        </p:blipFill>
        <p:spPr>
          <a:xfrm>
            <a:off x="337620" y="942536"/>
            <a:ext cx="8454687" cy="5627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FFC47D-757D-3134-4744-90F46B5136DD}"/>
              </a:ext>
            </a:extLst>
          </p:cNvPr>
          <p:cNvSpPr txBox="1"/>
          <p:nvPr/>
        </p:nvSpPr>
        <p:spPr>
          <a:xfrm>
            <a:off x="3319976" y="0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17 ex 6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5EE2DC-7D10-8821-C87D-D5864D415BB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65FDFA-F0BD-B379-2BAD-AF5C45E549D4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A1CE9FC-592C-1460-198C-197D7288316C}"/>
              </a:ext>
            </a:extLst>
          </p:cNvPr>
          <p:cNvSpPr txBox="1"/>
          <p:nvPr/>
        </p:nvSpPr>
        <p:spPr>
          <a:xfrm>
            <a:off x="70337" y="422031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responses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C6E431A-6B88-2DBF-38C9-84035B0885BB}"/>
              </a:ext>
            </a:extLst>
          </p:cNvPr>
          <p:cNvSpPr txBox="1"/>
          <p:nvPr/>
        </p:nvSpPr>
        <p:spPr>
          <a:xfrm>
            <a:off x="963312" y="3197856"/>
            <a:ext cx="235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I’d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soup</a:t>
            </a:r>
            <a:r>
              <a:rPr lang="es-MX" dirty="0"/>
              <a:t>, </a:t>
            </a:r>
            <a:r>
              <a:rPr lang="es-MX" dirty="0" err="1"/>
              <a:t>please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2D4FA5-6EA7-4DD0-2DE0-C2B718DB3C26}"/>
              </a:ext>
            </a:extLst>
          </p:cNvPr>
          <p:cNvSpPr txBox="1"/>
          <p:nvPr/>
        </p:nvSpPr>
        <p:spPr>
          <a:xfrm>
            <a:off x="1116630" y="5037562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I”ll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pepperoni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F29520-F0C4-465A-E31C-DA531B18B6FA}"/>
              </a:ext>
            </a:extLst>
          </p:cNvPr>
          <p:cNvSpPr txBox="1"/>
          <p:nvPr/>
        </p:nvSpPr>
        <p:spPr>
          <a:xfrm>
            <a:off x="5824026" y="1327041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No, </a:t>
            </a:r>
            <a:r>
              <a:rPr lang="es-MX" dirty="0" err="1"/>
              <a:t>thanks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FA48B9-CC7E-4911-D8CF-A6F7C47B21CD}"/>
              </a:ext>
            </a:extLst>
          </p:cNvPr>
          <p:cNvSpPr txBox="1"/>
          <p:nvPr/>
        </p:nvSpPr>
        <p:spPr>
          <a:xfrm>
            <a:off x="5824026" y="3197856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Vainilla, </a:t>
            </a:r>
            <a:r>
              <a:rPr lang="es-MX" dirty="0" err="1"/>
              <a:t>please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92DD3-9BB2-A6CC-CFD1-2E7D786E41E7}"/>
              </a:ext>
            </a:extLst>
          </p:cNvPr>
          <p:cNvSpPr txBox="1"/>
          <p:nvPr/>
        </p:nvSpPr>
        <p:spPr>
          <a:xfrm>
            <a:off x="5533724" y="5037562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That’ll</a:t>
            </a:r>
            <a:r>
              <a:rPr lang="es-MX" dirty="0"/>
              <a:t> be </a:t>
            </a:r>
            <a:r>
              <a:rPr lang="es-MX" dirty="0" err="1"/>
              <a:t>all,thanks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633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1A6094-BF6A-7411-5F20-89366314D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87" t="20103" r="41019" b="51702"/>
          <a:stretch/>
        </p:blipFill>
        <p:spPr>
          <a:xfrm>
            <a:off x="5613008" y="1842867"/>
            <a:ext cx="3349710" cy="30526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D0DC44-9731-8E6B-3F38-1C4E95FB6E17}"/>
              </a:ext>
            </a:extLst>
          </p:cNvPr>
          <p:cNvSpPr txBox="1"/>
          <p:nvPr/>
        </p:nvSpPr>
        <p:spPr>
          <a:xfrm>
            <a:off x="6639952" y="70338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20 ex 9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5ACC57-67C7-A110-66CC-E6D7F755C3B1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late”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F84A35-64CB-D687-DCD9-5E2B0E33663E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D83489B-E2DE-3C37-F0F8-B102179CB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39" t="29008" r="58657" b="56416"/>
          <a:stretch/>
        </p:blipFill>
        <p:spPr>
          <a:xfrm>
            <a:off x="56272" y="1659989"/>
            <a:ext cx="5795889" cy="34606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5ED61DB-484F-7073-C807-00D21DFF6CB6}"/>
              </a:ext>
            </a:extLst>
          </p:cNvPr>
          <p:cNvSpPr txBox="1"/>
          <p:nvPr/>
        </p:nvSpPr>
        <p:spPr>
          <a:xfrm>
            <a:off x="1" y="464234"/>
            <a:ext cx="882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Steven and Sarah are </a:t>
            </a:r>
            <a:r>
              <a:rPr lang="es-MX" dirty="0" err="1"/>
              <a:t>working</a:t>
            </a:r>
            <a:r>
              <a:rPr lang="es-MX" dirty="0"/>
              <a:t> late. Listen as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boss</a:t>
            </a:r>
            <a:r>
              <a:rPr lang="es-MX" dirty="0"/>
              <a:t> </a:t>
            </a:r>
            <a:r>
              <a:rPr lang="es-MX" dirty="0" err="1"/>
              <a:t>asks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dinner</a:t>
            </a:r>
            <a:r>
              <a:rPr lang="es-MX" dirty="0"/>
              <a:t>. </a:t>
            </a:r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?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C5BCE-EDF1-125A-F714-9583C56A4A09}"/>
              </a:ext>
            </a:extLst>
          </p:cNvPr>
          <p:cNvSpPr txBox="1"/>
          <p:nvPr/>
        </p:nvSpPr>
        <p:spPr>
          <a:xfrm>
            <a:off x="53925" y="5287117"/>
            <a:ext cx="89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after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food</a:t>
            </a:r>
            <a:r>
              <a:rPr lang="es-MX" dirty="0"/>
              <a:t> </a:t>
            </a:r>
            <a:r>
              <a:rPr lang="es-MX" dirty="0" err="1"/>
              <a:t>arrives</a:t>
            </a:r>
            <a:r>
              <a:rPr lang="es-MX" dirty="0"/>
              <a:t>. </a:t>
            </a:r>
          </a:p>
        </p:txBody>
      </p:sp>
      <p:pic>
        <p:nvPicPr>
          <p:cNvPr id="13" name="1B5182D7">
            <a:hlinkClick r:id="" action="ppaction://media"/>
            <a:extLst>
              <a:ext uri="{FF2B5EF4-FFF2-40B4-BE49-F238E27FC236}">
                <a16:creationId xmlns:a16="http://schemas.microsoft.com/office/drawing/2014/main" id="{6F9F849E-1A6C-BD4D-7C9C-F02D678E1F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024" y="5873896"/>
            <a:ext cx="609600" cy="609600"/>
          </a:xfrm>
          <a:prstGeom prst="rect">
            <a:avLst/>
          </a:prstGeom>
        </p:spPr>
      </p:pic>
      <p:pic>
        <p:nvPicPr>
          <p:cNvPr id="14" name="2388716F">
            <a:hlinkClick r:id="" action="ppaction://media"/>
            <a:extLst>
              <a:ext uri="{FF2B5EF4-FFF2-40B4-BE49-F238E27FC236}">
                <a16:creationId xmlns:a16="http://schemas.microsoft.com/office/drawing/2014/main" id="{AADE7F83-6081-6536-1EDE-864907AA52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50" y="1056346"/>
            <a:ext cx="609600" cy="609600"/>
          </a:xfrm>
          <a:prstGeom prst="rect">
            <a:avLst/>
          </a:prstGeom>
        </p:spPr>
      </p:pic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4E4336BD-E316-29B8-BAED-71C939AE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12910"/>
              </p:ext>
            </p:extLst>
          </p:nvPr>
        </p:nvGraphicFramePr>
        <p:xfrm>
          <a:off x="1383324" y="6011203"/>
          <a:ext cx="72823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187">
                  <a:extLst>
                    <a:ext uri="{9D8B030D-6E8A-4147-A177-3AD203B41FA5}">
                      <a16:colId xmlns:a16="http://schemas.microsoft.com/office/drawing/2014/main" val="2075749428"/>
                    </a:ext>
                  </a:extLst>
                </a:gridCol>
                <a:gridCol w="3641187">
                  <a:extLst>
                    <a:ext uri="{9D8B030D-6E8A-4147-A177-3AD203B41FA5}">
                      <a16:colId xmlns:a16="http://schemas.microsoft.com/office/drawing/2014/main" val="1180396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/>
                        <a:t>Cream</a:t>
                      </a:r>
                      <a:endParaRPr lang="es-MX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Blue Berry </a:t>
                      </a:r>
                      <a:r>
                        <a:rPr lang="es-MX" dirty="0" err="1"/>
                        <a:t>pay</a:t>
                      </a:r>
                      <a:r>
                        <a:rPr lang="es-MX" dirty="0"/>
                        <a:t>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8460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797B35B-0289-19EB-AF89-2FB03A560994}"/>
              </a:ext>
            </a:extLst>
          </p:cNvPr>
          <p:cNvSpPr txBox="1"/>
          <p:nvPr/>
        </p:nvSpPr>
        <p:spPr>
          <a:xfrm>
            <a:off x="1410286" y="5683740"/>
            <a:ext cx="6186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ítems </a:t>
            </a:r>
            <a:r>
              <a:rPr lang="es-MX" dirty="0" err="1"/>
              <a:t>that</a:t>
            </a:r>
            <a:r>
              <a:rPr lang="es-MX" dirty="0"/>
              <a:t> are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order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93B149-08A9-F899-E7E0-399DA0DFEF1D}"/>
              </a:ext>
            </a:extLst>
          </p:cNvPr>
          <p:cNvSpPr txBox="1"/>
          <p:nvPr/>
        </p:nvSpPr>
        <p:spPr>
          <a:xfrm>
            <a:off x="3872303" y="2924790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italia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4129E7-7A16-ECE5-DF87-2B5E6B81FACC}"/>
              </a:ext>
            </a:extLst>
          </p:cNvPr>
          <p:cNvSpPr txBox="1"/>
          <p:nvPr/>
        </p:nvSpPr>
        <p:spPr>
          <a:xfrm>
            <a:off x="267507" y="2315775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Soshes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383066-F579-6612-2C9A-7FDD7B145CFA}"/>
              </a:ext>
            </a:extLst>
          </p:cNvPr>
          <p:cNvSpPr txBox="1"/>
          <p:nvPr/>
        </p:nvSpPr>
        <p:spPr>
          <a:xfrm>
            <a:off x="4715234" y="2317310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peppers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4389BE-9194-7FB9-BCB4-123231E2B55E}"/>
              </a:ext>
            </a:extLst>
          </p:cNvPr>
          <p:cNvSpPr txBox="1"/>
          <p:nvPr/>
        </p:nvSpPr>
        <p:spPr>
          <a:xfrm>
            <a:off x="1085475" y="2892001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Vinegret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69E076A-55F8-42D0-F539-61E1EFCA7A23}"/>
              </a:ext>
            </a:extLst>
          </p:cNvPr>
          <p:cNvSpPr txBox="1"/>
          <p:nvPr/>
        </p:nvSpPr>
        <p:spPr>
          <a:xfrm>
            <a:off x="3042589" y="2302614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Small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695A18-768C-08D3-E5EC-B7AFE989E0B3}"/>
              </a:ext>
            </a:extLst>
          </p:cNvPr>
          <p:cNvSpPr txBox="1"/>
          <p:nvPr/>
        </p:nvSpPr>
        <p:spPr>
          <a:xfrm>
            <a:off x="3730994" y="3519613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Ice tea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D9A85B-43E7-D581-112B-E14CBB1BDD68}"/>
              </a:ext>
            </a:extLst>
          </p:cNvPr>
          <p:cNvSpPr txBox="1"/>
          <p:nvPr/>
        </p:nvSpPr>
        <p:spPr>
          <a:xfrm>
            <a:off x="3154509" y="4048617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lemond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8D49A1-DFD7-F218-8358-3D3D36C283B1}"/>
              </a:ext>
            </a:extLst>
          </p:cNvPr>
          <p:cNvSpPr txBox="1"/>
          <p:nvPr/>
        </p:nvSpPr>
        <p:spPr>
          <a:xfrm>
            <a:off x="779169" y="3587900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Cream</a:t>
            </a:r>
            <a:r>
              <a:rPr lang="es-MX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FC7EF6-D4A8-663B-C6B3-DA142BB9657E}"/>
              </a:ext>
            </a:extLst>
          </p:cNvPr>
          <p:cNvSpPr txBox="1"/>
          <p:nvPr/>
        </p:nvSpPr>
        <p:spPr>
          <a:xfrm>
            <a:off x="435662" y="4035899"/>
            <a:ext cx="126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Suggar</a:t>
            </a:r>
            <a:r>
              <a:rPr lang="es-MX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A0004D-D320-1206-F11F-798ADE5CC1AD}"/>
              </a:ext>
            </a:extLst>
          </p:cNvPr>
          <p:cNvSpPr txBox="1"/>
          <p:nvPr/>
        </p:nvSpPr>
        <p:spPr>
          <a:xfrm>
            <a:off x="1716592" y="4640786"/>
            <a:ext cx="126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chocolate cake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0334A3-25C4-6D10-A43F-041E09152822}"/>
              </a:ext>
            </a:extLst>
          </p:cNvPr>
          <p:cNvSpPr txBox="1"/>
          <p:nvPr/>
        </p:nvSpPr>
        <p:spPr>
          <a:xfrm>
            <a:off x="4314837" y="4561298"/>
            <a:ext cx="126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Pay</a:t>
            </a:r>
            <a:r>
              <a:rPr lang="es-MX" dirty="0"/>
              <a:t> </a:t>
            </a:r>
            <a:r>
              <a:rPr lang="es-MX" dirty="0" err="1"/>
              <a:t>blueberry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7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1C7435-218A-4801-7129-5C07730CE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7" t="59658" r="33692" b="25497"/>
          <a:stretch/>
        </p:blipFill>
        <p:spPr>
          <a:xfrm>
            <a:off x="182880" y="1434905"/>
            <a:ext cx="8820443" cy="2827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119E0C-D8AD-5E84-CA64-2614D2B01757}"/>
              </a:ext>
            </a:extLst>
          </p:cNvPr>
          <p:cNvSpPr txBox="1"/>
          <p:nvPr/>
        </p:nvSpPr>
        <p:spPr>
          <a:xfrm>
            <a:off x="6583679" y="42203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28 Ex 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81FA2-2EBF-71D0-187A-8388AE34DAF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B990210-CB10-895C-B880-71692210280C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DBD68C2-5244-AC1F-7625-2B744C7229E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six</a:t>
            </a:r>
            <a:r>
              <a:rPr lang="es-MX" dirty="0"/>
              <a:t> </a:t>
            </a:r>
            <a:r>
              <a:rPr lang="es-MX" dirty="0" err="1"/>
              <a:t>requests</a:t>
            </a:r>
            <a:r>
              <a:rPr lang="es-MX" dirty="0"/>
              <a:t> in a restaurant. </a:t>
            </a:r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best</a:t>
            </a:r>
            <a:r>
              <a:rPr lang="es-MX" dirty="0"/>
              <a:t> response.</a:t>
            </a:r>
          </a:p>
        </p:txBody>
      </p:sp>
      <p:pic>
        <p:nvPicPr>
          <p:cNvPr id="8" name="2730BA37">
            <a:hlinkClick r:id="" action="ppaction://media"/>
            <a:extLst>
              <a:ext uri="{FF2B5EF4-FFF2-40B4-BE49-F238E27FC236}">
                <a16:creationId xmlns:a16="http://schemas.microsoft.com/office/drawing/2014/main" id="{8C5510AE-EF86-E2F7-9D7E-C0680F6CAD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42" y="922069"/>
            <a:ext cx="609600" cy="609600"/>
          </a:xfrm>
          <a:prstGeom prst="rect">
            <a:avLst/>
          </a:prstGeom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947CF790-9929-60D9-D75A-B61DCD75023F}"/>
              </a:ext>
            </a:extLst>
          </p:cNvPr>
          <p:cNvSpPr/>
          <p:nvPr/>
        </p:nvSpPr>
        <p:spPr>
          <a:xfrm>
            <a:off x="410941" y="1644988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93A78A5C-D3F4-4457-C1C2-8E3E096DF451}"/>
              </a:ext>
            </a:extLst>
          </p:cNvPr>
          <p:cNvSpPr/>
          <p:nvPr/>
        </p:nvSpPr>
        <p:spPr>
          <a:xfrm>
            <a:off x="389264" y="3598045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AF6FB5EF-4C57-E96A-D019-FC10A7C839ED}"/>
              </a:ext>
            </a:extLst>
          </p:cNvPr>
          <p:cNvSpPr/>
          <p:nvPr/>
        </p:nvSpPr>
        <p:spPr>
          <a:xfrm>
            <a:off x="6427344" y="1644988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1CB5E4A5-F9DC-C8E6-F7EB-FAB22B0F5A02}"/>
              </a:ext>
            </a:extLst>
          </p:cNvPr>
          <p:cNvSpPr/>
          <p:nvPr/>
        </p:nvSpPr>
        <p:spPr>
          <a:xfrm>
            <a:off x="6427344" y="3598045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15874A08-2FCE-4FC5-5E13-A5782EC62434}"/>
              </a:ext>
            </a:extLst>
          </p:cNvPr>
          <p:cNvSpPr/>
          <p:nvPr/>
        </p:nvSpPr>
        <p:spPr>
          <a:xfrm>
            <a:off x="3386697" y="1644988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A7B30D7D-3691-BF46-8AD6-9B89DA0403C2}"/>
              </a:ext>
            </a:extLst>
          </p:cNvPr>
          <p:cNvSpPr/>
          <p:nvPr/>
        </p:nvSpPr>
        <p:spPr>
          <a:xfrm>
            <a:off x="3386696" y="3598045"/>
            <a:ext cx="442451" cy="36933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8816EF-72B6-8C1A-C76B-78A4CB0461C4}"/>
              </a:ext>
            </a:extLst>
          </p:cNvPr>
          <p:cNvSpPr txBox="1"/>
          <p:nvPr/>
        </p:nvSpPr>
        <p:spPr>
          <a:xfrm>
            <a:off x="0" y="825529"/>
            <a:ext cx="8517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https://es.liveworksheets.com/worksheets/en/English_language/Modal_verbs/Would_and_will_for_requests._ir1305484xy</a:t>
            </a:r>
            <a:endParaRPr lang="es-MX" dirty="0"/>
          </a:p>
          <a:p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FD7C34-7A68-DC32-0235-59DDD297E3C9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70E4448-D455-C08E-E75F-A7F69F763CFA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FBA70-491B-5AF8-B65A-67086566BAF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and Will </a:t>
            </a:r>
            <a:r>
              <a:rPr lang="es-MX" dirty="0" err="1"/>
              <a:t>have</a:t>
            </a:r>
            <a:r>
              <a:rPr lang="es-MX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7B2433-D46B-95E1-2C7C-A49F40C3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2" y="1591465"/>
            <a:ext cx="8075536" cy="49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69B7DA-E77A-AC86-38CE-3C42367A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04" y="761628"/>
            <a:ext cx="8535591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DF67B-E74E-46CA-B18C-6BC654A166A5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“At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shop”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6F2EA9A-2318-4A8C-BE7B-07BAB322AF85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0ACD671-F639-46E8-9E1F-F2A01413F0D5}"/>
              </a:ext>
            </a:extLst>
          </p:cNvPr>
          <p:cNvSpPr txBox="1"/>
          <p:nvPr/>
        </p:nvSpPr>
        <p:spPr>
          <a:xfrm>
            <a:off x="1" y="464234"/>
            <a:ext cx="882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a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requets</a:t>
            </a:r>
            <a:r>
              <a:rPr lang="es-MX" dirty="0"/>
              <a:t> in a </a:t>
            </a:r>
            <a:r>
              <a:rPr lang="es-MX" dirty="0" err="1"/>
              <a:t>coffee</a:t>
            </a:r>
            <a:r>
              <a:rPr lang="es-MX" dirty="0"/>
              <a:t> shop</a:t>
            </a:r>
          </a:p>
          <a:p>
            <a:r>
              <a:rPr lang="es-MX" dirty="0" err="1"/>
              <a:t>Student</a:t>
            </a:r>
            <a:r>
              <a:rPr lang="es-MX" dirty="0"/>
              <a:t> A: </a:t>
            </a:r>
            <a:r>
              <a:rPr lang="es-MX" dirty="0" err="1"/>
              <a:t>You</a:t>
            </a:r>
            <a:r>
              <a:rPr lang="es-MX" dirty="0"/>
              <a:t> are a </a:t>
            </a:r>
            <a:r>
              <a:rPr lang="es-MX" dirty="0" err="1"/>
              <a:t>customer</a:t>
            </a:r>
            <a:r>
              <a:rPr lang="es-MX" dirty="0"/>
              <a:t> at a </a:t>
            </a:r>
            <a:r>
              <a:rPr lang="es-MX" dirty="0" err="1"/>
              <a:t>coffee</a:t>
            </a:r>
            <a:r>
              <a:rPr lang="es-MX" dirty="0"/>
              <a:t> shop. </a:t>
            </a:r>
            <a:r>
              <a:rPr lang="es-MX" dirty="0" err="1"/>
              <a:t>Order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lunch.</a:t>
            </a:r>
          </a:p>
          <a:p>
            <a:r>
              <a:rPr lang="es-MX" dirty="0" err="1"/>
              <a:t>Student</a:t>
            </a:r>
            <a:r>
              <a:rPr lang="es-MX" dirty="0"/>
              <a:t> B: </a:t>
            </a:r>
            <a:r>
              <a:rPr lang="es-MX" dirty="0" err="1"/>
              <a:t>You</a:t>
            </a:r>
            <a:r>
              <a:rPr lang="es-MX" dirty="0"/>
              <a:t> are </a:t>
            </a:r>
            <a:r>
              <a:rPr lang="es-MX" dirty="0" err="1"/>
              <a:t>the</a:t>
            </a:r>
            <a:r>
              <a:rPr lang="es-MX" dirty="0"/>
              <a:t> server. </a:t>
            </a:r>
            <a:r>
              <a:rPr lang="es-MX" dirty="0" err="1"/>
              <a:t>Take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customer´s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012959-216A-474A-8385-C427DEF5D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2" t="28952" r="8903" b="26101"/>
          <a:stretch/>
        </p:blipFill>
        <p:spPr>
          <a:xfrm>
            <a:off x="431321" y="1647646"/>
            <a:ext cx="8100204" cy="47742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166628-3B2E-453A-AE39-C8C559A15C11}"/>
              </a:ext>
            </a:extLst>
          </p:cNvPr>
          <p:cNvSpPr txBox="1"/>
          <p:nvPr/>
        </p:nvSpPr>
        <p:spPr>
          <a:xfrm>
            <a:off x="6583679" y="42203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pg19 Ex 8</a:t>
            </a:r>
          </a:p>
        </p:txBody>
      </p:sp>
    </p:spTree>
    <p:extLst>
      <p:ext uri="{BB962C8B-B14F-4D97-AF65-F5344CB8AC3E}">
        <p14:creationId xmlns:p14="http://schemas.microsoft.com/office/powerpoint/2010/main" val="41019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9D03FA-C96C-DF72-3211-6CFE9C16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45191" r="55880" b="48492"/>
          <a:stretch/>
        </p:blipFill>
        <p:spPr>
          <a:xfrm>
            <a:off x="1927279" y="5317588"/>
            <a:ext cx="7005712" cy="14067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087292E-3CFB-16E6-19E2-998E199F429A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F2CFA6-9822-9D39-8A2B-028BCE1BE92F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D0FABF-4007-1C25-5249-D9734EA7A1D6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1FCD5D-F357-AB7A-E7F0-9CC0021DE0A2}"/>
              </a:ext>
            </a:extLst>
          </p:cNvPr>
          <p:cNvSpPr txBox="1"/>
          <p:nvPr/>
        </p:nvSpPr>
        <p:spPr>
          <a:xfrm>
            <a:off x="6952097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9D6AB07-1D83-C3BF-AC24-09DCF599D681}"/>
              </a:ext>
            </a:extLst>
          </p:cNvPr>
          <p:cNvSpPr/>
          <p:nvPr/>
        </p:nvSpPr>
        <p:spPr>
          <a:xfrm>
            <a:off x="1228383" y="5473791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23A1465B-933F-EF69-DC0B-80767C6E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4" y="5378858"/>
            <a:ext cx="1406769" cy="1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33C4ED-6180-127B-134B-B7C61DE9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9" t="20855" r="13538" b="56772"/>
          <a:stretch/>
        </p:blipFill>
        <p:spPr>
          <a:xfrm>
            <a:off x="168811" y="1012876"/>
            <a:ext cx="8820445" cy="43820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C70C62-1446-F72B-4D4E-5E108B0EB880}"/>
              </a:ext>
            </a:extLst>
          </p:cNvPr>
          <p:cNvSpPr txBox="1"/>
          <p:nvPr/>
        </p:nvSpPr>
        <p:spPr>
          <a:xfrm>
            <a:off x="0" y="393894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052143-534E-2AB7-B12F-6A881BBAED3E}"/>
              </a:ext>
            </a:extLst>
          </p:cNvPr>
          <p:cNvSpPr txBox="1"/>
          <p:nvPr/>
        </p:nvSpPr>
        <p:spPr>
          <a:xfrm>
            <a:off x="154744" y="1533466"/>
            <a:ext cx="32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Que te gustaría ordenar/pedir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B4B1AD-69C4-FD73-EB5D-7AAE93AE9EDA}"/>
              </a:ext>
            </a:extLst>
          </p:cNvPr>
          <p:cNvSpPr txBox="1"/>
          <p:nvPr/>
        </p:nvSpPr>
        <p:spPr>
          <a:xfrm>
            <a:off x="3971059" y="829039"/>
            <a:ext cx="25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Me gustaría ordenar…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4B6CA6-9498-8112-4338-AB25F082BE9D}"/>
              </a:ext>
            </a:extLst>
          </p:cNvPr>
          <p:cNvSpPr txBox="1"/>
          <p:nvPr/>
        </p:nvSpPr>
        <p:spPr>
          <a:xfrm>
            <a:off x="154744" y="2423388"/>
            <a:ext cx="295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Que  tipo de sopa le gustaría ordenar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818A56-0142-6DD6-77B4-7C08F595EF05}"/>
              </a:ext>
            </a:extLst>
          </p:cNvPr>
          <p:cNvSpPr txBox="1"/>
          <p:nvPr/>
        </p:nvSpPr>
        <p:spPr>
          <a:xfrm>
            <a:off x="427703" y="4671672"/>
            <a:ext cx="295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Quisiera ordenar algo más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0D06FB-29A6-1897-4B6C-463B00843A9B}"/>
              </a:ext>
            </a:extLst>
          </p:cNvPr>
          <p:cNvSpPr txBox="1"/>
          <p:nvPr/>
        </p:nvSpPr>
        <p:spPr>
          <a:xfrm>
            <a:off x="168811" y="3644650"/>
            <a:ext cx="295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Que le gustaría ordenar para tomar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BA60E14-9E76-1EE3-CA4E-A86BE780398B}"/>
              </a:ext>
            </a:extLst>
          </p:cNvPr>
          <p:cNvSpPr txBox="1"/>
          <p:nvPr/>
        </p:nvSpPr>
        <p:spPr>
          <a:xfrm>
            <a:off x="7510514" y="2377221"/>
            <a:ext cx="32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Formal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2715EB-BF68-ED19-2999-32D9F1DDD305}"/>
              </a:ext>
            </a:extLst>
          </p:cNvPr>
          <p:cNvSpPr txBox="1"/>
          <p:nvPr/>
        </p:nvSpPr>
        <p:spPr>
          <a:xfrm>
            <a:off x="8071862" y="1533466"/>
            <a:ext cx="32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D981D0A-3539-89D1-1C50-1FDE2358B1DA}"/>
              </a:ext>
            </a:extLst>
          </p:cNvPr>
          <p:cNvSpPr txBox="1"/>
          <p:nvPr/>
        </p:nvSpPr>
        <p:spPr>
          <a:xfrm>
            <a:off x="4115936" y="5357294"/>
            <a:ext cx="32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Desear o querer </a:t>
            </a:r>
          </a:p>
        </p:txBody>
      </p:sp>
    </p:spTree>
    <p:extLst>
      <p:ext uri="{BB962C8B-B14F-4D97-AF65-F5344CB8AC3E}">
        <p14:creationId xmlns:p14="http://schemas.microsoft.com/office/powerpoint/2010/main" val="163443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5D5B29-ADF5-ED00-A005-C6100E1B222B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43951D-892F-A4AB-6E34-AF56CF534899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665ACF-2F60-9D2A-DAF3-12A34918EAE7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B217B3-4645-E6A6-0E06-1FFD94329217}"/>
              </a:ext>
            </a:extLst>
          </p:cNvPr>
          <p:cNvSpPr txBox="1"/>
          <p:nvPr/>
        </p:nvSpPr>
        <p:spPr>
          <a:xfrm>
            <a:off x="6977981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C3AB2C-39CA-A411-F38C-72C9C6E5DC56}"/>
              </a:ext>
            </a:extLst>
          </p:cNvPr>
          <p:cNvSpPr txBox="1"/>
          <p:nvPr/>
        </p:nvSpPr>
        <p:spPr>
          <a:xfrm>
            <a:off x="0" y="39389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58E741B8-3D49-111E-368B-5473DB59B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44283"/>
              </p:ext>
            </p:extLst>
          </p:nvPr>
        </p:nvGraphicFramePr>
        <p:xfrm>
          <a:off x="150347" y="870515"/>
          <a:ext cx="7183903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903">
                  <a:extLst>
                    <a:ext uri="{9D8B030D-6E8A-4147-A177-3AD203B41FA5}">
                      <a16:colId xmlns:a16="http://schemas.microsoft.com/office/drawing/2014/main" val="1818969288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someone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1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7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67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98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eat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shop?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24669"/>
                  </a:ext>
                </a:extLst>
              </a:tr>
            </a:tbl>
          </a:graphicData>
        </a:graphic>
      </p:graphicFrame>
      <p:sp>
        <p:nvSpPr>
          <p:cNvPr id="4" name="AutoShape 2" descr="Soft Restaurant® - Prepárate para mejorar tu desempeño en el sector  restaurantero: Cursos que te pueden servir">
            <a:extLst>
              <a:ext uri="{FF2B5EF4-FFF2-40B4-BE49-F238E27FC236}">
                <a16:creationId xmlns:a16="http://schemas.microsoft.com/office/drawing/2014/main" id="{CE51F4F8-E7C7-2CF5-908A-F20E2B309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6" descr="22,358 imágenes de Mesero tomando orden - Imágenes, fotos y vectores de  stock | Shutterstock">
            <a:extLst>
              <a:ext uri="{FF2B5EF4-FFF2-40B4-BE49-F238E27FC236}">
                <a16:creationId xmlns:a16="http://schemas.microsoft.com/office/drawing/2014/main" id="{4B532F55-0B25-DDCF-08C9-E6744A1F7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2D949E-444E-77D9-5497-99498FF7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4" t="448" r="399" b="7830"/>
          <a:stretch/>
        </p:blipFill>
        <p:spPr>
          <a:xfrm>
            <a:off x="4760830" y="1406765"/>
            <a:ext cx="3820462" cy="269588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E7603C1-B12F-4AAD-5667-6C87FB1DD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7292"/>
              </p:ext>
            </p:extLst>
          </p:nvPr>
        </p:nvGraphicFramePr>
        <p:xfrm>
          <a:off x="73742" y="4421086"/>
          <a:ext cx="6756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037379535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0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veggie Burger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26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65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tea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1982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FA8B66C-B1FD-6AE4-7108-10DBBD17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5" y="4842216"/>
            <a:ext cx="2593447" cy="19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EB74DA-E8D6-8F0D-6A55-0AE07BA02ACA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B1E2F23-AA5A-54AB-DD6E-4187C257C98A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4B1657D-6776-0730-8D3E-9E6E095382E6}"/>
              </a:ext>
            </a:extLst>
          </p:cNvPr>
          <p:cNvSpPr txBox="1"/>
          <p:nvPr/>
        </p:nvSpPr>
        <p:spPr>
          <a:xfrm>
            <a:off x="70337" y="422031"/>
            <a:ext cx="575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72F7D5-AB53-953C-1945-3A86C8580B37}"/>
              </a:ext>
            </a:extLst>
          </p:cNvPr>
          <p:cNvSpPr txBox="1"/>
          <p:nvPr/>
        </p:nvSpPr>
        <p:spPr>
          <a:xfrm>
            <a:off x="295418" y="801858"/>
            <a:ext cx="8201466" cy="49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thisty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I__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_______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wáter,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2.- 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3.- 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 chocolate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vanilla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ice-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pizza combo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5.-___Would___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 a Cesar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Green salad?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6.-What 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7.-I 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wolud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___________ a veggie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burger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8.-I 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wolud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chocolate cake.</a:t>
            </a:r>
          </a:p>
        </p:txBody>
      </p:sp>
    </p:spTree>
    <p:extLst>
      <p:ext uri="{BB962C8B-B14F-4D97-AF65-F5344CB8AC3E}">
        <p14:creationId xmlns:p14="http://schemas.microsoft.com/office/powerpoint/2010/main" val="170296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D85A3E-CD17-D89C-3A61-05F6C15B9A55}"/>
              </a:ext>
            </a:extLst>
          </p:cNvPr>
          <p:cNvSpPr txBox="1"/>
          <p:nvPr/>
        </p:nvSpPr>
        <p:spPr>
          <a:xfrm>
            <a:off x="124264" y="447820"/>
            <a:ext cx="280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Modal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33A154-9EE8-DE43-6629-4E27C110F690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7153BA-5702-2E41-5F9B-43D28F1A877A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F78B72-22BB-0B22-D987-5019C68A5428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43A19-F1D7-A0B8-79A3-34A4157F914D}"/>
              </a:ext>
            </a:extLst>
          </p:cNvPr>
          <p:cNvSpPr txBox="1"/>
          <p:nvPr/>
        </p:nvSpPr>
        <p:spPr>
          <a:xfrm>
            <a:off x="7090119" y="42197"/>
            <a:ext cx="21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4B2F77-A55D-04E0-6627-318DF4886FAD}"/>
              </a:ext>
            </a:extLst>
          </p:cNvPr>
          <p:cNvSpPr txBox="1"/>
          <p:nvPr/>
        </p:nvSpPr>
        <p:spPr>
          <a:xfrm>
            <a:off x="0" y="863374"/>
            <a:ext cx="8978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polite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AE93847-A6B6-3CEB-89E1-BAA5BBA9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8319"/>
              </p:ext>
            </p:extLst>
          </p:nvPr>
        </p:nvGraphicFramePr>
        <p:xfrm>
          <a:off x="628650" y="1825625"/>
          <a:ext cx="67568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7784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veggie Burger.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95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3503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63DC352-E08A-129F-1C92-AE1B35C0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01786"/>
            <a:ext cx="2799470" cy="21116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8C0E3D9-46E9-3D11-7A69-D6F287369C9C}"/>
              </a:ext>
            </a:extLst>
          </p:cNvPr>
          <p:cNvSpPr/>
          <p:nvPr/>
        </p:nvSpPr>
        <p:spPr>
          <a:xfrm>
            <a:off x="-14068" y="3545052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302C6C-AAFF-5AEA-5A03-D40A5D1CD0C2}"/>
              </a:ext>
            </a:extLst>
          </p:cNvPr>
          <p:cNvCxnSpPr/>
          <p:nvPr/>
        </p:nvCxnSpPr>
        <p:spPr>
          <a:xfrm>
            <a:off x="-14068" y="400928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2A0712-7352-4D00-905E-E198A1E481AD}"/>
              </a:ext>
            </a:extLst>
          </p:cNvPr>
          <p:cNvSpPr txBox="1"/>
          <p:nvPr/>
        </p:nvSpPr>
        <p:spPr>
          <a:xfrm>
            <a:off x="70337" y="4051491"/>
            <a:ext cx="52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/>
              <a:t>I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b="1" dirty="0"/>
              <a:t> / </a:t>
            </a:r>
            <a:r>
              <a:rPr lang="es-MX" b="1" dirty="0" err="1"/>
              <a:t>I´ll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endParaRPr lang="es-MX" b="1" dirty="0"/>
          </a:p>
        </p:txBody>
      </p:sp>
      <p:pic>
        <p:nvPicPr>
          <p:cNvPr id="1030" name="Picture 6" descr="Waiter Taking Order At Restaurant - Free Transparent PNG Clipart Images  Download">
            <a:extLst>
              <a:ext uri="{FF2B5EF4-FFF2-40B4-BE49-F238E27FC236}">
                <a16:creationId xmlns:a16="http://schemas.microsoft.com/office/drawing/2014/main" id="{7AD6DC0B-2651-BD02-B611-9F3CACD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18" y="5108488"/>
            <a:ext cx="2045090" cy="1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 the cafe | Baamboozle - Baamboozle | The Most Fun Classroom Games!">
            <a:extLst>
              <a:ext uri="{FF2B5EF4-FFF2-40B4-BE49-F238E27FC236}">
                <a16:creationId xmlns:a16="http://schemas.microsoft.com/office/drawing/2014/main" id="{26F3133D-B490-65F7-C913-6E331B6F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58" y="5010150"/>
            <a:ext cx="169852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2AC080E1-D9ED-29A8-0497-43CE365827C1}"/>
              </a:ext>
            </a:extLst>
          </p:cNvPr>
          <p:cNvSpPr/>
          <p:nvPr/>
        </p:nvSpPr>
        <p:spPr>
          <a:xfrm>
            <a:off x="70340" y="4501663"/>
            <a:ext cx="1589649" cy="745586"/>
          </a:xfrm>
          <a:prstGeom prst="wedgeEllipseCallout">
            <a:avLst>
              <a:gd name="adj1" fmla="val 67960"/>
              <a:gd name="adj2" fmla="val 606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60A552-7806-2AA2-673C-B6DFB4F3D98A}"/>
              </a:ext>
            </a:extLst>
          </p:cNvPr>
          <p:cNvSpPr txBox="1"/>
          <p:nvPr/>
        </p:nvSpPr>
        <p:spPr>
          <a:xfrm>
            <a:off x="182880" y="4642339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1D28A1B5-7FFA-7AA2-699E-5B386CC19496}"/>
              </a:ext>
            </a:extLst>
          </p:cNvPr>
          <p:cNvSpPr/>
          <p:nvPr/>
        </p:nvSpPr>
        <p:spPr>
          <a:xfrm>
            <a:off x="4541521" y="4625928"/>
            <a:ext cx="1589649" cy="745586"/>
          </a:xfrm>
          <a:prstGeom prst="wedgeEllipseCallout">
            <a:avLst>
              <a:gd name="adj1" fmla="val 74155"/>
              <a:gd name="adj2" fmla="val 511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02887C9-57D2-D669-215E-A2749827649D}"/>
              </a:ext>
            </a:extLst>
          </p:cNvPr>
          <p:cNvSpPr txBox="1"/>
          <p:nvPr/>
        </p:nvSpPr>
        <p:spPr>
          <a:xfrm>
            <a:off x="4682197" y="4780672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Bocadillo nube: nube 20">
            <a:extLst>
              <a:ext uri="{FF2B5EF4-FFF2-40B4-BE49-F238E27FC236}">
                <a16:creationId xmlns:a16="http://schemas.microsoft.com/office/drawing/2014/main" id="{8B0E88FF-5EC0-0109-59A4-29835F37FE58}"/>
              </a:ext>
            </a:extLst>
          </p:cNvPr>
          <p:cNvSpPr/>
          <p:nvPr/>
        </p:nvSpPr>
        <p:spPr>
          <a:xfrm>
            <a:off x="2700997" y="4360984"/>
            <a:ext cx="1083212" cy="801859"/>
          </a:xfrm>
          <a:prstGeom prst="cloudCallout">
            <a:avLst>
              <a:gd name="adj1" fmla="val -46405"/>
              <a:gd name="adj2" fmla="val 58496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Bocadillo nube: nube 21">
            <a:extLst>
              <a:ext uri="{FF2B5EF4-FFF2-40B4-BE49-F238E27FC236}">
                <a16:creationId xmlns:a16="http://schemas.microsoft.com/office/drawing/2014/main" id="{0A5BA90B-B176-8B19-525A-D49A71E86F44}"/>
              </a:ext>
            </a:extLst>
          </p:cNvPr>
          <p:cNvSpPr/>
          <p:nvPr/>
        </p:nvSpPr>
        <p:spPr>
          <a:xfrm>
            <a:off x="7495734" y="4473526"/>
            <a:ext cx="1113693" cy="829993"/>
          </a:xfrm>
          <a:prstGeom prst="cloudCallout">
            <a:avLst>
              <a:gd name="adj1" fmla="val -49002"/>
              <a:gd name="adj2" fmla="val 6902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4" name="Picture 10" descr="Coke en McDonald's: Coca-Cola® | McDonald's">
            <a:extLst>
              <a:ext uri="{FF2B5EF4-FFF2-40B4-BE49-F238E27FC236}">
                <a16:creationId xmlns:a16="http://schemas.microsoft.com/office/drawing/2014/main" id="{B0FB384E-71D0-E1FA-1793-38820B73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05" y="4475871"/>
            <a:ext cx="1139188" cy="7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97 fotos de Hamburguer isolated - Fotos, imágenes y otros productos  fotográficos de stock | Shutterstock">
            <a:extLst>
              <a:ext uri="{FF2B5EF4-FFF2-40B4-BE49-F238E27FC236}">
                <a16:creationId xmlns:a16="http://schemas.microsoft.com/office/drawing/2014/main" id="{90B5FAEB-575E-4350-C8E6-FB08147E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1328" r="14888" b="13272"/>
          <a:stretch/>
        </p:blipFill>
        <p:spPr bwMode="auto">
          <a:xfrm>
            <a:off x="2996418" y="4557931"/>
            <a:ext cx="576775" cy="4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9DA807F-8D08-1CFA-6192-8CD91592240D}"/>
              </a:ext>
            </a:extLst>
          </p:cNvPr>
          <p:cNvSpPr txBox="1"/>
          <p:nvPr/>
        </p:nvSpPr>
        <p:spPr>
          <a:xfrm>
            <a:off x="2757266" y="5092505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</a:t>
            </a:r>
            <a:r>
              <a:rPr lang="es-MX" dirty="0" err="1"/>
              <a:t>I”ll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burger</a:t>
            </a:r>
            <a:r>
              <a:rPr lang="es-MX" dirty="0"/>
              <a:t>__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8DA611-7786-672F-C675-82C449CCBA5C}"/>
              </a:ext>
            </a:extLst>
          </p:cNvPr>
          <p:cNvSpPr txBox="1"/>
          <p:nvPr/>
        </p:nvSpPr>
        <p:spPr>
          <a:xfrm>
            <a:off x="7382763" y="5339441"/>
            <a:ext cx="183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__</a:t>
            </a:r>
            <a:r>
              <a:rPr lang="es-MX" dirty="0" err="1"/>
              <a:t>I”ll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soda</a:t>
            </a:r>
          </a:p>
        </p:txBody>
      </p:sp>
    </p:spTree>
    <p:extLst>
      <p:ext uri="{BB962C8B-B14F-4D97-AF65-F5344CB8AC3E}">
        <p14:creationId xmlns:p14="http://schemas.microsoft.com/office/powerpoint/2010/main" val="365076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D803E8-D352-BDD7-16A4-10EB454FD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3" t="35536" r="67740" b="26174"/>
          <a:stretch/>
        </p:blipFill>
        <p:spPr>
          <a:xfrm>
            <a:off x="500852" y="827315"/>
            <a:ext cx="5493547" cy="46794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A60C724-B016-1C98-940A-C4451ACEFE6E}"/>
              </a:ext>
            </a:extLst>
          </p:cNvPr>
          <p:cNvSpPr txBox="1"/>
          <p:nvPr/>
        </p:nvSpPr>
        <p:spPr>
          <a:xfrm>
            <a:off x="6468682" y="43542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ex 6 </a:t>
            </a:r>
          </a:p>
        </p:txBody>
      </p:sp>
      <p:pic>
        <p:nvPicPr>
          <p:cNvPr id="5" name="8E427992">
            <a:hlinkClick r:id="" action="ppaction://media"/>
            <a:extLst>
              <a:ext uri="{FF2B5EF4-FFF2-40B4-BE49-F238E27FC236}">
                <a16:creationId xmlns:a16="http://schemas.microsoft.com/office/drawing/2014/main" id="{DABA218F-2092-42F7-9EFA-765EC8C23A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10" y="6027749"/>
            <a:ext cx="609600" cy="609600"/>
          </a:xfrm>
          <a:prstGeom prst="rect">
            <a:avLst/>
          </a:prstGeom>
        </p:spPr>
      </p:pic>
      <p:pic>
        <p:nvPicPr>
          <p:cNvPr id="6" name="14459900">
            <a:hlinkClick r:id="" action="ppaction://media"/>
            <a:extLst>
              <a:ext uri="{FF2B5EF4-FFF2-40B4-BE49-F238E27FC236}">
                <a16:creationId xmlns:a16="http://schemas.microsoft.com/office/drawing/2014/main" id="{72294345-4282-4473-9354-3B5ED2AE91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217" y="873468"/>
            <a:ext cx="609600" cy="6096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D6F73A2-C344-F7E0-E968-66CB0D1761FD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“May I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2AF718D-464F-979C-3736-10E8BD15B86C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62E827B-D20B-FE16-732C-49973220A4C3}"/>
              </a:ext>
            </a:extLst>
          </p:cNvPr>
          <p:cNvSpPr txBox="1"/>
          <p:nvPr/>
        </p:nvSpPr>
        <p:spPr>
          <a:xfrm>
            <a:off x="72570" y="436098"/>
            <a:ext cx="605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,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in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ocnversation</a:t>
            </a:r>
            <a:r>
              <a:rPr lang="es-MX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5C59BE-0A8D-4767-50CA-E50D2B2A9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30" t="22416" r="43291" b="15033"/>
          <a:stretch/>
        </p:blipFill>
        <p:spPr>
          <a:xfrm>
            <a:off x="6023428" y="1030515"/>
            <a:ext cx="3062516" cy="55009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8FFFDC-E6B1-25CC-F62C-4BCA66AFACC0}"/>
              </a:ext>
            </a:extLst>
          </p:cNvPr>
          <p:cNvSpPr txBox="1"/>
          <p:nvPr/>
        </p:nvSpPr>
        <p:spPr>
          <a:xfrm>
            <a:off x="102939" y="5479737"/>
            <a:ext cx="54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server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DCB582C-6FAE-C224-8C8F-24E59B806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21487"/>
              </p:ext>
            </p:extLst>
          </p:nvPr>
        </p:nvGraphicFramePr>
        <p:xfrm>
          <a:off x="1057264" y="5862567"/>
          <a:ext cx="50552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299">
                  <a:extLst>
                    <a:ext uri="{9D8B030D-6E8A-4147-A177-3AD203B41FA5}">
                      <a16:colId xmlns:a16="http://schemas.microsoft.com/office/drawing/2014/main" val="3438836422"/>
                    </a:ext>
                  </a:extLst>
                </a:gridCol>
              </a:tblGrid>
              <a:tr h="524745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chicken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 , salad, and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orange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juice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11741"/>
                  </a:ext>
                </a:extLst>
              </a:tr>
              <a:tr h="30401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E3FA87-700E-0513-81DD-9E523208CD5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F550BB-B3C6-816E-876F-50035D47909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F3B710F-9019-46AD-053D-9F03CB0959BF}"/>
              </a:ext>
            </a:extLst>
          </p:cNvPr>
          <p:cNvSpPr txBox="1"/>
          <p:nvPr/>
        </p:nvSpPr>
        <p:spPr>
          <a:xfrm>
            <a:off x="70337" y="422031"/>
            <a:ext cx="541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(´d) </a:t>
            </a:r>
            <a:r>
              <a:rPr lang="es-MX" dirty="0" err="1"/>
              <a:t>or</a:t>
            </a:r>
            <a:r>
              <a:rPr lang="es-MX" dirty="0"/>
              <a:t> Will. (´ll)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C65400-6388-798D-2CC6-9A41ED540EEF}"/>
              </a:ext>
            </a:extLst>
          </p:cNvPr>
          <p:cNvSpPr txBox="1"/>
          <p:nvPr/>
        </p:nvSpPr>
        <p:spPr>
          <a:xfrm>
            <a:off x="168812" y="914400"/>
            <a:ext cx="7079823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 A:What___would _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B:I_”ll__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A:__Would _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 rice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B:I’d_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I ‘d_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A:__Would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___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Yes,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I____”ll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B944F1-C4B8-67C9-693E-A8FED7A9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4" t="49920" r="6924" b="13264"/>
          <a:stretch/>
        </p:blipFill>
        <p:spPr>
          <a:xfrm>
            <a:off x="239148" y="773721"/>
            <a:ext cx="8496887" cy="59787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8B54A3-869E-1319-F9C3-C0F754311A0B}"/>
              </a:ext>
            </a:extLst>
          </p:cNvPr>
          <p:cNvSpPr txBox="1"/>
          <p:nvPr/>
        </p:nvSpPr>
        <p:spPr>
          <a:xfrm>
            <a:off x="3516923" y="56272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7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E724F9C-336B-13F6-F94B-10E2E2BB13EF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83FF910-88DE-A4F0-B494-1D7AF819A5B6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EB040A2-442D-B937-E778-FAFD847F06F6}"/>
              </a:ext>
            </a:extLst>
          </p:cNvPr>
          <p:cNvSpPr txBox="1"/>
          <p:nvPr/>
        </p:nvSpPr>
        <p:spPr>
          <a:xfrm>
            <a:off x="70337" y="422031"/>
            <a:ext cx="465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Will.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FB910F-1B69-E500-CC37-A82817027378}"/>
              </a:ext>
            </a:extLst>
          </p:cNvPr>
          <p:cNvSpPr txBox="1"/>
          <p:nvPr/>
        </p:nvSpPr>
        <p:spPr>
          <a:xfrm>
            <a:off x="2071353" y="774343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2BA3B9-41D0-B08D-C153-17F177A4F490}"/>
              </a:ext>
            </a:extLst>
          </p:cNvPr>
          <p:cNvSpPr txBox="1"/>
          <p:nvPr/>
        </p:nvSpPr>
        <p:spPr>
          <a:xfrm>
            <a:off x="1598609" y="1143675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will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2F0DF-9D7B-3575-96C1-CD946B9A0446}"/>
              </a:ext>
            </a:extLst>
          </p:cNvPr>
          <p:cNvSpPr txBox="1"/>
          <p:nvPr/>
        </p:nvSpPr>
        <p:spPr>
          <a:xfrm>
            <a:off x="1598609" y="1513007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CE7780-4535-35F6-21B9-92249D4E4A1A}"/>
              </a:ext>
            </a:extLst>
          </p:cNvPr>
          <p:cNvSpPr txBox="1"/>
          <p:nvPr/>
        </p:nvSpPr>
        <p:spPr>
          <a:xfrm>
            <a:off x="1598609" y="1945700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B9D160-C724-EF2F-823A-E254D4895C49}"/>
              </a:ext>
            </a:extLst>
          </p:cNvPr>
          <p:cNvSpPr txBox="1"/>
          <p:nvPr/>
        </p:nvSpPr>
        <p:spPr>
          <a:xfrm>
            <a:off x="2166422" y="2373561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C4DDEE-E185-FC7D-03FE-F3829B698E10}"/>
              </a:ext>
            </a:extLst>
          </p:cNvPr>
          <p:cNvSpPr txBox="1"/>
          <p:nvPr/>
        </p:nvSpPr>
        <p:spPr>
          <a:xfrm>
            <a:off x="1701052" y="3148475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will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A4657B-47AA-A95A-AD8C-8E8A28BF8570}"/>
              </a:ext>
            </a:extLst>
          </p:cNvPr>
          <p:cNvSpPr txBox="1"/>
          <p:nvPr/>
        </p:nvSpPr>
        <p:spPr>
          <a:xfrm>
            <a:off x="2437676" y="3517807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D7EDD4-102E-A55F-88EF-4483A8B2CF16}"/>
              </a:ext>
            </a:extLst>
          </p:cNvPr>
          <p:cNvSpPr txBox="1"/>
          <p:nvPr/>
        </p:nvSpPr>
        <p:spPr>
          <a:xfrm>
            <a:off x="2400334" y="4996486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7DEEB8-288C-5D7C-F6B3-3655E9E9109D}"/>
              </a:ext>
            </a:extLst>
          </p:cNvPr>
          <p:cNvSpPr txBox="1"/>
          <p:nvPr/>
        </p:nvSpPr>
        <p:spPr>
          <a:xfrm>
            <a:off x="2100054" y="5401127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A11BED-5E8F-7546-4CB5-D357FD86FB54}"/>
              </a:ext>
            </a:extLst>
          </p:cNvPr>
          <p:cNvSpPr txBox="1"/>
          <p:nvPr/>
        </p:nvSpPr>
        <p:spPr>
          <a:xfrm>
            <a:off x="2335233" y="5828830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CF35AB-85C0-DF89-EFE2-D73CB5FEA20C}"/>
              </a:ext>
            </a:extLst>
          </p:cNvPr>
          <p:cNvSpPr txBox="1"/>
          <p:nvPr/>
        </p:nvSpPr>
        <p:spPr>
          <a:xfrm>
            <a:off x="2268865" y="6141599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will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038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D31F71-F3FA-CD2B-0EB9-0D941CF2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4" t="35886" r="36769" b="17642"/>
          <a:stretch/>
        </p:blipFill>
        <p:spPr>
          <a:xfrm>
            <a:off x="192826" y="1041009"/>
            <a:ext cx="8838632" cy="5816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787453-6DCE-2774-681A-6224AADFCD17}"/>
              </a:ext>
            </a:extLst>
          </p:cNvPr>
          <p:cNvSpPr txBox="1"/>
          <p:nvPr/>
        </p:nvSpPr>
        <p:spPr>
          <a:xfrm>
            <a:off x="3488786" y="70336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16 ex 5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2E01EB-F7D6-6B2C-3A23-8340F1D7C038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94263F-B33B-F220-7170-0E02D3DFF8A4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0542467-466C-7EAD-6A32-EDD2461BBE6C}"/>
              </a:ext>
            </a:extLst>
          </p:cNvPr>
          <p:cNvSpPr txBox="1"/>
          <p:nvPr/>
        </p:nvSpPr>
        <p:spPr>
          <a:xfrm>
            <a:off x="70337" y="464235"/>
            <a:ext cx="854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more </a:t>
            </a:r>
            <a:r>
              <a:rPr lang="es-MX" dirty="0" err="1"/>
              <a:t>words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a server and a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F3E6B8-DD9B-59C5-16A1-D94D04C97FCF}"/>
              </a:ext>
            </a:extLst>
          </p:cNvPr>
          <p:cNvSpPr txBox="1"/>
          <p:nvPr/>
        </p:nvSpPr>
        <p:spPr>
          <a:xfrm>
            <a:off x="3488786" y="2153265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Would</a:t>
            </a:r>
            <a:r>
              <a:rPr lang="es-MX" dirty="0"/>
              <a:t> yo </a:t>
            </a:r>
            <a:r>
              <a:rPr lang="es-MX" dirty="0" err="1"/>
              <a:t>like</a:t>
            </a:r>
            <a:r>
              <a:rPr lang="es-MX" dirty="0"/>
              <a:t>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30B2D5-36ED-2D22-0AEB-BC13824D42A6}"/>
              </a:ext>
            </a:extLst>
          </p:cNvPr>
          <p:cNvSpPr txBox="1"/>
          <p:nvPr/>
        </p:nvSpPr>
        <p:spPr>
          <a:xfrm>
            <a:off x="1605909" y="3059668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FD580C-CFA0-8AAC-50E7-5D00D4CDE4D7}"/>
              </a:ext>
            </a:extLst>
          </p:cNvPr>
          <p:cNvSpPr txBox="1"/>
          <p:nvPr/>
        </p:nvSpPr>
        <p:spPr>
          <a:xfrm>
            <a:off x="3316237" y="3580172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anything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526CDB-07FF-AF6E-D0C4-6CC6E4567EBF}"/>
              </a:ext>
            </a:extLst>
          </p:cNvPr>
          <p:cNvSpPr txBox="1"/>
          <p:nvPr/>
        </p:nvSpPr>
        <p:spPr>
          <a:xfrm>
            <a:off x="2185528" y="4086147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would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AB13E-8ADE-8CDA-06F1-17B6ADC6BB68}"/>
              </a:ext>
            </a:extLst>
          </p:cNvPr>
          <p:cNvSpPr txBox="1"/>
          <p:nvPr/>
        </p:nvSpPr>
        <p:spPr>
          <a:xfrm>
            <a:off x="1865979" y="5112627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please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B5C3F7-6A64-617D-29B7-325A075C00B4}"/>
              </a:ext>
            </a:extLst>
          </p:cNvPr>
          <p:cNvSpPr txBox="1"/>
          <p:nvPr/>
        </p:nvSpPr>
        <p:spPr>
          <a:xfrm>
            <a:off x="1865979" y="6101391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thanks</a:t>
            </a:r>
            <a:r>
              <a:rPr lang="es-MX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F071AA-E9CB-0850-FC05-231FB34E3A7D}"/>
              </a:ext>
            </a:extLst>
          </p:cNvPr>
          <p:cNvSpPr txBox="1"/>
          <p:nvPr/>
        </p:nvSpPr>
        <p:spPr>
          <a:xfrm>
            <a:off x="4840237" y="6112320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be  </a:t>
            </a:r>
          </a:p>
        </p:txBody>
      </p:sp>
    </p:spTree>
    <p:extLst>
      <p:ext uri="{BB962C8B-B14F-4D97-AF65-F5344CB8AC3E}">
        <p14:creationId xmlns:p14="http://schemas.microsoft.com/office/powerpoint/2010/main" val="1098054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BE5403-B6FB-4688-A553-51234852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4410-9942-4345-896c-bdb225ce9a4b"/>
    <ds:schemaRef ds:uri="daf18c7b-eba3-4186-9be6-6732fa757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8D314-CF03-492E-8D74-7EB60DD19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0F538-AEB2-403F-9D74-FD1DFA792E9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af18c7b-eba3-4186-9be6-6732fa757760"/>
    <ds:schemaRef ds:uri="http://purl.org/dc/terms/"/>
    <ds:schemaRef ds:uri="7e764410-9942-4345-896c-bdb225ce9a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983</Words>
  <Application>Microsoft Office PowerPoint</Application>
  <PresentationFormat>Carta (216 x 279 mm)</PresentationFormat>
  <Paragraphs>148</Paragraphs>
  <Slides>16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Karen Alondra Hernández Rodríguez</cp:lastModifiedBy>
  <cp:revision>12</cp:revision>
  <dcterms:created xsi:type="dcterms:W3CDTF">2022-10-28T15:12:09Z</dcterms:created>
  <dcterms:modified xsi:type="dcterms:W3CDTF">2024-01-08T18:59:00Z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