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</p:sldIdLst>
  <p:sldSz cx="18288000" cy="10287000"/>
  <p:notesSz cx="6858000" cy="9144000"/>
  <p:embeddedFontLst>
    <p:embeddedFont>
      <p:font typeface="Arimo" panose="020B0604020202020204" charset="0"/>
      <p:regular r:id="rId4"/>
    </p:embeddedFont>
    <p:embeddedFont>
      <p:font typeface="Bobby Jones Soft" panose="020B0604020202020204" charset="0"/>
      <p:regular r:id="rId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52" d="100"/>
          <a:sy n="52" d="100"/>
        </p:scale>
        <p:origin x="931" y="-2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font" Target="fonts/font2.fntdata"/><Relationship Id="rId4" Type="http://schemas.openxmlformats.org/officeDocument/2006/relationships/font" Target="fonts/font1.fntdata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hyperlink" Target="https://www.canva.com/design/DAF6D3FT8ig/Ktt7FB_T9_0nOUib_ugOHw/edit?utm_content=DAF6D3FT8ig&amp;utm_campaign=designshare&amp;utm_medium=link2&amp;utm_source=sharebutto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A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rot="-5400000">
            <a:off x="3255800" y="-4339244"/>
            <a:ext cx="11677084" cy="18720776"/>
          </a:xfrm>
          <a:custGeom>
            <a:avLst/>
            <a:gdLst/>
            <a:ahLst/>
            <a:cxnLst/>
            <a:rect l="l" t="t" r="r" b="b"/>
            <a:pathLst>
              <a:path w="11677084" h="18720776">
                <a:moveTo>
                  <a:pt x="0" y="0"/>
                </a:moveTo>
                <a:lnTo>
                  <a:pt x="11677084" y="0"/>
                </a:lnTo>
                <a:lnTo>
                  <a:pt x="11677084" y="18720776"/>
                </a:lnTo>
                <a:lnTo>
                  <a:pt x="0" y="1872077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18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s-MX"/>
          </a:p>
        </p:txBody>
      </p:sp>
      <p:grpSp>
        <p:nvGrpSpPr>
          <p:cNvPr id="3" name="Group 3"/>
          <p:cNvGrpSpPr/>
          <p:nvPr/>
        </p:nvGrpSpPr>
        <p:grpSpPr>
          <a:xfrm>
            <a:off x="4034272" y="4383067"/>
            <a:ext cx="10471136" cy="1464664"/>
            <a:chOff x="0" y="0"/>
            <a:chExt cx="2757830" cy="385755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2757830" cy="385755"/>
            </a:xfrm>
            <a:custGeom>
              <a:avLst/>
              <a:gdLst/>
              <a:ahLst/>
              <a:cxnLst/>
              <a:rect l="l" t="t" r="r" b="b"/>
              <a:pathLst>
                <a:path w="2757830" h="385755">
                  <a:moveTo>
                    <a:pt x="37707" y="0"/>
                  </a:moveTo>
                  <a:lnTo>
                    <a:pt x="2720123" y="0"/>
                  </a:lnTo>
                  <a:cubicBezTo>
                    <a:pt x="2740948" y="0"/>
                    <a:pt x="2757830" y="16882"/>
                    <a:pt x="2757830" y="37707"/>
                  </a:cubicBezTo>
                  <a:lnTo>
                    <a:pt x="2757830" y="348048"/>
                  </a:lnTo>
                  <a:cubicBezTo>
                    <a:pt x="2757830" y="368873"/>
                    <a:pt x="2740948" y="385755"/>
                    <a:pt x="2720123" y="385755"/>
                  </a:cubicBezTo>
                  <a:lnTo>
                    <a:pt x="37707" y="385755"/>
                  </a:lnTo>
                  <a:cubicBezTo>
                    <a:pt x="16882" y="385755"/>
                    <a:pt x="0" y="368873"/>
                    <a:pt x="0" y="348048"/>
                  </a:cubicBezTo>
                  <a:lnTo>
                    <a:pt x="0" y="37707"/>
                  </a:lnTo>
                  <a:cubicBezTo>
                    <a:pt x="0" y="16882"/>
                    <a:pt x="16882" y="0"/>
                    <a:pt x="37707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MX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47625"/>
              <a:ext cx="2757830" cy="43338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57"/>
                </a:lnSpc>
              </a:pPr>
              <a:endParaRPr/>
            </a:p>
          </p:txBody>
        </p:sp>
      </p:grpSp>
      <p:sp>
        <p:nvSpPr>
          <p:cNvPr id="6" name="Freeform 6"/>
          <p:cNvSpPr/>
          <p:nvPr/>
        </p:nvSpPr>
        <p:spPr>
          <a:xfrm>
            <a:off x="6095902" y="6316601"/>
            <a:ext cx="4352192" cy="4114800"/>
          </a:xfrm>
          <a:custGeom>
            <a:avLst/>
            <a:gdLst/>
            <a:ahLst/>
            <a:cxnLst/>
            <a:rect l="l" t="t" r="r" b="b"/>
            <a:pathLst>
              <a:path w="4352192" h="4114800">
                <a:moveTo>
                  <a:pt x="0" y="0"/>
                </a:moveTo>
                <a:lnTo>
                  <a:pt x="4352193" y="0"/>
                </a:lnTo>
                <a:lnTo>
                  <a:pt x="4352193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s-MX"/>
          </a:p>
        </p:txBody>
      </p:sp>
      <p:sp>
        <p:nvSpPr>
          <p:cNvPr id="7" name="Freeform 7"/>
          <p:cNvSpPr/>
          <p:nvPr/>
        </p:nvSpPr>
        <p:spPr>
          <a:xfrm rot="-1028846">
            <a:off x="14470099" y="5031788"/>
            <a:ext cx="5213192" cy="5389578"/>
          </a:xfrm>
          <a:custGeom>
            <a:avLst/>
            <a:gdLst/>
            <a:ahLst/>
            <a:cxnLst/>
            <a:rect l="l" t="t" r="r" b="b"/>
            <a:pathLst>
              <a:path w="5213192" h="5389578">
                <a:moveTo>
                  <a:pt x="0" y="0"/>
                </a:moveTo>
                <a:lnTo>
                  <a:pt x="5213191" y="0"/>
                </a:lnTo>
                <a:lnTo>
                  <a:pt x="5213191" y="5389578"/>
                </a:lnTo>
                <a:lnTo>
                  <a:pt x="0" y="5389578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s-MX"/>
          </a:p>
        </p:txBody>
      </p:sp>
      <p:sp>
        <p:nvSpPr>
          <p:cNvPr id="8" name="Freeform 8"/>
          <p:cNvSpPr/>
          <p:nvPr/>
        </p:nvSpPr>
        <p:spPr>
          <a:xfrm>
            <a:off x="9841777" y="6575276"/>
            <a:ext cx="5817841" cy="4114800"/>
          </a:xfrm>
          <a:custGeom>
            <a:avLst/>
            <a:gdLst/>
            <a:ahLst/>
            <a:cxnLst/>
            <a:rect l="l" t="t" r="r" b="b"/>
            <a:pathLst>
              <a:path w="5817841" h="4114800">
                <a:moveTo>
                  <a:pt x="0" y="0"/>
                </a:moveTo>
                <a:lnTo>
                  <a:pt x="5817841" y="0"/>
                </a:lnTo>
                <a:lnTo>
                  <a:pt x="5817841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s-MX"/>
          </a:p>
        </p:txBody>
      </p:sp>
      <p:sp>
        <p:nvSpPr>
          <p:cNvPr id="9" name="Freeform 9"/>
          <p:cNvSpPr/>
          <p:nvPr/>
        </p:nvSpPr>
        <p:spPr>
          <a:xfrm>
            <a:off x="2354476" y="5720525"/>
            <a:ext cx="4600133" cy="5685558"/>
          </a:xfrm>
          <a:custGeom>
            <a:avLst/>
            <a:gdLst/>
            <a:ahLst/>
            <a:cxnLst/>
            <a:rect l="l" t="t" r="r" b="b"/>
            <a:pathLst>
              <a:path w="4600133" h="5685558">
                <a:moveTo>
                  <a:pt x="0" y="0"/>
                </a:moveTo>
                <a:lnTo>
                  <a:pt x="4600133" y="0"/>
                </a:lnTo>
                <a:lnTo>
                  <a:pt x="4600133" y="5685558"/>
                </a:lnTo>
                <a:lnTo>
                  <a:pt x="0" y="5685558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s-MX"/>
          </a:p>
        </p:txBody>
      </p:sp>
      <p:sp>
        <p:nvSpPr>
          <p:cNvPr id="10" name="Freeform 10"/>
          <p:cNvSpPr/>
          <p:nvPr/>
        </p:nvSpPr>
        <p:spPr>
          <a:xfrm rot="1233373">
            <a:off x="-2124323" y="5778773"/>
            <a:ext cx="5512363" cy="4680497"/>
          </a:xfrm>
          <a:custGeom>
            <a:avLst/>
            <a:gdLst/>
            <a:ahLst/>
            <a:cxnLst/>
            <a:rect l="l" t="t" r="r" b="b"/>
            <a:pathLst>
              <a:path w="5512363" h="4680497">
                <a:moveTo>
                  <a:pt x="0" y="0"/>
                </a:moveTo>
                <a:lnTo>
                  <a:pt x="5512363" y="0"/>
                </a:lnTo>
                <a:lnTo>
                  <a:pt x="5512363" y="4680498"/>
                </a:lnTo>
                <a:lnTo>
                  <a:pt x="0" y="4680498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>
          <a:xfrm>
            <a:off x="-282752" y="313473"/>
            <a:ext cx="2588152" cy="1925332"/>
          </a:xfrm>
          <a:custGeom>
            <a:avLst/>
            <a:gdLst/>
            <a:ahLst/>
            <a:cxnLst/>
            <a:rect l="l" t="t" r="r" b="b"/>
            <a:pathLst>
              <a:path w="2588152" h="1925332">
                <a:moveTo>
                  <a:pt x="0" y="0"/>
                </a:moveTo>
                <a:lnTo>
                  <a:pt x="2588152" y="0"/>
                </a:lnTo>
                <a:lnTo>
                  <a:pt x="2588152" y="1925333"/>
                </a:lnTo>
                <a:lnTo>
                  <a:pt x="0" y="1925333"/>
                </a:lnTo>
                <a:lnTo>
                  <a:pt x="0" y="0"/>
                </a:lnTo>
                <a:close/>
              </a:path>
            </a:pathLst>
          </a:custGeom>
          <a:blipFill>
            <a:blip r:embed="rId14"/>
            <a:stretch>
              <a:fillRect/>
            </a:stretch>
          </a:blipFill>
        </p:spPr>
        <p:txBody>
          <a:bodyPr/>
          <a:lstStyle/>
          <a:p>
            <a:endParaRPr lang="es-MX"/>
          </a:p>
        </p:txBody>
      </p:sp>
      <p:sp>
        <p:nvSpPr>
          <p:cNvPr id="12" name="TextBox 12"/>
          <p:cNvSpPr txBox="1"/>
          <p:nvPr/>
        </p:nvSpPr>
        <p:spPr>
          <a:xfrm>
            <a:off x="2071781" y="399345"/>
            <a:ext cx="14723987" cy="398372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0178"/>
              </a:lnSpc>
            </a:pPr>
            <a:r>
              <a:rPr lang="en-US" sz="11309" spc="780">
                <a:solidFill>
                  <a:srgbClr val="0E0F1A"/>
                </a:solidFill>
                <a:latin typeface="Bobby Jones Soft"/>
              </a:rPr>
              <a:t>ESTRATEGIA NACIONAL DE EDUCACIÓN INCLUSIVA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4526297" y="4784960"/>
            <a:ext cx="9814956" cy="83232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936"/>
              </a:lnSpc>
            </a:pPr>
            <a:r>
              <a:rPr lang="en-US" sz="6595" spc="329" dirty="0">
                <a:solidFill>
                  <a:srgbClr val="0E0F1A"/>
                </a:solidFill>
                <a:latin typeface="Bobby Jones Soft"/>
              </a:rPr>
              <a:t>AUTONOMÍA CURRICULAR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C56BFE3-AD39-45E3-6025-CA58937E7030}"/>
              </a:ext>
            </a:extLst>
          </p:cNvPr>
          <p:cNvSpPr txBox="1"/>
          <p:nvPr/>
        </p:nvSpPr>
        <p:spPr>
          <a:xfrm>
            <a:off x="3723728" y="8018798"/>
            <a:ext cx="9814956" cy="226177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936"/>
              </a:lnSpc>
            </a:pPr>
            <a:r>
              <a:rPr lang="en-US" sz="3200" spc="329" dirty="0">
                <a:solidFill>
                  <a:srgbClr val="0E0F1A"/>
                </a:solidFill>
                <a:highlight>
                  <a:srgbClr val="C0C0C0"/>
                </a:highlight>
                <a:latin typeface="Bobby Jones Soft"/>
              </a:rPr>
              <a:t>IRIS VALERIA CASTRO ZAMBRANO</a:t>
            </a:r>
          </a:p>
          <a:p>
            <a:pPr algn="ctr">
              <a:lnSpc>
                <a:spcPts val="5936"/>
              </a:lnSpc>
            </a:pPr>
            <a:r>
              <a:rPr lang="en-US" sz="3200" spc="329" dirty="0">
                <a:solidFill>
                  <a:srgbClr val="0E0F1A"/>
                </a:solidFill>
                <a:highlight>
                  <a:srgbClr val="C0C0C0"/>
                </a:highlight>
                <a:latin typeface="Bobby Jones Soft"/>
              </a:rPr>
              <a:t>JIMENA SARAHI GAYTÁN ESPINOZA</a:t>
            </a:r>
          </a:p>
          <a:p>
            <a:pPr algn="ctr">
              <a:lnSpc>
                <a:spcPts val="5936"/>
              </a:lnSpc>
            </a:pPr>
            <a:r>
              <a:rPr lang="en-US" sz="3200" spc="329" dirty="0">
                <a:solidFill>
                  <a:srgbClr val="0E0F1A"/>
                </a:solidFill>
                <a:highlight>
                  <a:srgbClr val="C0C0C0"/>
                </a:highlight>
                <a:latin typeface="Bobby Jones Soft"/>
              </a:rPr>
              <a:t>AIDE PATRICIA MACHORRO GARCÍA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A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rot="-5400000">
            <a:off x="3925620" y="-3832774"/>
            <a:ext cx="11287972" cy="18096949"/>
          </a:xfrm>
          <a:custGeom>
            <a:avLst/>
            <a:gdLst/>
            <a:ahLst/>
            <a:cxnLst/>
            <a:rect l="l" t="t" r="r" b="b"/>
            <a:pathLst>
              <a:path w="11287972" h="18096949">
                <a:moveTo>
                  <a:pt x="0" y="0"/>
                </a:moveTo>
                <a:lnTo>
                  <a:pt x="11287972" y="0"/>
                </a:lnTo>
                <a:lnTo>
                  <a:pt x="11287972" y="18096949"/>
                </a:lnTo>
                <a:lnTo>
                  <a:pt x="0" y="1809694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18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s-MX"/>
          </a:p>
        </p:txBody>
      </p:sp>
      <p:grpSp>
        <p:nvGrpSpPr>
          <p:cNvPr id="3" name="Group 3"/>
          <p:cNvGrpSpPr/>
          <p:nvPr/>
        </p:nvGrpSpPr>
        <p:grpSpPr>
          <a:xfrm>
            <a:off x="1088712" y="3958492"/>
            <a:ext cx="9503129" cy="2247352"/>
            <a:chOff x="0" y="0"/>
            <a:chExt cx="2714094" cy="641844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2714094" cy="641844"/>
            </a:xfrm>
            <a:custGeom>
              <a:avLst/>
              <a:gdLst/>
              <a:ahLst/>
              <a:cxnLst/>
              <a:rect l="l" t="t" r="r" b="b"/>
              <a:pathLst>
                <a:path w="2714094" h="416182">
                  <a:moveTo>
                    <a:pt x="20367" y="0"/>
                  </a:moveTo>
                  <a:lnTo>
                    <a:pt x="2693727" y="0"/>
                  </a:lnTo>
                  <a:cubicBezTo>
                    <a:pt x="2699129" y="0"/>
                    <a:pt x="2704309" y="2146"/>
                    <a:pt x="2708129" y="5965"/>
                  </a:cubicBezTo>
                  <a:cubicBezTo>
                    <a:pt x="2711948" y="9785"/>
                    <a:pt x="2714094" y="14965"/>
                    <a:pt x="2714094" y="20367"/>
                  </a:cubicBezTo>
                  <a:lnTo>
                    <a:pt x="2714094" y="395815"/>
                  </a:lnTo>
                  <a:cubicBezTo>
                    <a:pt x="2714094" y="401217"/>
                    <a:pt x="2711948" y="406397"/>
                    <a:pt x="2708129" y="410217"/>
                  </a:cubicBezTo>
                  <a:cubicBezTo>
                    <a:pt x="2704309" y="414036"/>
                    <a:pt x="2699129" y="416182"/>
                    <a:pt x="2693727" y="416182"/>
                  </a:cubicBezTo>
                  <a:lnTo>
                    <a:pt x="20367" y="416182"/>
                  </a:lnTo>
                  <a:cubicBezTo>
                    <a:pt x="14965" y="416182"/>
                    <a:pt x="9785" y="414036"/>
                    <a:pt x="5965" y="410217"/>
                  </a:cubicBezTo>
                  <a:cubicBezTo>
                    <a:pt x="2146" y="406397"/>
                    <a:pt x="0" y="401217"/>
                    <a:pt x="0" y="395815"/>
                  </a:cubicBezTo>
                  <a:lnTo>
                    <a:pt x="0" y="20367"/>
                  </a:lnTo>
                  <a:cubicBezTo>
                    <a:pt x="0" y="14965"/>
                    <a:pt x="2146" y="9785"/>
                    <a:pt x="5965" y="5965"/>
                  </a:cubicBezTo>
                  <a:cubicBezTo>
                    <a:pt x="9785" y="2146"/>
                    <a:pt x="14965" y="0"/>
                    <a:pt x="20367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MX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50479"/>
              <a:ext cx="2714094" cy="473332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499"/>
                </a:lnSpc>
              </a:pPr>
              <a:r>
                <a:rPr lang="en-US" sz="2499" dirty="0">
                  <a:solidFill>
                    <a:srgbClr val="000000"/>
                  </a:solidFill>
                  <a:latin typeface="Arimo"/>
                  <a:hlinkClick r:id="rId4"/>
                </a:rPr>
                <a:t>https://www.canva.com/design/DAF6D3FT8ig/Ktt7FB_T9_0nOUib_ugOHw/edit?utm_content=DAF6D3FT8ig&amp;utm_campaign=designshare&amp;utm_medium=link2&amp;utm_source=sharebutton</a:t>
              </a:r>
              <a:r>
                <a:rPr lang="en-US" sz="2499" dirty="0">
                  <a:solidFill>
                    <a:srgbClr val="000000"/>
                  </a:solidFill>
                  <a:latin typeface="Arimo"/>
                </a:rPr>
                <a:t> </a:t>
              </a:r>
            </a:p>
          </p:txBody>
        </p:sp>
      </p:grpSp>
      <p:sp>
        <p:nvSpPr>
          <p:cNvPr id="9" name="Freeform 9"/>
          <p:cNvSpPr/>
          <p:nvPr/>
        </p:nvSpPr>
        <p:spPr>
          <a:xfrm>
            <a:off x="10959486" y="629149"/>
            <a:ext cx="6234371" cy="4409400"/>
          </a:xfrm>
          <a:custGeom>
            <a:avLst/>
            <a:gdLst/>
            <a:ahLst/>
            <a:cxnLst/>
            <a:rect l="l" t="t" r="r" b="b"/>
            <a:pathLst>
              <a:path w="6234371" h="4409400">
                <a:moveTo>
                  <a:pt x="0" y="0"/>
                </a:moveTo>
                <a:lnTo>
                  <a:pt x="6234371" y="0"/>
                </a:lnTo>
                <a:lnTo>
                  <a:pt x="6234371" y="4409400"/>
                </a:lnTo>
                <a:lnTo>
                  <a:pt x="0" y="4409400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s-MX"/>
          </a:p>
        </p:txBody>
      </p:sp>
      <p:grpSp>
        <p:nvGrpSpPr>
          <p:cNvPr id="10" name="Group 10"/>
          <p:cNvGrpSpPr/>
          <p:nvPr/>
        </p:nvGrpSpPr>
        <p:grpSpPr>
          <a:xfrm>
            <a:off x="730901" y="2774611"/>
            <a:ext cx="7955899" cy="1422324"/>
            <a:chOff x="-111457" y="-47625"/>
            <a:chExt cx="1019396" cy="304607"/>
          </a:xfrm>
        </p:grpSpPr>
        <p:sp>
          <p:nvSpPr>
            <p:cNvPr id="11" name="Freeform 11"/>
            <p:cNvSpPr/>
            <p:nvPr/>
          </p:nvSpPr>
          <p:spPr>
            <a:xfrm>
              <a:off x="-111457" y="-24795"/>
              <a:ext cx="907939" cy="256982"/>
            </a:xfrm>
            <a:custGeom>
              <a:avLst/>
              <a:gdLst/>
              <a:ahLst/>
              <a:cxnLst/>
              <a:rect l="l" t="t" r="r" b="b"/>
              <a:pathLst>
                <a:path w="907939" h="256982">
                  <a:moveTo>
                    <a:pt x="45653" y="0"/>
                  </a:moveTo>
                  <a:lnTo>
                    <a:pt x="862286" y="0"/>
                  </a:lnTo>
                  <a:cubicBezTo>
                    <a:pt x="887499" y="0"/>
                    <a:pt x="907939" y="20440"/>
                    <a:pt x="907939" y="45653"/>
                  </a:cubicBezTo>
                  <a:lnTo>
                    <a:pt x="907939" y="211329"/>
                  </a:lnTo>
                  <a:cubicBezTo>
                    <a:pt x="907939" y="236542"/>
                    <a:pt x="887499" y="256982"/>
                    <a:pt x="862286" y="256982"/>
                  </a:cubicBezTo>
                  <a:lnTo>
                    <a:pt x="45653" y="256982"/>
                  </a:lnTo>
                  <a:cubicBezTo>
                    <a:pt x="20440" y="256982"/>
                    <a:pt x="0" y="236542"/>
                    <a:pt x="0" y="211329"/>
                  </a:cubicBezTo>
                  <a:lnTo>
                    <a:pt x="0" y="45653"/>
                  </a:lnTo>
                  <a:cubicBezTo>
                    <a:pt x="0" y="20440"/>
                    <a:pt x="20440" y="0"/>
                    <a:pt x="45653" y="0"/>
                  </a:cubicBezTo>
                  <a:close/>
                </a:path>
              </a:pathLst>
            </a:custGeom>
            <a:solidFill>
              <a:srgbClr val="BF7D1D"/>
            </a:solidFill>
          </p:spPr>
          <p:txBody>
            <a:bodyPr/>
            <a:lstStyle/>
            <a:p>
              <a:endParaRPr lang="es-MX"/>
            </a:p>
          </p:txBody>
        </p:sp>
        <p:sp>
          <p:nvSpPr>
            <p:cNvPr id="12" name="TextBox 12"/>
            <p:cNvSpPr txBox="1"/>
            <p:nvPr/>
          </p:nvSpPr>
          <p:spPr>
            <a:xfrm>
              <a:off x="0" y="-47625"/>
              <a:ext cx="907939" cy="30460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13" name="TextBox 13"/>
          <p:cNvSpPr txBox="1"/>
          <p:nvPr/>
        </p:nvSpPr>
        <p:spPr>
          <a:xfrm>
            <a:off x="1088712" y="657724"/>
            <a:ext cx="9870774" cy="234615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8877"/>
              </a:lnSpc>
            </a:pPr>
            <a:r>
              <a:rPr lang="en-US" sz="9247" spc="397" dirty="0">
                <a:solidFill>
                  <a:srgbClr val="AE6428"/>
                </a:solidFill>
                <a:latin typeface="Bobby Jones Soft"/>
              </a:rPr>
              <a:t>Link de la </a:t>
            </a:r>
            <a:r>
              <a:rPr lang="en-US" sz="9247" spc="397" dirty="0" err="1">
                <a:solidFill>
                  <a:srgbClr val="AE6428"/>
                </a:solidFill>
                <a:latin typeface="Bobby Jones Soft"/>
              </a:rPr>
              <a:t>presentación</a:t>
            </a:r>
            <a:endParaRPr lang="en-US" sz="9247" spc="397" dirty="0">
              <a:solidFill>
                <a:srgbClr val="AE6428"/>
              </a:solidFill>
              <a:latin typeface="Bobby Jones Sof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66</Words>
  <Application>Microsoft Office PowerPoint</Application>
  <PresentationFormat>Personalizado</PresentationFormat>
  <Paragraphs>7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Arimo</vt:lpstr>
      <vt:lpstr>Calibri</vt:lpstr>
      <vt:lpstr>Bobby Jones Soft</vt:lpstr>
      <vt:lpstr>Arial</vt:lpstr>
      <vt:lpstr>Office Theme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Monsters Class Agenda Presentation In Colorful Playful Style</dc:title>
  <cp:lastModifiedBy>IRIS VALERIA CASTRO ZAMBRANO</cp:lastModifiedBy>
  <cp:revision>2</cp:revision>
  <dcterms:created xsi:type="dcterms:W3CDTF">2006-08-16T00:00:00Z</dcterms:created>
  <dcterms:modified xsi:type="dcterms:W3CDTF">2024-01-17T05:39:56Z</dcterms:modified>
  <dc:identifier>DAF6D3FT8ig</dc:identifier>
</cp:coreProperties>
</file>