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0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2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27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16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03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1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97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4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25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7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50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95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1B2E-5484-4707-8A84-DF40FE26AFD0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E7E90-C3DF-4517-9E48-44F85382D0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68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08768"/>
              </p:ext>
            </p:extLst>
          </p:nvPr>
        </p:nvGraphicFramePr>
        <p:xfrm>
          <a:off x="2079625" y="262466"/>
          <a:ext cx="8128000" cy="2167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36356241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35130521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Semestre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Aprendizajes 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7999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Primer semestre 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Pensamiento</a:t>
                      </a:r>
                      <a:r>
                        <a:rPr lang="es-ES" sz="1800" b="1" baseline="0" dirty="0" smtClean="0"/>
                        <a:t> cuantitativo: </a:t>
                      </a:r>
                      <a:r>
                        <a:rPr lang="es-ES" sz="1800" baseline="0" dirty="0" smtClean="0"/>
                        <a:t>habilidades matemáticas en los niños, actividades para llevarlas a cabo en preescolar. </a:t>
                      </a:r>
                    </a:p>
                    <a:p>
                      <a:r>
                        <a:rPr lang="es-ES" sz="1800" b="1" baseline="0" dirty="0" smtClean="0"/>
                        <a:t>Piscología del desarrollo infantil: </a:t>
                      </a:r>
                      <a:r>
                        <a:rPr lang="es-ES" sz="1800" b="0" baseline="0" dirty="0" smtClean="0"/>
                        <a:t>Abarcamos diversas teorías psicológicas y perspectivas </a:t>
                      </a:r>
                      <a:r>
                        <a:rPr lang="es-ES" sz="1800" b="0" baseline="0" dirty="0" err="1" smtClean="0"/>
                        <a:t>sociohistóricas</a:t>
                      </a:r>
                      <a:r>
                        <a:rPr lang="es-ES" sz="1800" b="0" baseline="0" dirty="0" smtClean="0"/>
                        <a:t> del desarrollo humano.</a:t>
                      </a:r>
                    </a:p>
                    <a:p>
                      <a:r>
                        <a:rPr lang="es-ES" sz="1800" b="1" dirty="0" smtClean="0"/>
                        <a:t>Desarrollo físico:</a:t>
                      </a:r>
                      <a:r>
                        <a:rPr lang="es-ES" sz="1800" b="0" baseline="0" dirty="0" smtClean="0"/>
                        <a:t> Aprendizaje de los conceptos y contenidos de tipo científico, básicos del área de la salud y el desarrollo psicomotriz, con la intención de identificar hábitos y situaciones de riesgo para la salud física y mental y desarrollo integral del niño. </a:t>
                      </a:r>
                      <a:endParaRPr lang="es-E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8201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Segundo semestre 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Bases</a:t>
                      </a:r>
                      <a:r>
                        <a:rPr lang="es-ES" sz="1800" b="1" baseline="0" dirty="0" smtClean="0"/>
                        <a:t> psicológicas del aprendizaje: </a:t>
                      </a:r>
                      <a:r>
                        <a:rPr lang="es-ES" sz="1800" baseline="0" dirty="0" smtClean="0"/>
                        <a:t>Desarrollamos una actitud crítica respecto a estas teorías para transferirlas a la práctica e interacción pedagógica.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738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Tercer semestre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dirty="0" smtClean="0"/>
                        <a:t>Iniciación al trabajo docente:</a:t>
                      </a:r>
                    </a:p>
                    <a:p>
                      <a:r>
                        <a:rPr lang="es-MX" sz="1800" dirty="0" smtClean="0"/>
                        <a:t>Observar y analizar los vínculos de la escuela con la comunidad,</a:t>
                      </a:r>
                      <a:r>
                        <a:rPr lang="es-MX" sz="1800" baseline="0" dirty="0" smtClean="0"/>
                        <a:t> teorías pedagógicas y de interacción. </a:t>
                      </a:r>
                    </a:p>
                    <a:p>
                      <a:r>
                        <a:rPr lang="es-MX" sz="1800" b="1" baseline="0" dirty="0" smtClean="0"/>
                        <a:t>Acercamiento a las ciencias naturales en el preescolar:</a:t>
                      </a:r>
                    </a:p>
                    <a:p>
                      <a:r>
                        <a:rPr lang="es-MX" sz="1800" b="0" baseline="0" dirty="0" smtClean="0"/>
                        <a:t>Cultura que un ciudadano de la sociedad del conocimiento debe poseer para desarrollarse de manera integral</a:t>
                      </a:r>
                    </a:p>
                    <a:p>
                      <a:r>
                        <a:rPr lang="es-MX" sz="1800" b="1" baseline="0" dirty="0" smtClean="0"/>
                        <a:t>Desarrollo del lenguaje en la infancia: </a:t>
                      </a:r>
                    </a:p>
                    <a:p>
                      <a:r>
                        <a:rPr lang="es-MX" sz="1800" dirty="0" smtClean="0"/>
                        <a:t>Valorar</a:t>
                      </a:r>
                      <a:r>
                        <a:rPr lang="es-MX" sz="1800" baseline="0" dirty="0" smtClean="0"/>
                        <a:t> el lenguaje como herramienta para la adquisición de competencias en el grupo de edad.</a:t>
                      </a:r>
                    </a:p>
                    <a:p>
                      <a:r>
                        <a:rPr lang="es-MX" sz="1800" b="1" baseline="0" dirty="0" smtClean="0"/>
                        <a:t>Ambientes de aprendizaje:</a:t>
                      </a:r>
                    </a:p>
                    <a:p>
                      <a:r>
                        <a:rPr lang="es-MX" sz="1800" baseline="0" dirty="0" smtClean="0"/>
                        <a:t>Diseño de ambientes de aprendizaje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0250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Cuarto</a:t>
                      </a:r>
                      <a:r>
                        <a:rPr lang="es-ES" sz="1600" baseline="0" dirty="0" smtClean="0"/>
                        <a:t> semestre 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dirty="0" smtClean="0"/>
                        <a:t>Teoría</a:t>
                      </a:r>
                      <a:r>
                        <a:rPr lang="es-MX" sz="1800" b="1" baseline="0" dirty="0" smtClean="0"/>
                        <a:t> pedagógica: </a:t>
                      </a:r>
                      <a:r>
                        <a:rPr lang="es-MX" sz="1800" baseline="0" dirty="0" smtClean="0"/>
                        <a:t>diferentes maneras de entender los procesos de enseñanza y aprendizaje.</a:t>
                      </a:r>
                    </a:p>
                    <a:p>
                      <a:r>
                        <a:rPr lang="es-MX" sz="1800" b="1" dirty="0" smtClean="0"/>
                        <a:t>Estrategias</a:t>
                      </a:r>
                      <a:r>
                        <a:rPr lang="es-MX" sz="1800" b="1" baseline="0" dirty="0" smtClean="0"/>
                        <a:t> de trabajo docente: </a:t>
                      </a:r>
                    </a:p>
                    <a:p>
                      <a:r>
                        <a:rPr lang="es-MX" sz="1800" baseline="0" dirty="0" smtClean="0"/>
                        <a:t>Lecturas como enseñanza situada que nos ayudo en el fortalecimiento del proceso de planeación, aprendimos y aplicamos  estrategias innovadoras  como rincones, talleres, proyectos, etc. , con la utilización de diversos recursos.</a:t>
                      </a:r>
                    </a:p>
                    <a:p>
                      <a:r>
                        <a:rPr lang="es-MX" sz="1800" b="1" baseline="0" dirty="0" smtClean="0"/>
                        <a:t>Desarrollo de competencias lingüísticas:</a:t>
                      </a:r>
                    </a:p>
                    <a:p>
                      <a:r>
                        <a:rPr lang="es-MX" sz="1800" baseline="0" dirty="0" smtClean="0"/>
                        <a:t>Las etapas del lenguaje de los niños, así como las problemáticas que se presentan en estas y como solucionarlas, algunas patologías del lenguaje  como la dislexia, dislalia, etc.</a:t>
                      </a:r>
                    </a:p>
                    <a:p>
                      <a:r>
                        <a:rPr lang="es-MX" sz="1800" b="1" baseline="0" dirty="0" smtClean="0"/>
                        <a:t>Educación Física: </a:t>
                      </a:r>
                      <a:r>
                        <a:rPr lang="es-MX" sz="1800" b="0" baseline="0" dirty="0" smtClean="0"/>
                        <a:t>cuentos motores,  esquema corporal, etc…</a:t>
                      </a:r>
                    </a:p>
                    <a:p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99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Quinto semestre</a:t>
                      </a:r>
                      <a:r>
                        <a:rPr lang="es-ES" sz="1200" baseline="0" dirty="0" smtClean="0"/>
                        <a:t>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dirty="0" smtClean="0"/>
                        <a:t>Trabajo docente e innovación: </a:t>
                      </a:r>
                      <a:r>
                        <a:rPr lang="es-MX" sz="1800" b="0" dirty="0" smtClean="0"/>
                        <a:t>P</a:t>
                      </a:r>
                      <a:r>
                        <a:rPr lang="es-MX" sz="1800" dirty="0" smtClean="0"/>
                        <a:t>otenciar el uso de diagnósticos,</a:t>
                      </a:r>
                      <a:r>
                        <a:rPr lang="es-MX" sz="1800" baseline="0" dirty="0" smtClean="0"/>
                        <a:t> seguimientos y evaluaciones. Focalizar e investigar. Diseño e implementación de un proyecto educativo así como la evaluación del mismo.</a:t>
                      </a:r>
                    </a:p>
                    <a:p>
                      <a:r>
                        <a:rPr lang="es-MX" sz="1800" b="1" baseline="0" dirty="0" smtClean="0"/>
                        <a:t>Atención a la diversidad: </a:t>
                      </a:r>
                      <a:r>
                        <a:rPr lang="es-MX" sz="1800" baseline="0" dirty="0" smtClean="0"/>
                        <a:t>Buscar estrategias para atender a los alumnos que enfrentan barreras para el aprendizaje. </a:t>
                      </a:r>
                    </a:p>
                    <a:p>
                      <a:r>
                        <a:rPr lang="es-MX" sz="1800" b="1" baseline="0" dirty="0" smtClean="0"/>
                        <a:t>Literatura infantil y creación literaria</a:t>
                      </a:r>
                    </a:p>
                    <a:p>
                      <a:r>
                        <a:rPr lang="es-MX" sz="1800" b="0" baseline="0" dirty="0" smtClean="0"/>
                        <a:t>Explorar la  literatura infantil como experiencia formativa, vinculada al goce estético, el conocimiento de otras épocas y culturas así como el enriquecimiento de vocabulario  para su uso oral y escrito </a:t>
                      </a:r>
                    </a:p>
                    <a:p>
                      <a:r>
                        <a:rPr lang="es-MX" sz="1800" b="1" baseline="0" dirty="0" smtClean="0"/>
                        <a:t>Educación artística(música, expresión corporal y danza)</a:t>
                      </a:r>
                    </a:p>
                    <a:p>
                      <a:r>
                        <a:rPr lang="es-MX" sz="1800" b="0" baseline="0" dirty="0" smtClean="0"/>
                        <a:t>Reconocer la importancia de la educación artística en la experiencia personal, desarrollo  y educación artística para expresar ideas y sentimientos mediante dichos lenguajes</a:t>
                      </a:r>
                    </a:p>
                    <a:p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608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6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419</Words>
  <Application>Microsoft Office PowerPoint</Application>
  <PresentationFormat>Personalizado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CCPA</cp:lastModifiedBy>
  <cp:revision>6</cp:revision>
  <dcterms:created xsi:type="dcterms:W3CDTF">2020-02-12T15:10:49Z</dcterms:created>
  <dcterms:modified xsi:type="dcterms:W3CDTF">2020-02-17T16:13:01Z</dcterms:modified>
</cp:coreProperties>
</file>