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231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13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8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52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356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54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13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632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363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31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1666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1B04-D08E-4AFE-84EA-124E11C26774}" type="datetimeFigureOut">
              <a:rPr lang="es-MX" smtClean="0"/>
              <a:t>10/03/2020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8A40C-FB7D-4ECA-94FC-D5B2AA60D61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39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5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62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7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770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36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8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05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6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76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1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05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10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8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91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1</cp:revision>
  <dcterms:created xsi:type="dcterms:W3CDTF">2020-03-10T17:49:12Z</dcterms:created>
  <dcterms:modified xsi:type="dcterms:W3CDTF">2020-03-10T17:49:42Z</dcterms:modified>
</cp:coreProperties>
</file>