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36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642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146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031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287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536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458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484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579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997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131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9E1C4-356B-4559-A030-1A71BB7BF74F}" type="datetimeFigureOut">
              <a:rPr lang="es-ES" smtClean="0"/>
              <a:t>03/10/2018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10091-3268-4904-860D-506801F0244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604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BLrWvZXGr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magenes de calentamiento global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448"/>
            <a:ext cx="7772400" cy="1470025"/>
          </a:xfrm>
        </p:spPr>
        <p:txBody>
          <a:bodyPr>
            <a:normAutofit/>
          </a:bodyPr>
          <a:lstStyle/>
          <a:p>
            <a:r>
              <a:rPr lang="es-ES_tradnl" sz="5400" b="1" dirty="0" smtClean="0">
                <a:solidFill>
                  <a:srgbClr val="FF0000"/>
                </a:solidFill>
              </a:rPr>
              <a:t>CALENTAMIENTO GLOBAL.</a:t>
            </a:r>
            <a:endParaRPr lang="es-E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848872"/>
              </p:ext>
            </p:extLst>
          </p:nvPr>
        </p:nvGraphicFramePr>
        <p:xfrm>
          <a:off x="179512" y="404664"/>
          <a:ext cx="8784976" cy="6264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9134"/>
                <a:gridCol w="4745842"/>
              </a:tblGrid>
              <a:tr h="907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PROGRAMA 2011</a:t>
                      </a:r>
                      <a:endParaRPr lang="es-ES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s-E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NUEVO MODELO EDUCATIVO 2018 </a:t>
                      </a:r>
                      <a:endParaRPr lang="es-E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</a:tr>
              <a:tr h="1209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CAMPO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r>
                        <a:rPr lang="es-MX" sz="700" cap="small" dirty="0">
                          <a:effectLst/>
                        </a:rPr>
                        <a:t> </a:t>
                      </a:r>
                      <a:r>
                        <a:rPr lang="es-MX" sz="11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exploración</a:t>
                      </a:r>
                      <a:r>
                        <a:rPr lang="es-MX" sz="11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y conocimiento del mundo.</a:t>
                      </a:r>
                      <a:r>
                        <a:rPr lang="es-MX" sz="11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47" marR="40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CAMPO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exploración y comprensión del mundo natural y social en preescolar.</a:t>
                      </a:r>
                      <a:endParaRPr lang="es-ES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47" marR="40347" marT="0" marB="0"/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ASPECTO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mundo natural.</a:t>
                      </a:r>
                      <a:endParaRPr lang="es-ES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47" marR="40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mundo natural.</a:t>
                      </a:r>
                      <a:endParaRPr lang="es-E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</a:tr>
              <a:tr h="1512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COMPETENCIA:  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participa en acciones de cuidado de la naturaleza, la valora y muestra sensibilidad y comprensión sobre la necesidad</a:t>
                      </a:r>
                      <a:r>
                        <a:rPr lang="es-MX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preservarla.</a:t>
                      </a:r>
                      <a:endParaRPr lang="es-E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cuidado del medio</a:t>
                      </a:r>
                      <a:r>
                        <a:rPr lang="es-MX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ambiente.</a:t>
                      </a:r>
                      <a:endParaRPr lang="es-E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</a:tr>
              <a:tr h="1728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APRENDIZAJE</a:t>
                      </a: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s-ES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Busca soluciones a problemas ambientales de su escuela y comunidad.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Identifica</a:t>
                      </a:r>
                      <a:r>
                        <a:rPr lang="es-ES_tradnl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y explica algunos efectos favorables y desfavorables de la acción humana sobre el entorno natural.</a:t>
                      </a:r>
                      <a:endParaRPr lang="es-ES" sz="1400" cap="small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700" cap="small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APRENDIZAJE:</a:t>
                      </a:r>
                      <a:r>
                        <a:rPr lang="es-MX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Identifica y explica algunos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efectos favorables y desfavorables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la acción humana sobre el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medioambiente.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cap="small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PARTICIPA EN LA CONSEVACION DEL MEDIO AMBIENTE Y PROPONE MEDIDAS PARA SU PRESERVACION, A PARTIR DEL RECONOCIMIENTO DE ALGUNAS FUENTES DE CONTAMINACION DEL AGUA, EL AIRE Y EL SUELO.</a:t>
                      </a:r>
                      <a:endParaRPr lang="es-ES" sz="1200" cap="small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347" marR="403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6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112568" cy="792088"/>
          </a:xfrm>
          <a:noFill/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INICIO.</a:t>
            </a:r>
            <a:endParaRPr lang="es-E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1340768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Times New Roman" pitchFamily="18" charset="0"/>
                <a:cs typeface="Times New Roman" pitchFamily="18" charset="0"/>
              </a:rPr>
              <a:t>Responden.</a:t>
            </a:r>
          </a:p>
          <a:p>
            <a:endParaRPr lang="es-ES_tradn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Qué es el calentamiento global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Cuáles son las causas y consecuencias del calentamiento global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s-E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Platicar sobre la tala de arboles.</a:t>
            </a:r>
          </a:p>
          <a:p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Los niños responden si han escuchado hablar de esta acción, de que se trata, quienes la llevan a cabo, que consecuencias tiene.</a:t>
            </a:r>
          </a:p>
          <a:p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En lluvia de ideas, expresar formas de como podemos recuperar estos arboles perdidos.</a:t>
            </a:r>
          </a:p>
          <a:p>
            <a:endParaRPr lang="es-ES_tradnl" sz="1600" dirty="0">
              <a:latin typeface="Times New Roman" pitchFamily="18" charset="0"/>
              <a:cs typeface="Times New Roman" pitchFamily="18" charset="0"/>
            </a:endParaRPr>
          </a:p>
          <a:p>
            <a:endParaRPr lang="es-E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1600" dirty="0" smtClean="0">
                <a:latin typeface="Times New Roman" pitchFamily="18" charset="0"/>
                <a:cs typeface="Times New Roman" pitchFamily="18" charset="0"/>
              </a:rPr>
              <a:t>Observan la siguiente imagen y reflexionan.</a:t>
            </a:r>
            <a:endParaRPr lang="es-ES_tradnl" sz="1600" dirty="0">
              <a:latin typeface="Times New Roman" pitchFamily="18" charset="0"/>
              <a:cs typeface="Times New Roman" pitchFamily="18" charset="0"/>
            </a:endParaRPr>
          </a:p>
          <a:p>
            <a:endParaRPr lang="es-E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40273"/>
            <a:ext cx="2304256" cy="272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DESARROLLO.</a:t>
            </a:r>
            <a:endParaRPr lang="es-E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5536" y="112474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ACORDAR </a:t>
            </a:r>
            <a:r>
              <a:rPr lang="es-ES" dirty="0"/>
              <a:t>LA REALIZACIÓN DE UNA CAMPAÑA DE </a:t>
            </a:r>
            <a:r>
              <a:rPr lang="es-ES" dirty="0" smtClean="0"/>
              <a:t>REFORESTACIÓN.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dirty="0"/>
              <a:t>SOLICITAR POR MEDIO DE OFICIO, LA DONACIÓN DE </a:t>
            </a:r>
            <a:r>
              <a:rPr lang="es-ES" dirty="0" smtClean="0"/>
              <a:t>ÁRBOLES  A LA UAAAN.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dirty="0"/>
              <a:t>OBSERVAN EL SIGUIENTE VIDEO, </a:t>
            </a:r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www.youtube.com/watch?v=BLrWvZXGrRg</a:t>
            </a:r>
            <a:endParaRPr lang="es-ES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s-ES" dirty="0" smtClean="0"/>
              <a:t>REALIZAN UNA INVITACION PARA INVITAR A SUS PAPAS A UNIRSE A LA CAMPAÑA, SOLICITANDO LOS MATERIALES Y UTENSILIOS QUE SE EMPLEARAN.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• DECIDIR LOS ESPACIOS DONDE SE COLOCARAN LOS ARBOLES EN EL JARDÍN DE NIÑOS.</a:t>
            </a:r>
            <a:br>
              <a:rPr lang="es-ES" dirty="0"/>
            </a:br>
            <a:r>
              <a:rPr lang="es-ES" dirty="0"/>
              <a:t>• ENTRE PADRES Y NIÑOS, PLANTAR LOS ÁRBOLES.</a:t>
            </a:r>
            <a:br>
              <a:rPr lang="es-ES" dirty="0"/>
            </a:br>
            <a:r>
              <a:rPr lang="es-ES" dirty="0"/>
              <a:t>• RESPONSABILIZARSE DE QUE ENTRE TODOS CUIDARAN Y REGARAN LOS ÁRBOLES PLANTADOS.</a:t>
            </a:r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460" y="2636912"/>
            <a:ext cx="2718048" cy="203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4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CIERRE.</a:t>
            </a:r>
            <a:endParaRPr lang="es-E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1600" y="1124744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SE EVALUAN MEDIANTE LISTAS DE COTEJO.</a:t>
            </a:r>
          </a:p>
          <a:p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RECONOCEN LAS CONSECUENCIAS DE LA TALA DE ARBOLES.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RECONOCEN LA IMPORTANCIA DE CUIDAR LOS ARBOLES.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SABEN LO QUE ES EL CALENTAMIENTO GLOBAL.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CONOCEN EL PROCEDIMIENTO DE PLANTAR UN ARBOL.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REFLEXIONAN SOBRE  LA RELACION ENTRE EL CALENTAMIENTO GLOBAL Y LA TALA DE ARBOLES.</a:t>
            </a:r>
          </a:p>
          <a:p>
            <a:pPr marL="285750" indent="-285750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95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195</Words>
  <Application>Microsoft Office PowerPoint</Application>
  <PresentationFormat>Presentación en pantalla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Tema de Office</vt:lpstr>
      <vt:lpstr>CALENTAMIENTO GLOBAL.</vt:lpstr>
      <vt:lpstr>Presentación de PowerPoint</vt:lpstr>
      <vt:lpstr>INICIO.</vt:lpstr>
      <vt:lpstr>DESARROLLO.</vt:lpstr>
      <vt:lpstr>CIERRE.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CALENTAMIENTO GLOBAL.</dc:title>
  <dc:creator>MQ</dc:creator>
  <cp:lastModifiedBy>ENEP</cp:lastModifiedBy>
  <cp:revision>15</cp:revision>
  <dcterms:created xsi:type="dcterms:W3CDTF">2018-06-14T18:11:30Z</dcterms:created>
  <dcterms:modified xsi:type="dcterms:W3CDTF">2018-10-03T12:52:39Z</dcterms:modified>
</cp:coreProperties>
</file>