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004800" cy="9753600"/>
  <p:notesSz cx="6858000" cy="994727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354" y="0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724956"/>
            <a:ext cx="5029200" cy="447627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5284444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 Juan López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“Escribir una cita aquí”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Texto del título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ctrTitle"/>
          </p:nvPr>
        </p:nvSpPr>
        <p:spPr>
          <a:xfrm>
            <a:off x="1064276" y="-521795"/>
            <a:ext cx="10464801" cy="3302001"/>
          </a:xfrm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r>
              <a:rPr dirty="0"/>
              <a:t>Nota </a:t>
            </a:r>
            <a:r>
              <a:rPr dirty="0" err="1"/>
              <a:t>Reflexiva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el </a:t>
            </a:r>
            <a:r>
              <a:rPr dirty="0" err="1"/>
              <a:t>portafolio</a:t>
            </a:r>
            <a:r>
              <a:rPr dirty="0"/>
              <a:t> de </a:t>
            </a:r>
            <a:r>
              <a:rPr dirty="0" err="1"/>
              <a:t>evidencias</a:t>
            </a:r>
            <a:r>
              <a:rPr dirty="0"/>
              <a:t> 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ubTitle" sz="half" idx="1"/>
          </p:nvPr>
        </p:nvSpPr>
        <p:spPr>
          <a:xfrm>
            <a:off x="1270000" y="5029200"/>
            <a:ext cx="10464800" cy="367612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defTabSz="484886">
              <a:defRPr sz="2656"/>
            </a:pPr>
            <a:r>
              <a:t>Análisis reflexivo de aprendizajes alcanzados y/o competencias genéricas y profesionales desarrolladas por parte del alumno: Notas reflexivas: expectativas de aprendizaje, Lo que desean aprender y lo que aprendieron.</a:t>
            </a:r>
          </a:p>
          <a:p>
            <a:pPr defTabSz="484886">
              <a:defRPr sz="2656"/>
            </a:pPr>
            <a:r>
              <a:t>Dentro de este análisis deberá autoevaluarse haciendo referencia a la calificación que asigna el docente y dar una propia, describe el logro de la competencia y. reflexiona sobre las observaciones que le hace el docente o de acuerdo a aciertos y errores identificados o marcados desde  la rubrica </a:t>
            </a: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89</Words>
  <Application>Microsoft Office PowerPoint</Application>
  <PresentationFormat>Personalizado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White</vt:lpstr>
      <vt:lpstr>Nota Reflexiva en el portafolio de evidencias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Reflexiva en el portafolio de evidencias</dc:title>
  <dc:creator>Maximiliano López</dc:creator>
  <cp:lastModifiedBy>CCPA</cp:lastModifiedBy>
  <cp:revision>2</cp:revision>
  <cp:lastPrinted>2017-09-07T13:17:28Z</cp:lastPrinted>
  <dcterms:modified xsi:type="dcterms:W3CDTF">2018-09-19T16:52:27Z</dcterms:modified>
</cp:coreProperties>
</file>