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D3F0-2C4D-4956-A6AA-88B1DD25B225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3B03-206C-40FC-AF6E-208C506D1D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12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D3F0-2C4D-4956-A6AA-88B1DD25B225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3B03-206C-40FC-AF6E-208C506D1D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98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D3F0-2C4D-4956-A6AA-88B1DD25B225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3B03-206C-40FC-AF6E-208C506D1D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06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D3F0-2C4D-4956-A6AA-88B1DD25B225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3B03-206C-40FC-AF6E-208C506D1D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60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D3F0-2C4D-4956-A6AA-88B1DD25B225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3B03-206C-40FC-AF6E-208C506D1D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2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D3F0-2C4D-4956-A6AA-88B1DD25B225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3B03-206C-40FC-AF6E-208C506D1D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46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D3F0-2C4D-4956-A6AA-88B1DD25B225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3B03-206C-40FC-AF6E-208C506D1D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65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D3F0-2C4D-4956-A6AA-88B1DD25B225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3B03-206C-40FC-AF6E-208C506D1D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46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D3F0-2C4D-4956-A6AA-88B1DD25B225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3B03-206C-40FC-AF6E-208C506D1D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99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D3F0-2C4D-4956-A6AA-88B1DD25B225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3B03-206C-40FC-AF6E-208C506D1D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037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D3F0-2C4D-4956-A6AA-88B1DD25B225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93B03-206C-40FC-AF6E-208C506D1D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460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FD3F0-2C4D-4956-A6AA-88B1DD25B225}" type="datetimeFigureOut">
              <a:rPr lang="es-ES" smtClean="0"/>
              <a:t>04/05/2017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93B03-206C-40FC-AF6E-208C506D1D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92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628" y="610908"/>
            <a:ext cx="3926875" cy="50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29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SubAdm</dc:creator>
  <cp:lastModifiedBy>SubAdm</cp:lastModifiedBy>
  <cp:revision>2</cp:revision>
  <dcterms:created xsi:type="dcterms:W3CDTF">2017-05-04T16:06:43Z</dcterms:created>
  <dcterms:modified xsi:type="dcterms:W3CDTF">2017-05-04T17:28:38Z</dcterms:modified>
</cp:coreProperties>
</file>