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</p:sldIdLst>
  <p:sldSz cx="9144000" cy="6858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138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1F306-00DB-4AD3-BCF8-2FE35B07D124}" type="datetimeFigureOut">
              <a:rPr lang="es-MX" smtClean="0"/>
              <a:t>03/04/2020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B975D-8870-4336-AAE9-889411DB15D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992872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1F306-00DB-4AD3-BCF8-2FE35B07D124}" type="datetimeFigureOut">
              <a:rPr lang="es-MX" smtClean="0"/>
              <a:t>03/04/2020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B975D-8870-4336-AAE9-889411DB15D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7691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1F306-00DB-4AD3-BCF8-2FE35B07D124}" type="datetimeFigureOut">
              <a:rPr lang="es-MX" smtClean="0"/>
              <a:t>03/04/2020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B975D-8870-4336-AAE9-889411DB15D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95533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1F306-00DB-4AD3-BCF8-2FE35B07D124}" type="datetimeFigureOut">
              <a:rPr lang="es-MX" smtClean="0"/>
              <a:t>03/04/2020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B975D-8870-4336-AAE9-889411DB15D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06843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1F306-00DB-4AD3-BCF8-2FE35B07D124}" type="datetimeFigureOut">
              <a:rPr lang="es-MX" smtClean="0"/>
              <a:t>03/04/2020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B975D-8870-4336-AAE9-889411DB15D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04853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1F306-00DB-4AD3-BCF8-2FE35B07D124}" type="datetimeFigureOut">
              <a:rPr lang="es-MX" smtClean="0"/>
              <a:t>03/04/2020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B975D-8870-4336-AAE9-889411DB15D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30543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1F306-00DB-4AD3-BCF8-2FE35B07D124}" type="datetimeFigureOut">
              <a:rPr lang="es-MX" smtClean="0"/>
              <a:t>03/04/2020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B975D-8870-4336-AAE9-889411DB15D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28077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1F306-00DB-4AD3-BCF8-2FE35B07D124}" type="datetimeFigureOut">
              <a:rPr lang="es-MX" smtClean="0"/>
              <a:t>03/04/2020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B975D-8870-4336-AAE9-889411DB15D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47163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1F306-00DB-4AD3-BCF8-2FE35B07D124}" type="datetimeFigureOut">
              <a:rPr lang="es-MX" smtClean="0"/>
              <a:t>03/04/2020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B975D-8870-4336-AAE9-889411DB15D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18836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1F306-00DB-4AD3-BCF8-2FE35B07D124}" type="datetimeFigureOut">
              <a:rPr lang="es-MX" smtClean="0"/>
              <a:t>03/04/2020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B975D-8870-4336-AAE9-889411DB15D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77169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1F306-00DB-4AD3-BCF8-2FE35B07D124}" type="datetimeFigureOut">
              <a:rPr lang="es-MX" smtClean="0"/>
              <a:t>03/04/2020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B975D-8870-4336-AAE9-889411DB15D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36858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C1F306-00DB-4AD3-BCF8-2FE35B07D124}" type="datetimeFigureOut">
              <a:rPr lang="es-MX" smtClean="0"/>
              <a:t>03/04/2020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BB975D-8870-4336-AAE9-889411DB15D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23171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E1C41210-0DD2-4D80-B1CE-B5EAE95854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57" b="5700"/>
          <a:stretch/>
        </p:blipFill>
        <p:spPr>
          <a:xfrm>
            <a:off x="295422" y="545841"/>
            <a:ext cx="8510953" cy="6298162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B89211BA-3162-4177-83AB-F1F19632C47A}"/>
              </a:ext>
            </a:extLst>
          </p:cNvPr>
          <p:cNvSpPr txBox="1"/>
          <p:nvPr/>
        </p:nvSpPr>
        <p:spPr>
          <a:xfrm>
            <a:off x="255497" y="154457"/>
            <a:ext cx="46650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Adverbs</a:t>
            </a:r>
            <a:r>
              <a:rPr lang="es-MX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es-MX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frequency</a:t>
            </a:r>
            <a:r>
              <a:rPr lang="es-MX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gramar box </a:t>
            </a: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explanation</a:t>
            </a:r>
            <a:endParaRPr lang="es-MX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12112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2">
            <a:extLst>
              <a:ext uri="{FF2B5EF4-FFF2-40B4-BE49-F238E27FC236}">
                <a16:creationId xmlns:a16="http://schemas.microsoft.com/office/drawing/2014/main" id="{E4B6E6D5-A278-453D-AD17-3AB6B08C96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6403757"/>
              </p:ext>
            </p:extLst>
          </p:nvPr>
        </p:nvGraphicFramePr>
        <p:xfrm>
          <a:off x="286271" y="365760"/>
          <a:ext cx="8576372" cy="63867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5196">
                  <a:extLst>
                    <a:ext uri="{9D8B030D-6E8A-4147-A177-3AD203B41FA5}">
                      <a16:colId xmlns:a16="http://schemas.microsoft.com/office/drawing/2014/main" val="760248828"/>
                    </a:ext>
                  </a:extLst>
                </a:gridCol>
                <a:gridCol w="1225196">
                  <a:extLst>
                    <a:ext uri="{9D8B030D-6E8A-4147-A177-3AD203B41FA5}">
                      <a16:colId xmlns:a16="http://schemas.microsoft.com/office/drawing/2014/main" val="3552834931"/>
                    </a:ext>
                  </a:extLst>
                </a:gridCol>
                <a:gridCol w="1225196">
                  <a:extLst>
                    <a:ext uri="{9D8B030D-6E8A-4147-A177-3AD203B41FA5}">
                      <a16:colId xmlns:a16="http://schemas.microsoft.com/office/drawing/2014/main" val="4147444028"/>
                    </a:ext>
                  </a:extLst>
                </a:gridCol>
                <a:gridCol w="1225196">
                  <a:extLst>
                    <a:ext uri="{9D8B030D-6E8A-4147-A177-3AD203B41FA5}">
                      <a16:colId xmlns:a16="http://schemas.microsoft.com/office/drawing/2014/main" val="711113506"/>
                    </a:ext>
                  </a:extLst>
                </a:gridCol>
                <a:gridCol w="1225196">
                  <a:extLst>
                    <a:ext uri="{9D8B030D-6E8A-4147-A177-3AD203B41FA5}">
                      <a16:colId xmlns:a16="http://schemas.microsoft.com/office/drawing/2014/main" val="2447007526"/>
                    </a:ext>
                  </a:extLst>
                </a:gridCol>
                <a:gridCol w="1225196">
                  <a:extLst>
                    <a:ext uri="{9D8B030D-6E8A-4147-A177-3AD203B41FA5}">
                      <a16:colId xmlns:a16="http://schemas.microsoft.com/office/drawing/2014/main" val="3273541596"/>
                    </a:ext>
                  </a:extLst>
                </a:gridCol>
                <a:gridCol w="1225196">
                  <a:extLst>
                    <a:ext uri="{9D8B030D-6E8A-4147-A177-3AD203B41FA5}">
                      <a16:colId xmlns:a16="http://schemas.microsoft.com/office/drawing/2014/main" val="4280298577"/>
                    </a:ext>
                  </a:extLst>
                </a:gridCol>
              </a:tblGrid>
              <a:tr h="798342">
                <a:tc>
                  <a:txBody>
                    <a:bodyPr/>
                    <a:lstStyle/>
                    <a:p>
                      <a:endParaRPr lang="es-MX" sz="1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always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usually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often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sometimes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hardlyever</a:t>
                      </a:r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lang="es-MX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rarely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never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979055681"/>
                  </a:ext>
                </a:extLst>
              </a:tr>
              <a:tr h="798342">
                <a:tc>
                  <a:txBody>
                    <a:bodyPr/>
                    <a:lstStyle/>
                    <a:p>
                      <a:endParaRPr lang="es-MX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s-MX" sz="1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s-MX" sz="1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s-MX" sz="1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s-MX" sz="1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s-MX" sz="1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s-MX" sz="10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879032827"/>
                  </a:ext>
                </a:extLst>
              </a:tr>
              <a:tr h="798342">
                <a:tc>
                  <a:txBody>
                    <a:bodyPr/>
                    <a:lstStyle/>
                    <a:p>
                      <a:endParaRPr lang="es-MX" sz="1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s-MX" sz="1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s-MX" sz="1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s-MX" sz="1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s-MX" sz="1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s-MX" sz="1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s-MX" sz="10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050884077"/>
                  </a:ext>
                </a:extLst>
              </a:tr>
              <a:tr h="798342">
                <a:tc>
                  <a:txBody>
                    <a:bodyPr/>
                    <a:lstStyle/>
                    <a:p>
                      <a:endParaRPr lang="es-MX" sz="1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s-MX" sz="1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s-MX" sz="1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s-MX" sz="1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s-MX" sz="1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s-MX" sz="1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s-MX" sz="10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636420691"/>
                  </a:ext>
                </a:extLst>
              </a:tr>
              <a:tr h="798342">
                <a:tc>
                  <a:txBody>
                    <a:bodyPr/>
                    <a:lstStyle/>
                    <a:p>
                      <a:endParaRPr lang="es-MX" sz="1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s-MX" sz="1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s-MX" sz="1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s-MX" sz="1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s-MX" sz="1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s-MX" sz="1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s-MX" sz="10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033794381"/>
                  </a:ext>
                </a:extLst>
              </a:tr>
              <a:tr h="798342">
                <a:tc>
                  <a:txBody>
                    <a:bodyPr/>
                    <a:lstStyle/>
                    <a:p>
                      <a:endParaRPr lang="es-MX" sz="1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s-MX" sz="1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s-MX" sz="1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s-MX" sz="1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s-MX" sz="1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s-MX" sz="1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s-MX" sz="10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258923344"/>
                  </a:ext>
                </a:extLst>
              </a:tr>
              <a:tr h="798342">
                <a:tc>
                  <a:txBody>
                    <a:bodyPr/>
                    <a:lstStyle/>
                    <a:p>
                      <a:endParaRPr lang="es-MX" sz="1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s-MX" sz="1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s-MX" sz="1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s-MX" sz="1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s-MX" sz="1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s-MX" sz="1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s-MX" sz="10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368343715"/>
                  </a:ext>
                </a:extLst>
              </a:tr>
              <a:tr h="798342">
                <a:tc>
                  <a:txBody>
                    <a:bodyPr/>
                    <a:lstStyle/>
                    <a:p>
                      <a:endParaRPr lang="es-MX" sz="1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s-MX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s-MX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s-MX" sz="1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s-MX" sz="1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s-MX" sz="1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s-MX" sz="10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833386500"/>
                  </a:ext>
                </a:extLst>
              </a:tr>
            </a:tbl>
          </a:graphicData>
        </a:graphic>
      </p:graphicFrame>
      <p:pic>
        <p:nvPicPr>
          <p:cNvPr id="4" name="Imagen 3">
            <a:extLst>
              <a:ext uri="{FF2B5EF4-FFF2-40B4-BE49-F238E27FC236}">
                <a16:creationId xmlns:a16="http://schemas.microsoft.com/office/drawing/2014/main" id="{FC02E798-0271-473A-9F5B-2C6F9A153DA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DDAB"/>
              </a:clrFrom>
              <a:clrTo>
                <a:srgbClr val="FFDDAB">
                  <a:alpha val="0"/>
                </a:srgbClr>
              </a:clrTo>
            </a:clrChange>
          </a:blip>
          <a:srcRect l="79167" t="77409" r="2500" b="8423"/>
          <a:stretch/>
        </p:blipFill>
        <p:spPr>
          <a:xfrm>
            <a:off x="492263" y="6012638"/>
            <a:ext cx="816030" cy="754209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D23FE2CD-762F-4BCC-ADF1-D00935C5D0E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C1FFC1"/>
              </a:clrFrom>
              <a:clrTo>
                <a:srgbClr val="C1FFC1">
                  <a:alpha val="0"/>
                </a:srgbClr>
              </a:clrTo>
            </a:clrChange>
          </a:blip>
          <a:srcRect l="1946" t="9119" r="80832" b="76480"/>
          <a:stretch/>
        </p:blipFill>
        <p:spPr>
          <a:xfrm>
            <a:off x="385682" y="1118972"/>
            <a:ext cx="822374" cy="822374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C635E58F-C037-4C20-BC98-2AF5F94C8D2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C1FFC1"/>
              </a:clrFrom>
              <a:clrTo>
                <a:srgbClr val="C1FFC1">
                  <a:alpha val="0"/>
                </a:srgbClr>
              </a:clrTo>
            </a:clrChange>
          </a:blip>
          <a:srcRect l="26944" t="41638" r="52500" b="42567"/>
          <a:stretch/>
        </p:blipFill>
        <p:spPr>
          <a:xfrm>
            <a:off x="383344" y="1852250"/>
            <a:ext cx="984876" cy="905021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FCDB6EFF-3E26-40A4-8F2F-C9ECE661855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DDAB"/>
              </a:clrFrom>
              <a:clrTo>
                <a:srgbClr val="FFDDAB">
                  <a:alpha val="0"/>
                </a:srgbClr>
              </a:clrTo>
            </a:clrChange>
          </a:blip>
          <a:srcRect l="60000" t="9585" r="29444" b="76247"/>
          <a:stretch/>
        </p:blipFill>
        <p:spPr>
          <a:xfrm>
            <a:off x="729151" y="5147313"/>
            <a:ext cx="536941" cy="861932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2E86D5F4-F469-417E-A1DB-82B964020B5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DDAB"/>
              </a:clrFrom>
              <a:clrTo>
                <a:srgbClr val="FFDDAB">
                  <a:alpha val="0"/>
                </a:srgbClr>
              </a:clrTo>
            </a:clrChange>
          </a:blip>
          <a:srcRect l="57222" t="58827" r="20278" b="23985"/>
          <a:stretch/>
        </p:blipFill>
        <p:spPr>
          <a:xfrm>
            <a:off x="484729" y="2745254"/>
            <a:ext cx="921660" cy="842010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10380A78-78A8-486E-B52D-A3EB4C82F9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DDAB"/>
              </a:clrFrom>
              <a:clrTo>
                <a:srgbClr val="FFDDAB">
                  <a:alpha val="0"/>
                </a:srgbClr>
              </a:clrTo>
            </a:clrChange>
          </a:blip>
          <a:srcRect l="76667" t="41113" r="1667" b="41699"/>
          <a:stretch/>
        </p:blipFill>
        <p:spPr>
          <a:xfrm>
            <a:off x="375628" y="4346625"/>
            <a:ext cx="876396" cy="831452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B580DFF8-4005-4E4C-9DBC-55E58E7341B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C1FFC1"/>
              </a:clrFrom>
              <a:clrTo>
                <a:srgbClr val="C1FFC1">
                  <a:alpha val="0"/>
                </a:srgbClr>
              </a:clrTo>
            </a:clrChange>
          </a:blip>
          <a:srcRect l="4168" t="77641" r="77499" b="8191"/>
          <a:stretch/>
        </p:blipFill>
        <p:spPr>
          <a:xfrm>
            <a:off x="441564" y="3620969"/>
            <a:ext cx="892001" cy="824425"/>
          </a:xfrm>
          <a:prstGeom prst="rect">
            <a:avLst/>
          </a:prstGeom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2D98D671-D52F-4DFC-8F14-84CEC01F3F5E}"/>
              </a:ext>
            </a:extLst>
          </p:cNvPr>
          <p:cNvSpPr txBox="1"/>
          <p:nvPr/>
        </p:nvSpPr>
        <p:spPr>
          <a:xfrm>
            <a:off x="255497" y="55981"/>
            <a:ext cx="80629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Adverbs</a:t>
            </a:r>
            <a:r>
              <a:rPr lang="es-MX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es-MX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frequency</a:t>
            </a:r>
            <a:r>
              <a:rPr lang="es-MX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excercise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 1.  </a:t>
            </a: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Write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sentences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using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adverbs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frequency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9113658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</TotalTime>
  <Words>27</Words>
  <Application>Microsoft Office PowerPoint</Application>
  <PresentationFormat>Carta (216 x 279 mm)</PresentationFormat>
  <Paragraphs>8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javier puente</dc:creator>
  <cp:lastModifiedBy>javier puente</cp:lastModifiedBy>
  <cp:revision>2</cp:revision>
  <dcterms:created xsi:type="dcterms:W3CDTF">2020-04-03T18:11:58Z</dcterms:created>
  <dcterms:modified xsi:type="dcterms:W3CDTF">2020-04-03T18:24:14Z</dcterms:modified>
</cp:coreProperties>
</file>