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15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62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55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58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31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4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4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24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9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99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D4434-F45D-4E9C-B015-167DE39EADA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D4B7-F2D4-47B8-9CFC-4F1E3D90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13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/index.php?title=Love_Yourself&amp;action=edit&amp;redlink=1" TargetMode="External"/><Relationship Id="rId2" Type="http://schemas.openxmlformats.org/officeDocument/2006/relationships/hyperlink" Target="https://simple.wikipedia.org/w/index.php?title=Sorry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simple.wikipedia.org/wiki/Compan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1" cy="6858000"/>
            </a:xfrm>
            <a:prstGeom prst="rect">
              <a:avLst/>
            </a:prstGeom>
          </p:spPr>
        </p:pic>
        <p:sp>
          <p:nvSpPr>
            <p:cNvPr id="2" name="CuadroTexto 1"/>
            <p:cNvSpPr txBox="1"/>
            <p:nvPr/>
          </p:nvSpPr>
          <p:spPr>
            <a:xfrm>
              <a:off x="912794" y="1028671"/>
              <a:ext cx="81493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Broadway" panose="04040905080B02020502" pitchFamily="82" charset="0"/>
                  <a:cs typeface="Arial" panose="020B0604020202020204" pitchFamily="34" charset="0"/>
                </a:rPr>
                <a:t>THAT’S ENTERTAINMENT!</a:t>
              </a:r>
              <a:endParaRPr lang="es-ES" sz="4400" dirty="0">
                <a:solidFill>
                  <a:schemeClr val="bg1"/>
                </a:solidFill>
                <a:latin typeface="Broadway" panose="04040905080B02020502" pitchFamily="82" charset="0"/>
                <a:cs typeface="Arial" panose="020B0604020202020204" pitchFamily="34" charset="0"/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2647666" y="1873753"/>
              <a:ext cx="94430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Learning Objective: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 popular entertainment using participles and adjectives.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 movies and famous names using relative clauses.</a:t>
              </a:r>
              <a:endPara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912794" y="259230"/>
              <a:ext cx="22496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 9 </a:t>
              </a:r>
              <a:endParaRPr lang="es-E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1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36978" y="1260199"/>
            <a:ext cx="108636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OBJECTIVES: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the end of Unit 9, the students must be able to answer the following questions: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last movie you’ve seen? What did you like/dislike about it?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new movie would you most like to see? Why?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you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 see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movie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los Nobles”?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you like it? Why?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kinds of movies are you interested in?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your favorite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Mexican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movie? Why do you like it?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your favorite movie/TV show/book? Tell me about it.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clauses.)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is your favorite actor/actress/director/author? Tell me about him/her.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clauses.)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me about my taste in books and movies. or Ask [classmate] about his/her taste in books and movies.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UNIT 9 Cycle 2</a:t>
            </a:r>
            <a:endParaRPr lang="es-ES" sz="5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30818" y="1415034"/>
            <a:ext cx="5054228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an actress and a singer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discovered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Disney in a nationwide casting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call,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part Italian ancestry, and 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Mexican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 and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 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solo album "Stars Dance" and the lead single "Come &amp; Get It" from the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96754" y="1415034"/>
            <a:ext cx="5428679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a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pop singer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big start thanks to his YouTube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one of the world's biggest pop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stars,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 an album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includes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singles "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Sorry (not yet started)"/>
              </a:rPr>
              <a:t>Sorry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Love Yourself (not yet started)"/>
              </a:rPr>
              <a:t>Love Yourself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and "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Company"/>
              </a:rPr>
              <a:t>Company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and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arrested for being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reckless.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170455" y="6407442"/>
            <a:ext cx="293664" cy="1697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090257" y="6352891"/>
            <a:ext cx="232370" cy="13942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-7637"/>
            <a:ext cx="12192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Guess who my person is!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867434" y="6161155"/>
            <a:ext cx="1032112" cy="492573"/>
            <a:chOff x="7792872" y="2288270"/>
            <a:chExt cx="1659640" cy="675586"/>
          </a:xfrm>
        </p:grpSpPr>
        <p:sp>
          <p:nvSpPr>
            <p:cNvPr id="12" name="Flecha derecha 11"/>
            <p:cNvSpPr/>
            <p:nvPr/>
          </p:nvSpPr>
          <p:spPr>
            <a:xfrm>
              <a:off x="7792872" y="2288270"/>
              <a:ext cx="1401317" cy="675586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792872" y="2407290"/>
              <a:ext cx="1659640" cy="32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Answers</a:t>
              </a:r>
              <a:endPara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9677085" y="6106604"/>
            <a:ext cx="1032112" cy="492573"/>
            <a:chOff x="7792872" y="2288270"/>
            <a:chExt cx="1659640" cy="675586"/>
          </a:xfrm>
        </p:grpSpPr>
        <p:sp>
          <p:nvSpPr>
            <p:cNvPr id="15" name="Flecha derecha 14"/>
            <p:cNvSpPr/>
            <p:nvPr/>
          </p:nvSpPr>
          <p:spPr>
            <a:xfrm>
              <a:off x="7792872" y="2288270"/>
              <a:ext cx="1401317" cy="675586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7792872" y="2407290"/>
              <a:ext cx="1659640" cy="32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Answers</a:t>
              </a:r>
              <a:endPara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3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1512" y="1330365"/>
            <a:ext cx="4818668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an animated movie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fairytale creatures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deals with adult content and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hich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people laugh.</a:t>
            </a:r>
          </a:p>
          <a:p>
            <a:pPr algn="just"/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96000" y="1330365"/>
            <a:ext cx="5584803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an animated movie 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produced by Disney,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hich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people cry,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mix of comedy, romance, and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tragedy and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hich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"Can you feel the Love Tonight"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its soundtrack.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790364" y="5861428"/>
            <a:ext cx="131180" cy="2058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945504" y="5847302"/>
            <a:ext cx="259307" cy="1457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-7637"/>
            <a:ext cx="12192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Guess what my movie is!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597603" y="5774650"/>
            <a:ext cx="1032112" cy="492573"/>
            <a:chOff x="7792872" y="2288270"/>
            <a:chExt cx="1659640" cy="675586"/>
          </a:xfrm>
        </p:grpSpPr>
        <p:sp>
          <p:nvSpPr>
            <p:cNvPr id="9" name="Flecha derecha 8"/>
            <p:cNvSpPr/>
            <p:nvPr/>
          </p:nvSpPr>
          <p:spPr>
            <a:xfrm>
              <a:off x="7792872" y="2288270"/>
              <a:ext cx="1401317" cy="675586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792872" y="2407290"/>
              <a:ext cx="1659640" cy="32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Answers</a:t>
              </a:r>
              <a:endPara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9794110" y="5738073"/>
            <a:ext cx="1032112" cy="492573"/>
            <a:chOff x="7792872" y="2288270"/>
            <a:chExt cx="1659640" cy="675586"/>
          </a:xfrm>
        </p:grpSpPr>
        <p:sp>
          <p:nvSpPr>
            <p:cNvPr id="12" name="Flecha derecha 11"/>
            <p:cNvSpPr/>
            <p:nvPr/>
          </p:nvSpPr>
          <p:spPr>
            <a:xfrm>
              <a:off x="7792872" y="2288270"/>
              <a:ext cx="1401317" cy="675586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792872" y="2407290"/>
              <a:ext cx="1659640" cy="32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Answers</a:t>
              </a:r>
              <a:endPara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0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1737" y="1689344"/>
            <a:ext cx="10508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turn!!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 description for a famous person and another one for a well known movie, using relative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pronouns ON A WORD FILE to turn in.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rite the name of the person or thing you are describing plus other three choices.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ndicate which is the correct one, as in a trivia game.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WRITING PRACTICE 1. Guess who my person is and what my movie is!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8866" y="640096"/>
            <a:ext cx="96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exercise will be considered as part of the PROYECT grade.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410</Words>
  <Application>Microsoft Office PowerPoint</Application>
  <PresentationFormat>Panorámica</PresentationFormat>
  <Paragraphs>45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Broadway</vt:lpstr>
      <vt:lpstr>Calibri</vt:lpstr>
      <vt:lpstr>Calibri Light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Maria Elena</cp:lastModifiedBy>
  <cp:revision>3</cp:revision>
  <dcterms:created xsi:type="dcterms:W3CDTF">2020-05-16T02:23:51Z</dcterms:created>
  <dcterms:modified xsi:type="dcterms:W3CDTF">2020-05-16T02:51:19Z</dcterms:modified>
</cp:coreProperties>
</file>