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6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18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5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5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67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1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7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5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50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40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5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F1B3-954F-44FE-9EC9-CA884880E643}" type="datetimeFigureOut">
              <a:rPr lang="es-MX" smtClean="0"/>
              <a:t>30/10/2020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881D-B176-4405-B173-65023E7D3A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08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microsoft.com/office/2007/relationships/media" Target="../media/media5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8.jpeg"/><Relationship Id="rId5" Type="http://schemas.microsoft.com/office/2007/relationships/media" Target="../media/media6.mp3"/><Relationship Id="rId10" Type="http://schemas.openxmlformats.org/officeDocument/2006/relationships/image" Target="../media/image10.png"/><Relationship Id="rId4" Type="http://schemas.openxmlformats.org/officeDocument/2006/relationships/audio" Target="../media/media5.mp3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758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 “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 Rajasthan Despite 'heat', Bt Cotton bas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" y="1013101"/>
            <a:ext cx="2431102" cy="15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ld price today | Gold price on a roll: To deal with cash crunch, should  you monetise idle gold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2" y="3143239"/>
            <a:ext cx="1819738" cy="13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tinum Bar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0358" r="14291" b="18920"/>
          <a:stretch/>
        </p:blipFill>
        <p:spPr bwMode="auto">
          <a:xfrm>
            <a:off x="108272" y="4918842"/>
            <a:ext cx="2222939" cy="15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control de calidad en las correas de piel de reloj - Blog | Smith &amp;  Smoorc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89" y="1100706"/>
            <a:ext cx="1419599" cy="16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bed Top - Limited Edition Fawn Alpaca | Mountain Meadow Woo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8E3E7"/>
              </a:clrFrom>
              <a:clrTo>
                <a:srgbClr val="E8E3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78" y="3289163"/>
            <a:ext cx="1479710" cy="12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lk Specialists | Tower Bridge Dry Cleaners | London Dry Cleaning and  Laundry Servic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89" y="5224743"/>
            <a:ext cx="1547101" cy="13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eakay Black Precured Tread Slab Rubber, Rs 150 /kilogram Ceakay Rubber  Industries | ID: 146813553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29" y="2850630"/>
            <a:ext cx="1526190" cy="152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ould Governments Slap a Tax on Plastic? | WIRED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EDEAE5"/>
              </a:clrFrom>
              <a:clrTo>
                <a:srgbClr val="EDE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0579" r="20494" b="13474"/>
          <a:stretch/>
        </p:blipFill>
        <p:spPr bwMode="auto">
          <a:xfrm>
            <a:off x="8533892" y="4827476"/>
            <a:ext cx="1583527" cy="17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80058" y="1515979"/>
            <a:ext cx="147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94821" y="364819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476310" y="5439935"/>
            <a:ext cx="127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813254" y="560596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782852" y="3810827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WOOL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92008" y="1533200"/>
            <a:ext cx="161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165545" y="3330485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165545" y="547735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145" y="517052"/>
            <a:ext cx="725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? Listen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8" descr="Denim | Types of Cotton Fabrics | Co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1230" y="1165426"/>
            <a:ext cx="1526190" cy="139155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165545" y="157041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DENIM</a:t>
            </a:r>
            <a:endParaRPr lang="es-MX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reak-time1sCOTTONbre16041038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24559" y="606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217" t="24267" r="7044" b="45827"/>
          <a:stretch/>
        </p:blipFill>
        <p:spPr>
          <a:xfrm>
            <a:off x="124476" y="2115403"/>
            <a:ext cx="11749076" cy="45992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0105" t="15734" r="19709" b="75658"/>
          <a:stretch/>
        </p:blipFill>
        <p:spPr>
          <a:xfrm>
            <a:off x="109181" y="764272"/>
            <a:ext cx="7574510" cy="11873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8217" t="10513" r="7182" b="84177"/>
          <a:stretch/>
        </p:blipFill>
        <p:spPr>
          <a:xfrm>
            <a:off x="0" y="-32983"/>
            <a:ext cx="12192000" cy="816592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8925635" y="122832"/>
            <a:ext cx="3225421" cy="1173707"/>
          </a:xfrm>
          <a:prstGeom prst="wedgeRoundRectCallout">
            <a:avLst>
              <a:gd name="adj1" fmla="val -116713"/>
              <a:gd name="adj2" fmla="val 93159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placed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4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bracelet</a:t>
            </a: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473" t="13668" r="23254" b="50170"/>
          <a:stretch/>
        </p:blipFill>
        <p:spPr>
          <a:xfrm>
            <a:off x="191067" y="245659"/>
            <a:ext cx="11723429" cy="6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307" t="12801" r="13122" b="37889"/>
          <a:stretch/>
        </p:blipFill>
        <p:spPr>
          <a:xfrm>
            <a:off x="232011" y="150125"/>
            <a:ext cx="11709780" cy="6455391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8925635" y="122832"/>
            <a:ext cx="3225421" cy="873455"/>
          </a:xfrm>
          <a:prstGeom prst="wedgeRoundRectCallout">
            <a:avLst>
              <a:gd name="adj1" fmla="val -56628"/>
              <a:gd name="adj2" fmla="val 150390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s-MX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9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2749" t="9301" r="32159" b="86195"/>
          <a:stretch/>
        </p:blipFill>
        <p:spPr>
          <a:xfrm>
            <a:off x="0" y="1"/>
            <a:ext cx="12192000" cy="586853"/>
          </a:xfrm>
          <a:prstGeom prst="rect">
            <a:avLst/>
          </a:prstGeom>
        </p:spPr>
      </p:pic>
      <p:pic>
        <p:nvPicPr>
          <p:cNvPr id="2050" name="Picture 2" descr="Two Attractive Women Shopping Together Stock Footage Video (100%  Royalty-free) 5784890 | Shutte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6"/>
          <a:stretch/>
        </p:blipFill>
        <p:spPr bwMode="auto">
          <a:xfrm>
            <a:off x="6591869" y="586854"/>
            <a:ext cx="5445460" cy="59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1" y="573206"/>
            <a:ext cx="659187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2709"/>
              </p:ext>
            </p:extLst>
          </p:nvPr>
        </p:nvGraphicFramePr>
        <p:xfrm>
          <a:off x="-2" y="1105469"/>
          <a:ext cx="6591870" cy="540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635"/>
                <a:gridCol w="3439235"/>
              </a:tblGrid>
              <a:tr h="656856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How</a:t>
                      </a: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ask</a:t>
                      </a: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fo</a:t>
                      </a:r>
                      <a:r>
                        <a:rPr lang="es-MX" baseline="0" dirty="0" smtClean="0">
                          <a:solidFill>
                            <a:srgbClr val="C00000"/>
                          </a:solidFill>
                        </a:rPr>
                        <a:t> a</a:t>
                      </a: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preference</a:t>
                      </a:r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>
                          <a:solidFill>
                            <a:srgbClr val="C00000"/>
                          </a:solidFill>
                        </a:rPr>
                        <a:t>How</a:t>
                      </a:r>
                      <a:r>
                        <a:rPr lang="es-MX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es-MX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C00000"/>
                          </a:solidFill>
                        </a:rPr>
                        <a:t>answer</a:t>
                      </a:r>
                      <a:r>
                        <a:rPr lang="es-MX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C00000"/>
                          </a:solidFill>
                        </a:rPr>
                        <a:t>with</a:t>
                      </a:r>
                      <a:r>
                        <a:rPr lang="es-MX" b="1" baseline="0" dirty="0" smtClean="0">
                          <a:solidFill>
                            <a:srgbClr val="C00000"/>
                          </a:solidFill>
                        </a:rPr>
                        <a:t> a </a:t>
                      </a:r>
                      <a:r>
                        <a:rPr lang="es-MX" b="1" baseline="0" dirty="0" err="1" smtClean="0">
                          <a:solidFill>
                            <a:srgbClr val="C00000"/>
                          </a:solidFill>
                        </a:rPr>
                        <a:t>preference</a:t>
                      </a:r>
                      <a:endParaRPr lang="es-MX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914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9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Which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dress</a:t>
                      </a:r>
                      <a:r>
                        <a:rPr lang="es-MX" dirty="0" smtClean="0"/>
                        <a:t> do </a:t>
                      </a:r>
                      <a:r>
                        <a:rPr lang="es-MX" dirty="0" err="1" smtClean="0"/>
                        <a:t>you</a:t>
                      </a:r>
                      <a:r>
                        <a:rPr lang="es-MX" dirty="0" smtClean="0"/>
                        <a:t> </a:t>
                      </a:r>
                      <a:r>
                        <a:rPr lang="es-MX" b="1" dirty="0" err="1" smtClean="0"/>
                        <a:t>prefer</a:t>
                      </a:r>
                      <a:r>
                        <a:rPr lang="es-MX" b="1" dirty="0" smtClean="0"/>
                        <a:t>?</a:t>
                      </a:r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 </a:t>
                      </a:r>
                      <a:r>
                        <a:rPr lang="es-MX" b="1" dirty="0" err="1" smtClean="0"/>
                        <a:t>prefer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red </a:t>
                      </a:r>
                      <a:r>
                        <a:rPr lang="es-MX" dirty="0" err="1" smtClean="0"/>
                        <a:t>one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9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Which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one</a:t>
                      </a:r>
                      <a:r>
                        <a:rPr lang="es-MX" dirty="0" smtClean="0"/>
                        <a:t> do </a:t>
                      </a:r>
                      <a:r>
                        <a:rPr lang="es-MX" dirty="0" err="1" smtClean="0"/>
                        <a:t>you</a:t>
                      </a:r>
                      <a:r>
                        <a:rPr lang="es-MX" dirty="0" smtClean="0"/>
                        <a:t> </a:t>
                      </a:r>
                      <a:r>
                        <a:rPr lang="es-MX" b="1" dirty="0" err="1" smtClean="0"/>
                        <a:t>like</a:t>
                      </a:r>
                      <a:r>
                        <a:rPr lang="es-MX" b="1" dirty="0" smtClean="0"/>
                        <a:t> more?</a:t>
                      </a:r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 </a:t>
                      </a:r>
                      <a:r>
                        <a:rPr lang="es-MX" b="1" dirty="0" err="1" smtClean="0"/>
                        <a:t>like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</a:t>
                      </a:r>
                      <a:r>
                        <a:rPr lang="es-MX" baseline="0" dirty="0" smtClean="0"/>
                        <a:t> red </a:t>
                      </a:r>
                      <a:r>
                        <a:rPr lang="es-MX" baseline="0" dirty="0" err="1" smtClean="0"/>
                        <a:t>one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="1" baseline="0" dirty="0" smtClean="0"/>
                        <a:t>more</a:t>
                      </a:r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691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Which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one</a:t>
                      </a:r>
                      <a:r>
                        <a:rPr lang="es-MX" dirty="0" smtClean="0"/>
                        <a:t> do </a:t>
                      </a:r>
                      <a:r>
                        <a:rPr lang="es-MX" dirty="0" err="1" smtClean="0"/>
                        <a:t>you</a:t>
                      </a:r>
                      <a:r>
                        <a:rPr lang="es-MX" dirty="0" smtClean="0"/>
                        <a:t> </a:t>
                      </a:r>
                      <a:r>
                        <a:rPr lang="es-MX" b="1" dirty="0" err="1" smtClean="0"/>
                        <a:t>like</a:t>
                      </a:r>
                      <a:r>
                        <a:rPr lang="es-MX" b="1" dirty="0" smtClean="0"/>
                        <a:t> </a:t>
                      </a:r>
                      <a:r>
                        <a:rPr lang="es-MX" b="1" dirty="0" err="1" smtClean="0"/>
                        <a:t>better</a:t>
                      </a:r>
                      <a:r>
                        <a:rPr lang="es-MX" b="1" dirty="0" smtClean="0"/>
                        <a:t>?</a:t>
                      </a:r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 </a:t>
                      </a:r>
                      <a:r>
                        <a:rPr lang="es-MX" b="1" dirty="0" err="1" smtClean="0"/>
                        <a:t>like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red </a:t>
                      </a:r>
                      <a:r>
                        <a:rPr lang="es-MX" dirty="0" err="1" smtClean="0"/>
                        <a:t>one</a:t>
                      </a:r>
                      <a:r>
                        <a:rPr lang="es-MX" dirty="0" smtClean="0"/>
                        <a:t> </a:t>
                      </a:r>
                      <a:r>
                        <a:rPr lang="es-MX" b="1" dirty="0" err="1" smtClean="0"/>
                        <a:t>better</a:t>
                      </a:r>
                      <a:endParaRPr lang="es-MX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break-time1sWhich-dress-16041017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391" y="1977788"/>
            <a:ext cx="609600" cy="609600"/>
          </a:xfrm>
          <a:prstGeom prst="rect">
            <a:avLst/>
          </a:prstGeom>
        </p:spPr>
      </p:pic>
      <p:pic>
        <p:nvPicPr>
          <p:cNvPr id="9" name="break-time1sI-prefer-the160410192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32328" y="1977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89" y="108457"/>
            <a:ext cx="2111708" cy="2435202"/>
          </a:xfrm>
          <a:prstGeom prst="rect">
            <a:avLst/>
          </a:prstGeom>
        </p:spPr>
      </p:pic>
      <p:pic>
        <p:nvPicPr>
          <p:cNvPr id="3078" name="Picture 6" descr="https://encrypted-tbn0.gstatic.com/images?q=tbn%3AANd9GcRwR4poFfb23om_JiajmFkDGj9NDy4fZATFnU6No2IWmsDXfU4QjNz1i7Gn87VLCSsTsQ5lm4A&amp;usqp=C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13" y="424139"/>
            <a:ext cx="1918885" cy="20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032066" y="703494"/>
            <a:ext cx="5215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jacket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643" y="27296"/>
            <a:ext cx="866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r>
              <a:rPr lang="es-MX" dirty="0" smtClean="0"/>
              <a:t> </a:t>
            </a:r>
            <a:r>
              <a:rPr lang="es-MX" dirty="0" err="1" smtClean="0"/>
              <a:t>then</a:t>
            </a:r>
            <a:r>
              <a:rPr lang="es-MX" dirty="0" smtClean="0"/>
              <a:t> 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preference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4626592" y="1433014"/>
            <a:ext cx="354843" cy="3735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Which-jacket-do-you-prefer16041025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22859" y="776283"/>
            <a:ext cx="609600" cy="609600"/>
          </a:xfrm>
          <a:prstGeom prst="rect">
            <a:avLst/>
          </a:prstGeom>
        </p:spPr>
      </p:pic>
      <p:pic>
        <p:nvPicPr>
          <p:cNvPr id="3080" name="Picture 8" descr="18k Gold Bead Bracelet - Men and Women's Bracelet - 6mm – Crystal Casma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" y="2712915"/>
            <a:ext cx="1250996" cy="16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erling Silver 6.5mm Miami Cuban Link Yellow Gold Bracelet – Giorgio  Bergam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6" y="2857140"/>
            <a:ext cx="1234839" cy="1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032970" y="2712915"/>
            <a:ext cx="507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bracelet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more?</a:t>
            </a:r>
          </a:p>
          <a:p>
            <a:pPr>
              <a:lnSpc>
                <a:spcPct val="150000"/>
              </a:lnSpc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hich-bracelet-do-you-like-mor16041028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22859" y="2706874"/>
            <a:ext cx="609600" cy="609600"/>
          </a:xfrm>
          <a:prstGeom prst="rect">
            <a:avLst/>
          </a:prstGeom>
        </p:spPr>
      </p:pic>
      <p:sp>
        <p:nvSpPr>
          <p:cNvPr id="14" name="Botón de acción: Hacia delante o Siguiente 13">
            <a:hlinkClick r:id="" action="ppaction://hlinkshowjump?jump=nextslide" highlightClick="1"/>
          </p:cNvPr>
          <p:cNvSpPr/>
          <p:nvPr/>
        </p:nvSpPr>
        <p:spPr>
          <a:xfrm>
            <a:off x="4584727" y="3807045"/>
            <a:ext cx="354843" cy="3735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4" name="Picture 12" descr="BANANAS Silk Scarf - MY NU DESIGN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7" y="4605206"/>
            <a:ext cx="1618091" cy="18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J.Crew: Abraham Moon For J.Crew Wool Scarf For Me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63" y="4530310"/>
            <a:ext cx="2082798" cy="20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034166" y="5068164"/>
            <a:ext cx="4456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bracelet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otón de acción: Hacia delante o Siguiente 17">
            <a:hlinkClick r:id="" action="ppaction://hlinkshowjump?jump=nextslide" highlightClick="1"/>
          </p:cNvPr>
          <p:cNvSpPr/>
          <p:nvPr/>
        </p:nvSpPr>
        <p:spPr>
          <a:xfrm>
            <a:off x="4532961" y="6065097"/>
            <a:ext cx="354843" cy="3735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Which-scarf-do-you-like-better160410330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99213" y="5116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134</Words>
  <Application>Microsoft Office PowerPoint</Application>
  <PresentationFormat>Panorámica</PresentationFormat>
  <Paragraphs>38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15</cp:revision>
  <dcterms:created xsi:type="dcterms:W3CDTF">2020-10-30T20:42:54Z</dcterms:created>
  <dcterms:modified xsi:type="dcterms:W3CDTF">2020-10-31T00:34:52Z</dcterms:modified>
</cp:coreProperties>
</file>