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3"/>
    <p:restoredTop sz="94663"/>
  </p:normalViewPr>
  <p:slideViewPr>
    <p:cSldViewPr snapToGrid="0" snapToObjects="1">
      <p:cViewPr varScale="1">
        <p:scale>
          <a:sx n="118" d="100"/>
          <a:sy n="118" d="100"/>
        </p:scale>
        <p:origin x="2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125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2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970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79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4167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918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0584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4106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87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31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1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170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15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14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2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090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23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2093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6F176-C437-9643-BD03-BAE269089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515" y="1803405"/>
            <a:ext cx="11843656" cy="182509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000" dirty="0"/>
              <a:t>Escuela Normal de Educación Preescolar</a:t>
            </a:r>
            <a:br>
              <a:rPr lang="es-MX" sz="4000" dirty="0"/>
            </a:br>
            <a:br>
              <a:rPr lang="es-MX" dirty="0"/>
            </a:br>
            <a:r>
              <a:rPr lang="es-MX" b="1" dirty="0"/>
              <a:t>English B1.2 group 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365A91-80C2-3B46-AA27-7FAA25834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067632"/>
            <a:ext cx="9448800" cy="6858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dirty="0"/>
              <a:t>EVALUATION WEEK</a:t>
            </a:r>
          </a:p>
          <a:p>
            <a:pPr algn="ctr"/>
            <a:r>
              <a:rPr lang="es-MX" dirty="0"/>
              <a:t>JANUARY 18TH – 22ND</a:t>
            </a:r>
          </a:p>
        </p:txBody>
      </p:sp>
    </p:spTree>
    <p:extLst>
      <p:ext uri="{BB962C8B-B14F-4D97-AF65-F5344CB8AC3E}">
        <p14:creationId xmlns:p14="http://schemas.microsoft.com/office/powerpoint/2010/main" val="696720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431DA-0CA4-CB47-85E6-5B8359266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FF00"/>
                </a:solidFill>
              </a:rPr>
              <a:t>EFS PLATFORM </a:t>
            </a:r>
            <a:br>
              <a:rPr lang="es-MX" dirty="0"/>
            </a:br>
            <a:r>
              <a:rPr lang="es-MX" dirty="0"/>
              <a:t>LEVEL 5 - UNITS 3 AND 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EA7B1B-8822-3143-8614-83672F2C8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130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sz="4000" dirty="0"/>
          </a:p>
          <a:p>
            <a:r>
              <a:rPr lang="es-MX" sz="4000" dirty="0"/>
              <a:t>Complete </a:t>
            </a:r>
            <a:r>
              <a:rPr lang="es-MX" sz="4000" b="1" dirty="0"/>
              <a:t>units 3 and 4 </a:t>
            </a:r>
            <a:r>
              <a:rPr lang="es-MX" sz="4000" dirty="0"/>
              <a:t>of the fifth level in the English for Success platform.</a:t>
            </a:r>
          </a:p>
          <a:p>
            <a:pPr marL="0" indent="0">
              <a:buNone/>
            </a:pPr>
            <a:endParaRPr lang="es-MX" sz="4000" dirty="0"/>
          </a:p>
          <a:p>
            <a:r>
              <a:rPr lang="es-MX" sz="4000" dirty="0"/>
              <a:t>Take unit tests 3 and 4.</a:t>
            </a:r>
          </a:p>
          <a:p>
            <a:pPr marL="0" indent="0" algn="r">
              <a:buNone/>
            </a:pPr>
            <a:endParaRPr lang="es-MX" sz="4000" dirty="0"/>
          </a:p>
          <a:p>
            <a:pPr marL="0" indent="0" algn="r">
              <a:buNone/>
            </a:pPr>
            <a:r>
              <a:rPr lang="es-MX" sz="4000" b="1" dirty="0">
                <a:solidFill>
                  <a:srgbClr val="FF0000"/>
                </a:solidFill>
              </a:rPr>
              <a:t>DUE DATE: </a:t>
            </a:r>
            <a:r>
              <a:rPr lang="es-MX" sz="4000" u="sng" dirty="0"/>
              <a:t>WEDNESDAY, JANUARY 20TH</a:t>
            </a:r>
          </a:p>
        </p:txBody>
      </p:sp>
    </p:spTree>
    <p:extLst>
      <p:ext uri="{BB962C8B-B14F-4D97-AF65-F5344CB8AC3E}">
        <p14:creationId xmlns:p14="http://schemas.microsoft.com/office/powerpoint/2010/main" val="1646680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21663A-0479-1342-9EBC-0627007F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FF00"/>
                </a:solidFill>
              </a:rPr>
              <a:t>End of the unit project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A1F25AD5-FC83-4245-9880-9CB7202BF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130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sz="4000" dirty="0"/>
          </a:p>
          <a:p>
            <a:r>
              <a:rPr lang="es-MX" sz="4000" dirty="0"/>
              <a:t>Find the instructions and the rubric for the end of the unit project in Escuela en Red.</a:t>
            </a:r>
          </a:p>
          <a:p>
            <a:endParaRPr lang="es-MX" sz="4000" dirty="0"/>
          </a:p>
          <a:p>
            <a:r>
              <a:rPr lang="es-MX" sz="4000" dirty="0"/>
              <a:t>Upload your product to Escuela en Red.</a:t>
            </a:r>
          </a:p>
          <a:p>
            <a:pPr marL="0" indent="0" algn="r">
              <a:buNone/>
            </a:pPr>
            <a:endParaRPr lang="es-MX" sz="4000" dirty="0"/>
          </a:p>
          <a:p>
            <a:pPr marL="0" indent="0" algn="r">
              <a:buNone/>
            </a:pPr>
            <a:r>
              <a:rPr lang="es-MX" sz="4000" b="1" dirty="0">
                <a:solidFill>
                  <a:srgbClr val="FF0000"/>
                </a:solidFill>
              </a:rPr>
              <a:t>DUE DATE: </a:t>
            </a:r>
            <a:r>
              <a:rPr lang="es-MX" sz="4000" u="sng" dirty="0"/>
              <a:t>FRIDAY, JANUARY 22ND</a:t>
            </a:r>
          </a:p>
        </p:txBody>
      </p:sp>
    </p:spTree>
    <p:extLst>
      <p:ext uri="{BB962C8B-B14F-4D97-AF65-F5344CB8AC3E}">
        <p14:creationId xmlns:p14="http://schemas.microsoft.com/office/powerpoint/2010/main" val="386967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892DE3-1CBF-EA4A-90AC-419F73015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LEARNING UNIT 3</a:t>
            </a:r>
            <a:br>
              <a:rPr lang="es-MX" dirty="0"/>
            </a:br>
            <a:r>
              <a:rPr lang="es-MX" b="1" dirty="0">
                <a:solidFill>
                  <a:srgbClr val="FFFF00"/>
                </a:solidFill>
              </a:rPr>
              <a:t>EVALUATION CRITERIA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F2CF84C-B033-ED4D-97DE-B77FC9BBF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188756"/>
              </p:ext>
            </p:extLst>
          </p:nvPr>
        </p:nvGraphicFramePr>
        <p:xfrm>
          <a:off x="685800" y="2057401"/>
          <a:ext cx="6096000" cy="4627675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27448591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20976984"/>
                    </a:ext>
                  </a:extLst>
                </a:gridCol>
              </a:tblGrid>
              <a:tr h="92553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PERCENTAGE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0514793"/>
                  </a:ext>
                </a:extLst>
              </a:tr>
              <a:tr h="925535">
                <a:tc>
                  <a:txBody>
                    <a:bodyPr/>
                    <a:lstStyle/>
                    <a:p>
                      <a:r>
                        <a:rPr lang="es-MX" dirty="0"/>
                        <a:t>EFS Platform</a:t>
                      </a:r>
                    </a:p>
                    <a:p>
                      <a:r>
                        <a:rPr lang="es-MX" dirty="0"/>
                        <a:t>Complete activities – units 3 and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50%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2766442"/>
                  </a:ext>
                </a:extLst>
              </a:tr>
              <a:tr h="925535">
                <a:tc>
                  <a:txBody>
                    <a:bodyPr/>
                    <a:lstStyle/>
                    <a:p>
                      <a:r>
                        <a:rPr lang="es-MX" dirty="0"/>
                        <a:t>Unit project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20%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0711267"/>
                  </a:ext>
                </a:extLst>
              </a:tr>
              <a:tr h="925535">
                <a:tc>
                  <a:txBody>
                    <a:bodyPr/>
                    <a:lstStyle/>
                    <a:p>
                      <a:r>
                        <a:rPr lang="es-MX" dirty="0"/>
                        <a:t>Unit tests (3 and 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30%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3742530"/>
                  </a:ext>
                </a:extLst>
              </a:tr>
              <a:tr h="92553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100%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4780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220217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{CE991972-EFAB-C24C-AB57-5BA9F8E19D77}tf10001079</Template>
  <TotalTime>16</TotalTime>
  <Words>130</Words>
  <Application>Microsoft Macintosh PowerPoint</Application>
  <PresentationFormat>Panorámica</PresentationFormat>
  <Paragraphs>29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Estela de condensación</vt:lpstr>
      <vt:lpstr>Escuela Normal de Educación Preescolar  English B1.2 group 1</vt:lpstr>
      <vt:lpstr>EFS PLATFORM  LEVEL 5 - UNITS 3 AND 4</vt:lpstr>
      <vt:lpstr>End of the unit project</vt:lpstr>
      <vt:lpstr>LEARNING UNIT 3 EVALUATION 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English B2+</dc:title>
  <dc:creator>Milton Arandia</dc:creator>
  <cp:lastModifiedBy>Milton Arandia</cp:lastModifiedBy>
  <cp:revision>3</cp:revision>
  <dcterms:created xsi:type="dcterms:W3CDTF">2021-01-18T17:00:51Z</dcterms:created>
  <dcterms:modified xsi:type="dcterms:W3CDTF">2021-01-18T17:17:26Z</dcterms:modified>
</cp:coreProperties>
</file>