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70" d="100"/>
          <a:sy n="70" d="100"/>
        </p:scale>
        <p:origin x="170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lms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5252" y="1485520"/>
            <a:ext cx="663979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8379" y="284792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INGLES A1.1 1° AÑO 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EVIDENCIA GLOBAL</a:t>
            </a: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2754" y="1785602"/>
            <a:ext cx="6398874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plan o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individually in the </a:t>
            </a:r>
            <a:r>
              <a:rPr lang="en-US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Cambridgelms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platform.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 guided by the teacher  to open an account at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://www.cambridgelms.org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 are provided with a code to create their account.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Students are provided with a </a:t>
            </a:r>
            <a:r>
              <a:rPr lang="en-US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classcode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guided to join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class managed by the teacher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reinforce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1-6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plan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suppervise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80% of score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100%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completition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hand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can be a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screenshot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es-MX" sz="1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screenshot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file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12th 2021 </a:t>
            </a:r>
          </a:p>
          <a:p>
            <a:pPr>
              <a:lnSpc>
                <a:spcPct val="150000"/>
              </a:lnSpc>
            </a:pPr>
            <a:endParaRPr lang="es-MX" sz="1400" b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 </a:t>
            </a:r>
            <a:r>
              <a:rPr lang="en-US" sz="1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account at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https://www.cambridgelms.org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the student code, the class code.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s-MX" sz="1400" b="0" i="1" dirty="0"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927181"/>
              </p:ext>
            </p:extLst>
          </p:nvPr>
        </p:nvGraphicFramePr>
        <p:xfrm>
          <a:off x="133350" y="305978"/>
          <a:ext cx="6372745" cy="872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4467"/>
                <a:gridCol w="638617"/>
                <a:gridCol w="729661"/>
              </a:tblGrid>
              <a:tr h="11124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points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13960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Advance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units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1-6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80% of score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of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completition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5305966">
                <a:tc>
                  <a:txBody>
                    <a:bodyPr/>
                    <a:lstStyle/>
                    <a:p>
                      <a:pPr marL="34290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  <a:tr h="69302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coversheet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teacher´s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Remind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carefully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rubric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6144" marR="66144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0192" t="8244" r="22085" b="4422"/>
          <a:stretch/>
        </p:blipFill>
        <p:spPr>
          <a:xfrm>
            <a:off x="1801506" y="2852382"/>
            <a:ext cx="4606376" cy="522709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91067" y="4203510"/>
            <a:ext cx="1542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detailed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as posible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 complete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1269242" y="4653887"/>
            <a:ext cx="968991" cy="177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V="1">
            <a:off x="2129051" y="4408227"/>
            <a:ext cx="313898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1801506" y="7983940"/>
            <a:ext cx="641443" cy="6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375313" y="7433144"/>
            <a:ext cx="1746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are 3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excercices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scored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orter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s-MX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completition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1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6602" y="245659"/>
            <a:ext cx="4213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Attach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detailed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286602" y="736979"/>
            <a:ext cx="436729" cy="423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12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328</Words>
  <Application>Microsoft Office PowerPoint</Application>
  <PresentationFormat>Carta (216 x 279 mm)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31</cp:revision>
  <dcterms:created xsi:type="dcterms:W3CDTF">2020-11-25T17:14:58Z</dcterms:created>
  <dcterms:modified xsi:type="dcterms:W3CDTF">2021-01-29T01:10:54Z</dcterms:modified>
</cp:coreProperties>
</file>