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59" r:id="rId4"/>
    <p:sldId id="260" r:id="rId5"/>
    <p:sldId id="261" r:id="rId6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>
        <p:scale>
          <a:sx n="70" d="100"/>
          <a:sy n="70" d="100"/>
        </p:scale>
        <p:origin x="170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28/01/2021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28/01/2021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28/01/2021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28/01/2021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28/01/2021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28/01/2021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28/01/2021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28/01/2021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28/01/2021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28/01/2021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28/01/2021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28/01/2021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mbridgelms.org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45252" y="1485520"/>
            <a:ext cx="6639791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3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28379" y="284792"/>
            <a:ext cx="655666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ESCUELA NORMAL DE EDUCACION PREESCOLAR</a:t>
            </a:r>
          </a:p>
          <a:p>
            <a:pPr algn="ctr">
              <a:lnSpc>
                <a:spcPct val="150000"/>
              </a:lnSpc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INGLES A1.1 1° AÑO  </a:t>
            </a: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EVIDENCIA GLOBAL</a:t>
            </a:r>
            <a:endParaRPr lang="es-MX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TEACHER: MAYELA ALEJANDRA DEL CARMEN GAONA GARCIA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92754" y="1785602"/>
            <a:ext cx="6398874" cy="687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 indent="-152400">
              <a:lnSpc>
                <a:spcPct val="150000"/>
              </a:lnSpc>
              <a:spcAft>
                <a:spcPts val="0"/>
              </a:spcAft>
            </a:pPr>
            <a:r>
              <a:rPr lang="en-US" sz="14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Aim: </a:t>
            </a:r>
            <a:r>
              <a:rPr lang="en-US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Give students practice 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plan o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semester</a:t>
            </a:r>
            <a:endParaRPr lang="es-MX" sz="1400" b="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 indent="-152400">
              <a:lnSpc>
                <a:spcPct val="150000"/>
              </a:lnSpc>
              <a:spcAft>
                <a:spcPts val="0"/>
              </a:spcAft>
            </a:pPr>
            <a:r>
              <a:rPr lang="en-US" sz="14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r>
              <a:rPr lang="en-US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s-MX" sz="1400" b="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 will work </a:t>
            </a:r>
            <a:r>
              <a:rPr lang="en-US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individually in the </a:t>
            </a:r>
            <a:r>
              <a:rPr lang="en-US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Cambridgelms</a:t>
            </a:r>
            <a:r>
              <a:rPr lang="en-US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platform.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are guided by the teacher  to open an account at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://www.cambridgelms.org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Students are provided with a code to create their account.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Students are provided with a </a:t>
            </a:r>
            <a:r>
              <a:rPr lang="en-US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classcode</a:t>
            </a:r>
            <a:r>
              <a:rPr lang="en-US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guided to join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class managed by the teacher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Students </a:t>
            </a:r>
            <a:r>
              <a:rPr lang="en-US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reinforce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units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1-6 of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plan of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semester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suppervise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obtain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least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80% of score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100% of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completition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hand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can be a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screenshot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advance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screenshot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file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Due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date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February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12th 2021 </a:t>
            </a:r>
          </a:p>
          <a:p>
            <a:pPr>
              <a:lnSpc>
                <a:spcPct val="150000"/>
              </a:lnSpc>
            </a:pPr>
            <a:endParaRPr lang="es-MX" sz="1400" b="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Materials:  </a:t>
            </a:r>
            <a:r>
              <a:rPr lang="en-US" sz="14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 account at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https://www.cambridgelms.org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the student code, the class code.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 indent="-152400">
              <a:lnSpc>
                <a:spcPct val="150000"/>
              </a:lnSpc>
              <a:spcAft>
                <a:spcPts val="0"/>
              </a:spcAft>
            </a:pPr>
            <a:endParaRPr lang="es-MX" sz="1400" b="0" i="1" dirty="0"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64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927181"/>
              </p:ext>
            </p:extLst>
          </p:nvPr>
        </p:nvGraphicFramePr>
        <p:xfrm>
          <a:off x="133350" y="305978"/>
          <a:ext cx="6372745" cy="8728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04467"/>
                <a:gridCol w="638617"/>
                <a:gridCol w="729661"/>
              </a:tblGrid>
              <a:tr h="111246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Points</a:t>
                      </a:r>
                      <a:endParaRPr lang="es-MX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points</a:t>
                      </a:r>
                      <a:endParaRPr lang="es-MX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</a:tr>
              <a:tr h="13960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Advance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400" b="0" baseline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units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1-6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obtain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least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80% of score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each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endParaRPr lang="es-MX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Font typeface="Symbol" panose="05050102010706020507" pitchFamily="18" charset="2"/>
                        <a:buNone/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 of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completition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each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activities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MX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</a:tr>
              <a:tr h="5305966">
                <a:tc>
                  <a:txBody>
                    <a:bodyPr/>
                    <a:lstStyle/>
                    <a:p>
                      <a:pPr marL="34290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</a:tr>
              <a:tr h="69302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Don´t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forget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coversheet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teacher´s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introduction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Remind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carefully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requirements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rubric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presentation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sz="16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20192" t="8244" r="22085" b="4422"/>
          <a:stretch/>
        </p:blipFill>
        <p:spPr>
          <a:xfrm>
            <a:off x="1801506" y="2852382"/>
            <a:ext cx="4606376" cy="522709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91067" y="4203510"/>
            <a:ext cx="15421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screen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detailed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endParaRPr lang="es-MX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screens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as posible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hand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a complete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units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ector recto de flecha 4"/>
          <p:cNvCxnSpPr/>
          <p:nvPr/>
        </p:nvCxnSpPr>
        <p:spPr>
          <a:xfrm flipV="1">
            <a:off x="1269242" y="4653887"/>
            <a:ext cx="968991" cy="1774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 flipV="1">
            <a:off x="2129051" y="4408227"/>
            <a:ext cx="313898" cy="13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>
            <a:off x="1801506" y="7983940"/>
            <a:ext cx="641443" cy="6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375313" y="7433144"/>
            <a:ext cx="1746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MX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are 3 </a:t>
            </a:r>
            <a:r>
              <a:rPr lang="es-MX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excercices</a:t>
            </a:r>
            <a:r>
              <a:rPr lang="es-MX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es-MX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MX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s-MX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scored</a:t>
            </a:r>
            <a:r>
              <a:rPr lang="es-MX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s-MX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s-MX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complete </a:t>
            </a:r>
            <a:r>
              <a:rPr lang="es-MX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s-MX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orter</a:t>
            </a:r>
            <a:r>
              <a:rPr lang="es-MX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es-MX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100 </a:t>
            </a:r>
            <a:r>
              <a:rPr lang="es-MX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completition</a:t>
            </a:r>
            <a:endParaRPr lang="es-MX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10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86602" y="245659"/>
            <a:ext cx="4213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Attach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detailed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lecha derecha 2"/>
          <p:cNvSpPr/>
          <p:nvPr/>
        </p:nvSpPr>
        <p:spPr>
          <a:xfrm>
            <a:off x="286602" y="736979"/>
            <a:ext cx="436729" cy="4230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0120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8392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91866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628</TotalTime>
  <Words>328</Words>
  <Application>Microsoft Office PowerPoint</Application>
  <PresentationFormat>Carta (216 x 279 mm)</PresentationFormat>
  <Paragraphs>37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SimSun</vt:lpstr>
      <vt:lpstr>Arial</vt:lpstr>
      <vt:lpstr>Calibri</vt:lpstr>
      <vt:lpstr>Calibri Light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31</cp:revision>
  <dcterms:created xsi:type="dcterms:W3CDTF">2020-11-25T17:14:58Z</dcterms:created>
  <dcterms:modified xsi:type="dcterms:W3CDTF">2021-01-29T01:10:54Z</dcterms:modified>
</cp:coreProperties>
</file>