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333" r:id="rId3"/>
    <p:sldId id="324" r:id="rId4"/>
    <p:sldId id="325" r:id="rId5"/>
    <p:sldId id="351" r:id="rId6"/>
    <p:sldId id="344" r:id="rId7"/>
    <p:sldId id="352" r:id="rId8"/>
    <p:sldId id="353" r:id="rId9"/>
    <p:sldId id="358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04" r:id="rId18"/>
    <p:sldId id="369" r:id="rId19"/>
    <p:sldId id="368" r:id="rId20"/>
    <p:sldId id="345" r:id="rId21"/>
    <p:sldId id="370" r:id="rId22"/>
    <p:sldId id="346" r:id="rId23"/>
    <p:sldId id="371" r:id="rId24"/>
    <p:sldId id="354" r:id="rId25"/>
    <p:sldId id="356" r:id="rId26"/>
    <p:sldId id="357" r:id="rId27"/>
    <p:sldId id="372" r:id="rId28"/>
    <p:sldId id="29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8" autoAdjust="0"/>
    <p:restoredTop sz="94374" autoAdjust="0"/>
  </p:normalViewPr>
  <p:slideViewPr>
    <p:cSldViewPr snapToGrid="0">
      <p:cViewPr varScale="1">
        <p:scale>
          <a:sx n="95" d="100"/>
          <a:sy n="95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8:23:52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24247 18052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8:20:33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5814 3349 24575,'-42'0'0,"0"0"0,0 0 0,-14 0 0,14 0 0,-6 0 0,6 0 0,-14 0 0,26 0 0,-24 0 0,17 0 0,-1 0 0,-20 4 0,8-1 0,-2 4 0,8 7 0,2 3 0,5-3 0,0 1 0,-6 6 0,2 0 0,-10 4 0,16-7 0,10-3 0,2 0 0,7-5 0,-7 9 0,0 1 0,8-5 0,-21 25 0,28-21 0,-1 3 0,7-1 0,2 31 0,0-15 0,0 13 0,2-8 0,5-22 0,7 15 0,31 2 0,-17-19 0,1 0 0,1 1 0,0-1 0,-1-3 0,1-2 0,3 0 0,-1-1 0,14 2 0,-13-1 0,4-1 0,5-3 0,5 0 0,-6-1 0,-10 0 0,0 0 0,22 2 0,8 0 0,-9-1 0,6 0 0,-18-5 0,2 0 0,-1 0 0,1-1 0,-1-2 0,-1-1 0,2 2 0,0 0-291,-2-2 1,-1 0 290,12 4 0,5-3 0,-5 2 0,-4-2 0,4-2 0,-12 1 0,0 0 0,14 0 0,-1 0 0,-19 0 0,-4 0 0,19 0 0,-9 0 0,17-15 0,-21 5 581,17-12-581,-38 14 0,4 0 0,-11 5 0,-3-5 0,9-9 0,-5-10 0,10-21 0,-4 5 0,-7 5 0,-1 0 0,1-3 0,-4-11 0,-3 32 0,-3 8 0,-3 4 0,-13-14 0,-7 4 0,-14-12 0,8 9 0,5 8 0,6 1 0,-7-6 0,6 9 0,-18-18 0,-4 9 0,10-2 0,-8 3 0,1-5 0,15 12 0,-24-18 0,22 17 0,-2-8 0,5 8 0,-9-7 0,10 9 0,-15-6 0,18 6 0,-5 3 0,13 0 0,-17 4 0,18 2 0,-44 0 0,36 0 0,-22-3 0,24 2 0,4-4 0,0 4 0,3-7 0,0 2 0,4-2 0,0 2 0,7 4 0</inkml:trace>
  <inkml:trace contextRef="#ctx0" brushRef="#br0" timeOffset="1525">6455 3205 24575,'6'29'0,"-2"-5"0,9-3 0,-8-6 0,6 5 0,-8-9 0,2-1 0,1 3 0,3-1 0,-3 2 0,1 1 0,-5-1 0,5-1 0,-7-3 0,3-3 0,-3 5 0,8 19 0,-4-15 0,4 11 0,-5-19 0,-3-2 0,0-3 0,0-1 0</inkml:trace>
  <inkml:trace contextRef="#ctx0" brushRef="#br0" timeOffset="2081">6332 2919 24575,'0'0'0</inkml:trace>
  <inkml:trace contextRef="#ctx0" brushRef="#br0" timeOffset="4131">6608 3157 24575,'0'26'0,"2"-9"0,-1 15 0,4-17 0,-5 2 0,3-6 0,3 16 0,12 6 0,-2 4 0,12 1 0,-6-8 0,-6-10 0,1 0 0,-12-15 0,-2-4 0,0-13 0,-6-3 0,-6-14 0,-2-2 0,1 2 0,-12-25 0,12 34 0,-3-14 0,2 13 0,3-8 0,1-1 0,0 6 0,0-22 0,4 26 0,3-30 0,10 15 0,-5-8 0,8 25 0,-4 17 0,17-4 0,24 1 0,-19 2 0,1 0 0,27-1 0,-18 3 0,-1 0 0,-3 0 0,-4-1 0,2 2 0,21 12 0,-20-4 0,-3 6 0,2 5 0,-3 7 0,-1 2 0,-9-8 0,0-1 0,9 8 0,-4-3 0,-13-10 0,12 11 0,-12-11 0,8 10 0,-14-19 0,-2 1 0,-4-7 0,-2 3 0</inkml:trace>
  <inkml:trace contextRef="#ctx0" brushRef="#br0" timeOffset="6620">7828 2638 24575,'-12'0'0,"3"0"0,-2 0 0,3 0 0,-1 0 0,1 0 0,-3 3 0,4 0 0,-9 19 0,4 2 0,-1 5 0,-4 5 0,12-19 0,-3 11 0,8 1 0,0 0 0,0 10 0,0-10 0,3-2 0,3 0 0,1-7 0,5 3 0,11-1 0,2-5 0,16 6 0,-9-11 0,-3-4 0,-7-3 0,-11-3 0,3 0 0,-8-2 0,14-28 0,-9 2 0,4-14 0,-8 13 0,-4 9 0,0-5 0,-3 5 0,3 1 0,-3 6 0,0 7 0,0-2 0,0 2 0,-3 1 0,0-1 0,-5-2 0,2 2 0,-7-5 0,6 8 0,2-2 0,41 28 0,-9-3 0,3 4 0,1 3 0,9 17 0,-5-5 0,-6-1 0,-2-1 0,-4-10 0,-2 3 0,-4-1 0,-8-12 0,12 31 0,-14-14 0,10 18 0,-17-28 0,0-10 0,-6-3 0,-21-4 0,-25 6 0,3-5 0,18-2 0,2 0 0,-10 4 0,-2 1 0,-1-1 0,12-5 0,0-1 0,-18 5 0,-4-5 0,24 2 0,13-6 0,1 3 0,-3 0 0,-9 4 0,-13 3 0,11-2 0,-9 2 0,8-1 0,10-2 0,-6 3 0,15-7 0,4 0 0,4-3 0</inkml:trace>
  <inkml:trace contextRef="#ctx0" brushRef="#br0" timeOffset="39763">4449 4603 24575,'0'20'0,"0"-4"0,0 12 0,0 17 0,0-6 0,2-8 0,1 1 0,2 14 0,7-4 0,-5-16 0,2-1 0,2 4 0,-1-2 0,2 3 0,-1-5 0,-7-15 0,4 7 0,-2-3 0,0-4 0,5 8 0,-5-11 0,2 7 0,2-3 0,-2 2 0,10 3 0,-10-4 0,16 5 0,-16-7 0,11 1 0,1 0 0,6 2 0,4-3 0,0-2 0,-11-8 0,-5 0 0,0 0 0,-7-3 0,4-3 0,-3-5 0,-1-6 0,4-3 0,-7-1 0,2-1 0,-4-30 0,-1 10 0,2-10 0,-3 12 0,0 25 0,0-5 0,0 3 0,0 6 0,0-6 0,0-1 0,0 5 0,-3-5 0,0-3 0,-9-7 0,2-2 0,-14-18 0,12 26 0,-7-16 0,1 1 0,7 13 0,-8-14 0,12 28 0,-1 0 0,3 7 0,-1 0 0,-12 1 0,6-1 0,-10-1 0,-6 2 0,12 2 0,-10 0 0,15 0 0,3 0 0,-4 0 0,0 0 0,0 0 0,-9 0 0,7 0 0,-19 6 0,17-5 0,-8 8 0,9-6 0,5 0 0,2 2 0,3-2 0,4 3 0,-3-3 0,3 2 0,-6 0 0,0 4 0,1-1 0,-1 0 0,4 0 0,0-2 0,0 2 0,3-3 0,0 6 0,0-2 0,0 2 0,0-6 0,0-2 0</inkml:trace>
  <inkml:trace contextRef="#ctx0" brushRef="#br0" timeOffset="40854">3925 4509 24575,'12'0'0,"0"0"0,17 3 0,-9 1 0,32 14 0,-23-1 0,7 3 0,-3 0 0,-21-12 0,9 4 0,-13-5 0,-2-1 0,2 0 0,-5-1 0,-1-5 0,-2 3 0</inkml:trace>
  <inkml:trace contextRef="#ctx0" brushRef="#br0" timeOffset="42711">4242 4268 24575,'0'6'0,"0"2"0,0 0 0,0 1 0,0-2 0,7 4 0,-3-5 0,6 5 0,3 4 0,-1-5 0,2 4 0,-4-10 0,1-4 0,-5 0 0,8 0 0,5 0 0,-2 0 0,6 0 0,0 0 0,-8 0 0,5-2 0,0 1 0,-4-4 0,8 4 0,2-4 0,-6 4 0,3-1 0,-14 2 0,7 0 0,-3 0 0,7 4 0,-6 3 0,-6 1 0,-3 0 0,-5 8 0,0 0 0,0 2 0,0-5 0,0-2 0,0-4 0,-3 4 0,-5-6 0,-2 1 0,-32 5 0,18-3 0,-17 0 0,26-3 0,-4-4 0,6 1 0,-7-2 0,5 0 0,4 0 0,-12 0 0,11 0 0,-10 0 0,16 0 0,0 0 0,4 0 0</inkml:trace>
  <inkml:trace contextRef="#ctx0" brushRef="#br0" timeOffset="50439">5830 6550 24575,'51'0'0,"1"0"0,-9 0 0,3 0 0,2 0 0,4 0 0,-3 0 0,1 0 0,-1 0 0,6 0 0,0 0 0,-13 0 0,2 0 0,0 0 0,3 0 0,-5 0 0,-6 0 0,-1 0 0,5-1 0,3-1 0,-4 2 0,-2 3 0,1 0 0,5-3 0,4-1 0,-1 1 0,9 3 0,2 1 0,-12-3 0,3-1 0,1-1 0,-6 1-1335,8 0 0,-1 0 1335,-6-1 0,4-1 0,1 1 0,10 1 0,2 0 0,-6-1 0,-8-1 0,0 0 0,-3 2 0,7 0 0,0 0 0,-9 0 0,-6 0 0,-3 0 0,6 2 0,3 1 0,-2 0 0,-2-3 0,0 1 0,16 5 0,-3-1 633,-7 0-633,-5 2 0,-5 1 0,1-1 0,17-1 0,-17 1 0,0-1 0,22-1 0,-15 2 0,-8-2 0,2-2 1018,2 0 1,2-2-1019,0 1 0,2 0 0,15-2 0,-2 0 0,1 0 0,-21 0 0,-3 0 0,-3 3 0,6-2 0,-7 2 0,-1-3 0,-3 0 0,-9 0 0,15 2 0,-22-1 0,9 1 0,-12 0 0,0-1 0,6 1 0,-1 1 0,1-3 0,-3 3 0,-3-3 0,1 2 0,-1-1 0,6 4 0,-5-2 0,2 0 0,-5-1 0</inkml:trace>
  <inkml:trace contextRef="#ctx0" brushRef="#br0" timeOffset="59423">6802 5973 24575,'-50'-9'0,"10"4"0,-3-10 0,15 11 0,-4-7 0,-8 6 0,19-4 0,-12 3 0,0 2 0,9-1 0,-29-8 0,18 6 0,10-4 0,-31-1 0,23 8 0,1 1 0,-14-3 0,14 4 0,2 1 0,-6 1 0,2 3 0,1 2 0,1 2 0,1 4 0,-19 13 0,35-11 0,-7 5 0,12-6 0,-15 19 0,14-10 0,-12 11 0,17-16 0,0-4 0,-1 2 0,4-1 0,-2 1 0,4 9 0,-5-5 0,5 12 0,-1-14 0,2 2 0,0 11 0,0-3 0,0 11 0,7 0 0,-2-19 0,6 7 0,11-5 0,0 0 0,9 5 0,8 0 0,3-2 0,-14-10 0,0-1 0,23 11 0,1-1 0,-2-7 0,-4-5 0,-17-6 0,9 0 0,2-4 0,15-4 0,-12-6 0,0-1 0,12-1 0,-12-3 0,-1 0 0,-1 3 0,-9 0 0,0 0 0,6 0 0,2-5 0,-11-2 0,-13 8 0,8-9 0,-13 13 0,-2-5 0,20-17 0,-7 1 0,5-3 0,-13 11 0,-9 17 0,0-2 0,-2 2 0,0-10 0,-3-8 0,-3-5 0,0 2 0,-6 1 0,-3-4 0,2 7 0,1-3 0,4 12 0,2 4 0,-16-22 0,10 19 0,-9-17 0,15 24 0,0 1 0</inkml:trace>
  <inkml:trace contextRef="#ctx0" brushRef="#br0" timeOffset="60399">6325 5542 24575,'13'27'0,"-1"0"0,1 2 0,2-3 0,2-1 0,2-1 0,-5-6 0,4 1 0,0 4 0,-10-12 0,4 6 0,-8-9 0,3 0 0,-1-2 0,2 2 0,-2 0 0,-3-4 0,-1 1 0</inkml:trace>
  <inkml:trace contextRef="#ctx0" brushRef="#br0" timeOffset="62152">6743 5487 24575,'-6'10'0,"5"-3"0,-4 4 0,2-3 0,3-2 0,-5 7 0,2-2 0,-1 1 0,0-2 0,3-4 0,-4-1 0,2 3 0,-3-2 0,3 7 0,1-4 0,2 4 0,0-4 0,0-1 0,0-3 0,0 0 0,5-2 0,-2 0 0,5-3 0,5 0 0,-2 0 0,3 0 0,2 0 0,-8 0 0,18 0 0,10-9 0,11-3 0,-17 4 0,-1 1 0,11-7 0,-1 8 0,-21 2 0,1 1 0,-9 3 0,-4 0 0,2 0 0,-2 5 0,-1-4 0,-2 9 0,0-6 0,-3 9 0,0-4 0,0 2 0,0-4 0,0-1 0,0 7 0,-6-3 0,-6 18 0,-1-13 0,-10 15 0,13-19 0,-3 7 0,5-12 0,2 2 0,-2-5 0,-1 2 0,3-2 0,-2 0 0,0 2 0,-1-5 0,-2 5 0,-19 5 0,10-3 0,-22 6 0,23-10 0,-6 3 0,17-6 0,1 3 0</inkml:trace>
  <inkml:trace contextRef="#ctx0" brushRef="#br0" timeOffset="77422">2024 7680 24575,'12'0'0,"21"0"0,-13 0 0,26 0 0,-15 0 0,4 0 0,9 0 0,-1 0 0,8 0 0,3 0-1171,-8 0 1,6 0 0,1 0 0,-5 0 1170,-5 0 0,-4 0 0,2 0 0,4 0 0,0 0 0,5 0 101,4 0 1,6 0 0,1 0 0,1 0-102,-12 0 0,1 0 0,0 0 0,1 0 0,1 0 0,3 0 0,1 0 0,1 0 0,-1 0 0,-2 0 0,5 0 0,0-1 0,-3 1 0,-6 1 0,8 1 0,-8-1 0,-13 0 0,-3-1 0,21 4 0,-10 3 0,-13-6 0,-3 3 0,4-1 0,3-2 0,2-2 0,8 0 0,6-2 0,1 0 0,9 0 0,1 0 0,-7-1 0,-9 1 0,-4-1 0,2 1 360,5-1 0,3 1 0,-1 0 0,-10 0-360,-10 1 0,-2 1-41,11-1 1,-1 0 40,8 1 0,-8-1 0,-3 0 0,-3 2 0,-2 0 0,0 0 0,-3 0 0,0 0 0,4 0 1016,3 0 0,1 0-1016,7 0 0,2 0 0,2 0 0,-3 0 0,11 0 0,-6 0 0,8 0 0,-23 0 0,2 2 0,0 0 0,0-1 883,9 2-883,-9-3 0,-8 0 0,0 0 0,-2 0 0,-11 0 0,15 0 0,-17 0 0,34 0 0,-27 0 0,34 0 0,-36 0 0,7 0 0,-8 3 0,-11-3 0,14 6 0,3-2 0,-3-1 0,5 0 0,2 2 0,-9-1 0,1 4 0,-9 0 0,-12-4 0,3 1 0</inkml:trace>
  <inkml:trace contextRef="#ctx0" brushRef="#br0" timeOffset="85584">4754 7649 24575,'19'-10'0,"3"-5"0,0-5 0,-1 1 0,-9 7 0,3-2 0,14-8 0,-7 8 0,19-9 0,-16 12 0,-1 2 0,-10 1 0,0 4 0,-1-7 0,8 4 0,-5-7 0,14-8 0,-14 7 0,11-13 0,-14 12 0,21-32 0,-15 17 0,3-8 0,0-1 0,-5 0 0,-5 9 0,0-2 0,2-25 0,-6 18 0,-4 4 0,-2 3 0,-2 7 0,0-17 0,0 23 0,-9-11 0,4 8 0,-7-4 0,-20-6 0,10 16 0,-23-11 0,16 18 0,-13-1 0,10 7 0,-2 0 0,-2 1 0,-4 3 0,-18 0 0,6 0 0,21 5 0,-1 3 0,-5 3 0,0 1 0,3 1 0,3 3 0,-15 19 0,27-13 0,8 4 0,8-7 0,3 32 0,9-3 0,-2-9 0,1 1 0,5-4 0,2-2 0,1 0 0,1-3 0,12 15 0,-4-15 0,-9-15 0,14 8 0,-13-12 0,9 5 0,0-2 0,-8-6 0,28 11 0,-31-16 0,18 7 0,-11-7 0,-1 5 0,1-4 0,-13 1 0,6-1 0,12 6 0,15 2 0,1 3 0,7 0 0,-25-4 0,2-3 0,-6 2 0,9-1 0,9 7 0,-15-7 0,3 2 0,-24-10 0,-1-2 0</inkml:trace>
  <inkml:trace contextRef="#ctx0" brushRef="#br0" timeOffset="88585">4248 6519 24575,'0'14'0,"0"-2"0,0 0 0,0-1 0,5 5 0,-4-5 0,4 5 0,-5-10 0,0-1 0,0 3 0,0-2 0,0 2 0,0-3 0,0 6 0,5 11 0,-1-5 0,2 8 0,-4-16 0,1 10 0,-2-16 0,1-16 0,-2-14 0,0-11 0,0-14 0,0 33 0,0-19 0,0 31 0,0-1 0,5-5 0,2 5 0,18-11 0,-5 12 0,10-6 0,-14 10 0,3-3 0,2 3 0,-4-1 0,3 2 0,-11 2 0,-1 0 0,0 0 0,7 19 0,2 0 0,4 17 0,-3-5 0,-9-10 0,-1-3 0,-8-19 0,0-22 0,0 4 0,0-13 0,0 14 0,0 8 0,2-12 0,1 15 0,5-4 0,-2 6 0,5 4 0,16-4 0,5 4 0,5-1 0,-6 2 0,-17 2 0,-2 1 0,6 10 0,-7 5 0,5 0 0,-8 1 0,-5-5 0,0-4 0,-3 0 0,2-2 0,-1 1 0,1-1 0,-2-2 0,0-4 0</inkml:trace>
  <inkml:trace contextRef="#ctx0" brushRef="#br0" timeOffset="90856">5034 6454 24575,'0'10'0,"0"3"0,0 7 0,0-7 0,0 9 0,0-7 0,0 4 0,0-5 0,0-6 0,3-7 0,3-10 0,0-5 0,17-36 0,-2 12 0,7-9 0,-10 24 0,-4 18 0,0-1 0,8 6 0,2-3 0,-2 3 0,6 0 0,-14 3 0,9 0 0,-8 6 0,-5 0 0,1 3 0,-2 5 0,-3-3 0,9 17 0,-8-15 0,2 21 0,-6-22 0,-3 7 0,2-7 0,-1-5 0,1 0 0,-2-2 0,0-24 0,21-25 0,-11 5 0,4 7 0,2 5 0,-4 13 0,0-3 0,9 6 0,-10 4 0,8-1 0,-11 5 0,3 0 0,-4 0 0,11 3 0,-10 0 0,8 2 0,-2 9 0,13 21 0,-4-1 0,0 6 0,-8-7 0,-11-14 0,6 15 0,-6-13 0,5 13 0,-3-9 0,0-3 0,-3-6 0,1-11 0,2 8 0,-3-6 0,5 4 0,-3-4 0,-1-6 0,1 4 0</inkml:trace>
  <inkml:trace contextRef="#ctx0" brushRef="#br0" timeOffset="106338">1916 8886 24575,'57'0'0,"0"0"0,-15 0 0,0 0 0,6 0 0,5 0 0,-3 0-1907,12 0 0,-5 0 1907,-15 0 0,-2 0 0,7 0 0,2 0 163,10 0 1,2 0-164,-3 0 0,3 0 0,-18 0 0,5 0 0,-1 0 0,-3 0-377,-2 0 0,-3 0 0,1 0 377,0 0 0,0 0 0,4 0 0,8 0 0,6 0 0,0 0 0,-5 0 0,-11 0 0,-4 0 0,7 0 0,6 0 0,9 0 0,5 0 0,0 0 0,-5 0 0,-10 0 0,-6 0 0,-7 0 0,4 0 0,4 1 0,5 1 0,3-1 0,-3 1 0,-6 1 0,14 1 0,-3 2 0,-1 0 0,3 2 0,-4-1 0,4 1 0,-3 0 101,6 0 1,-2 0-102,-21-3 0,1 0 0,6-2 0,6 0 0,-6 0 0,-6 0 0,1-1-68,5 0 0,8 0 0,1 0 0,-7 0 68,9 1 0,-1 0 644,-4 1 1,5 0 0,-2 0-645,-4 1 0,0-1 0,-3 1 0,6 1 0,-1 0 0,5 1 0,-2-2 0,-13-3 0,-3 0 0,-4 0 0,-2 0 0,24-2 0,-19 0 0,0 0 0,19 0 0,-22 0 0,-1 0 1676,4 0-1676,-3 0 1077,-11 0-1077,25 0 0,-19 0 0,3 0 0,-11 0 0,1-10 0,-8-1 0,9-13 0,-12 8 0,-1-5 0,7-6 0,-8 7 0,8-8 0,-11 18 0,5-14 0,-5 13 0,-1-10 0,-2 15 0,-3 1 0</inkml:trace>
  <inkml:trace contextRef="#ctx0" brushRef="#br0" timeOffset="112070">4128 7790 24575,'-28'0'0,"12"0"0,-9 0 0,17 0 0,-1-3 0,-5 8 0,0-4 0,-15 19 0,14-12 0,-17 17 0,18-17 0,-6 9 0,-3 0 0,3 3 0,-7 10 0,8-11 0,-2 11 0,0 1 0,3-3 0,1-2 0,13-11 0,-6 8 0,5-4 0,-9 9 0,-2 1 0,-5 10 0,-9 11 0,14-17 0,-3 4 0,4 0 0,-5 13 0,6-15 0,-1 11 0,6-13 0,-3 7 0,8-12 0,1 6 0,3-5 0,0 3 0,20 12 0,-4-17 0,12 10 0,-10-16 0,4-4 0,-7-3 0,11 1 0,12 3 0,-8-9 0,8 3 0,1-1 0,3-2 0,-8-1 0,2 1 0,8 2 0,5-3 0,-13-2 0,10-6 0,11-10 0,-15 4 0,-3-7 0,-3-2 0,-5-3 0,15-8 0,-1-7 0,-16 16 0,10-15 0,-22 18 0,8-17 0,-14 16 0,15-33 0,-21 12 0,6-5 0,-11 7 0,0 10 0,0-6 0,0-4 0,0-1 0,0-3 0,0-11 0,0 0 0,0 15 0,0 3 0,0-20 0,0 33 0,0-3 0,0 9 0,-6-6 0,2 5 0,-5-5 0,-2-3 0,3 7 0,-6-7 0,-2-6 0,6 12 0,-16-23 0,12 21 0,-6-6 0,2 8 0,-7 1 0,10 4 0,-18-4 0,22 11 0,-6-3 0,-5 3 0,10 3 0,-8-3 0,-2 3 0,11 0 0,-14 0 0,16-2 0,-2 1 0,0-1 0,1 2 0,-6 0 0,-12 0 0,10 0 0,-6 0 0,16 0 0,4-3 0,2 0 0,2 0 0,0 0 0</inkml:trace>
  <inkml:trace contextRef="#ctx0" brushRef="#br0" timeOffset="115007">4577 7886 24575,'0'6'0,"0"4"0,0 1 0,0 1 0,0 6 0,0-11 0,0 12 0,0-10 0,0 5 0,0-5 0,5 5 0,-4-1 0,7 3 0,-5-1 0,3 1 0,3 5 0,-2-3 0,2 0 0,-3-7 0,0-4 0,-1 9 0,-2-9 0,0 6 0,-3-7 0,3-17 0,7-22 0,2-5 0,0-2 0,5-9 0,0 3 0,-9 26 0,6-6 0,-5 12 0,0 4 0,11-5 0,-2 5 0,16-5 0,-8 10 0,4-7 0,-4 11 0,-9-2 0,0 3 0,-5 0 0,-1 0 0,-3 0 0,3 3 0,-5 0 0,26 43 0,-6-2 0,-10-14 0,0 0 0,8 9 0,8-9 0,-2-14 0,21 11 0,-15-14 0,-9-6 0,-7-1 0,7-6 0,6-3 0,23-15 0,-23 9 0,1-9 0,-29 13 0,-1 5 0,-2-3 0</inkml:trace>
  <inkml:trace contextRef="#ctx0" brushRef="#br0" timeOffset="116416">5482 7906 24575,'0'6'0,"0"-1"0,0 14 0,0-5 0,11 11 0,-3-12 0,35 2 0,-18-11 0,13 0 0,2-2 0,-8-2 0,-1 0 0,1 0 0,8 0 0,-7 0 0,24-14 0,-39 8 0,17-18 0,-30-1 0,2 4 0,-7-5 0,0 14 0,0-11 0,-18-3 0,7 4 0,-19 2 0,16 17 0,-14-3 0,16 6 0,-10-3 0,5 3 0,2 0 0,-12 0 0,12 0 0,-5 0 0,-3 5 0,9-1 0,-6 5 0,6-1 0,7-4 0,-3 8 0,4-6 0,1 5 0,-1-3 0,3-2 0,-7 20 0,9-10 0,-7 12 0,8-13 0,8-10 0,2 2 0,-1-7 0,-1 0 0</inkml:trace>
  <inkml:trace contextRef="#ctx0" brushRef="#br0" timeOffset="117790">6269 7642 24575,'0'9'0,"0"10"0,0 6 0,0-1 0,0 6 0,0 4 0,0-9 0,0 14 0,0 3 0,0-2 0,2-8 0,-1-2 0,0-2 0,7-9 0,-7-5 0,7 0 0,-5-5 0,3 5 0,0-6 0,2 27 0,-2-24 0,0 19 0,-3-19 0,-3-5 0,0-1 0</inkml:trace>
  <inkml:trace contextRef="#ctx0" brushRef="#br0" timeOffset="118576">6097 7942 24575,'57'0'0,"0"0"0,0 0 0,0 0 0,-10 0 0,-1 0 0,-1 0 0,-1 0 0,12 0 0,-2 0 0,-3 0 0,9 0 0,-11 0 0,-12 0 0,4 0 0,-32 0 0,-3 0 0,-4 0 0</inkml:trace>
  <inkml:trace contextRef="#ctx0" brushRef="#br0" timeOffset="130027">3440 9987 24575,'31'0'0,"0"0"0,26 0 0,-10 0 0,7 0 0,-11 0 0,5 0 0,0 0 0,-4 0 0,-3 0 0,-2 0 0,3 0 0,1 0 0,3 0 0,3 0 0,1 0 0,5 0 0,5 0 0,0 0 0,-1 0 0,-6 0 0,1 0 0,-6 0 0,7 0 0,-3 0 0,7 0 0,4 0 0,-1 0 0,-4 0 0,-11 0-1245,13 0 0,-8 0 1245,8 0 0,-4 0 0,-24 0 0,-1 0-44,9 0 1,0 0 43,12 0 0,1 2 0,-2-1 0,-4 0 0,10 4 0,2 2 0,-3-2 0,-11 1 0,8 2 0,-8-1 0,-13-2 0,-1 0 0,24 3 0,3 0 0,-11-1 0,-1-1 0,-6-2 0,3-1 0,1 0 0,4 0 0,-1-1 0,12-2 0,1 0 0,-8 0 0,2 1 0,-1-2 0,-5-2 0,-1-1 0,-3 0 0,8 2 0,-4-2 0,0-5 0,-5-1 0,-4-2 0,17 0 0,-21 1 0,5 5 0,0 1 0,1 0 0,12 0 0,1 1 0,-13 3 0,-10-1 0,2 0 1828,24 2-1828,-25 0 0,1 0 0,-2 0 0,0 0 374,2 0 1,1 0-375,9 0 0,-1 0 0,-12 0 0,0 0 0,11 0 0,3 0 0,-3 0 0,1 0 0,-2 0 0,-2 0 0,1 0 0,3 0 0,3 0 0,-5 0 0,18 0 0,-27 0 0,0 0 0,12 0 0,9 0 0,-10 3 0,-15-2 0,6 2 0,-5-3 0,3 0 0,0 0 0,-2 0 0,-13 0 0,5 0 0,-8 0 0,5 0 0,-6 0 0,30 0 0,-15 0 0,28 0 0,-24 0 0,-1 0 0,5 0 0,11 3 0,-39 2 0,-7 1 0,3-1 0,3 1 0,-3-6 0,3 3 0</inkml:trace>
  <inkml:trace contextRef="#ctx0" brushRef="#br0" timeOffset="141543">4809 9322 24575,'-39'0'0,"-1"0"0,9 2 0,-1 0 0,-14 2 0,-7 1 0,8 4 0,-5 2 0,0 0 0,5 0 0,-4 0 0,-2 1 0,-1 0 0,-9 2 0,1 0 0,10-3 0,9-2 0,3 0 0,-7 3 0,-3 0 0,5 0 0,12-4 0,1 0 0,-19 7 0,4 0 0,8-3 0,-5 3 0,9-2 0,5-3 0,-1 1 0,-20 8 0,20-8 0,1-1 0,-6 6 0,-12 2 0,24-3 0,-30 11 0,24-9 0,2-2 0,0 0 0,-2 1 0,-4 4 0,27-17 0,2 1 0,2-3 0,7-1 0,0-1 0,12-11 0,-13 10 0,7-8 0</inkml:trace>
  <inkml:trace contextRef="#ctx0" brushRef="#br0" timeOffset="142727">3438 9337 24575,'37'0'0,"0"0"0,12 7 0,3 1 0,-4-4 0,0 0-1277,4 7 0,-3 2 1277,-15-6 0,1 0 93,9 2 0,7 1 0,-5-2-93,0 1 0,-2-1 0,-1 0 0,1-1 0,-8-1 0,-3-2 544,4 6-544,-9-6 0,13 7 0,15 0 0,-20-3 645,-5-3 1,3 2-646,-1 3 0,1 1 0,-3-3 0,0 0 0,0 2 0,2 2 220,16 5 0,-1-1-220,3 3 0,-3-1 0,-1 1 0,6 2 0,-17-7 0,0 0 0,7-1 0,-14-5 0,21 8 0,-28-12 0,7 5 0,-4-3 0,-7-1 0,6 3 0,-11-5 0,-1 3 0,-4-3 0,0 2 0,-4-2 0,1 0 0,-5 0 0</inkml:trace>
  <inkml:trace contextRef="#ctx0" brushRef="#br0" timeOffset="144872">4072 10076 24575,'0'8'0,"0"-2"0,0 8 0,0-5 0,0 5 0,0-6 0,0 0 0,5-3 0,-2 1 0,3 2 0,4 6 0,-6-3 0,7 2 0,-3-5 0,-2-2 0,4 4 0,-4-6 0,2 1 0,-3-5 0,1 0 0,-1 0 0,1 0 0,-1 0 0,-2 0 0,0 0 0</inkml:trace>
  <inkml:trace contextRef="#ctx0" brushRef="#br0" timeOffset="146519">4417 10039 24575,'-5'0'0,"-1"0"0,1 0 0,-1 0 0,-2 0 0,2 0 0,-3 0 0,6 4 0,1 3 0,2 3 0,0-1 0,2-1 0,6 2 0,3 2 0,4-1 0,-4 0 0,3-3 0,-5-1 0,3 1 0,13 0 0,-12-4 0,16 4 0,-19-7 0,3 4 0,-7-5 0,8 5 0,-4-4 0,4 4 0,2-4 0,23 7 0,-16-4 0,12 3 0,-24-2 0,1 0 0,-5 7 0,0-3 0,-7 11 0,-3-7 0,-3 4 0,-7-3 0,-38 10 0,14-6 0,-9-2 0,1-1 0,8-3 0,6-3 0,2-1 0,12-4 0,-1 2 0,10-6 0,5-3 0,3 3 0,5-3 0,-1 3 0,1 0 0</inkml:trace>
  <inkml:trace contextRef="#ctx0" brushRef="#br0" timeOffset="148263">4816 9955 24575,'0'23'0,"0"9"0,0-1 0,0 3 0,3-18 0,0 12 0,1-13 0,-1 10 0,1-4 0,-2-9 0,2 6 0,-1-8 0,-2-3 0,1 6 0,-2-7 0,2 8 0,-1-8 0,4 2 0,-5-14 0,6-7 0,-6-10 0,6-4 0,0 1 0,1 7 0,1 2 0,3 6 0,-4 1 0,17-6 0,-13 12 0,44-13 0,-33 12 0,20-5 0,-24 7 0,-11 3 0,6 0 0,-5 0 0,-2 0 0,2 0 0,0 5 0,-2-1 0,2 4 0,-3 2 0,1-3 0,0 4 0,-1-5 0,1 1 0,-1-1 0,3 7 0,-2-6 0,2 3 0,5 3 0,-6-6 0,6 6 0,-5-8 0,-5 1 0,2-1 0,-5-2 0,0 0 0</inkml:trace>
  <inkml:trace contextRef="#ctx0" brushRef="#br0" timeOffset="149325">5422 9757 24575,'0'42'0,"0"-12"0,3 22 0,-2-20 0,12 10 0,-5 4 0,2-16 0,1-1 0,1 15 0,4-11 0,-12-9 0,11 5 0,-13-7 0,9 0 0,-7-4 0,2-8 0,5 14 0,-1-8 0,1 2 0,-2-8 0,-4-4 0,0-1 0,-1-2 0,-2 0 0</inkml:trace>
  <inkml:trace contextRef="#ctx0" brushRef="#br0" timeOffset="155977">4053 11147 24575,'29'0'0,"-1"0"0,10 2 0,7 0 0,-2-2 0,2 1 0,-4 0 0,3 0 0,-2 0-1060,11 0 1,-2-2 1059,-5 1 0,1 0 0,12 0 0,-2 0 0,-20 0 0,0 0 0,21 0 0,0 0 0,-15 0 0,-3 0 0,4 0 0,-1 0 0,-4 1 0,1-2 0,12 0 0,-1-2 0,-19 1 0,0-1 0,9 0 0,3-2 0,8-3 0,-3-1 0,8-1-3,-11 2 0,-3 1 3,-8 2 0,-2-1 0,27-1 0,-11-1 0,-15 4 0,-1 1 0,10-4 0,3 3 0,-18 0 1567,9 1-1567,-18 3 558,-6 0-558,2 0 0,-13 0 0,5 0 0,-10 0 0</inkml:trace>
  <inkml:trace contextRef="#ctx0" brushRef="#br0" timeOffset="161959">5794 10490 24575,'0'12'0,"0"-4"0,0 12 0,0 1 0,0 14 0,0-11 0,0 18 0,0-22 0,0 10 0,0-14 0,2-7 0,-1 2 0,1-4 0,-2 1 0,0-3 0,0 6 0,0-5 0,3 18 0,-3-15 0,5 9 0,-4-12 0,4-3 0,-5-30 0,3 7 0,-3-25 0,0 3 0,0 14 0,0-13 0,6-10 0,0 8 0,2 12 0,0 2 0,1 0 0,0 6 0,-4 14 0,-2 1 0,10-8 0,-6 8 0,11-8 0,-11 13 0,6 1 0,0 2 0,7 0 0,-2 2 0,-2 1 0,-8 2 0,0 14 0,-5-10 0,5 28 0,-8-23 0,3 31 0,-3-23 0,0 25 0,0-23 0,0 5 0,0-4 0,0-13 0,0 15 0,0-15 0,0 3 0,0-5 0,0 0 0,3-5 0,-3 2 0,3-7 0</inkml:trace>
  <inkml:trace contextRef="#ctx0" brushRef="#br0" timeOffset="162880">6220 10298 24575,'0'34'0,"0"-7"0,0 7 0,0 17 0,0-34 0,0 22 0,0-33 0,0-1 0,3-2 0,0 0 0,0-3 0,-1 0 0</inkml:trace>
  <inkml:trace contextRef="#ctx0" brushRef="#br0" timeOffset="164743">6344 10310 24575,'0'20'0,"0"-2"0,0-4 0,0-4 0,0-4 0,0-1 0,0-4 0,17-45 0,-1 16 0,6-26 0,10 26 0,-14 19 0,7-4 0,-9 11 0,-4 1 0,-3-2 0,5 3 0,-5 0 0,0 0 0,6 0 0,-8 0 0,8 5 0,-11-1 0,8 8 0,-8-5 0,12 14 0,-6-7 0,4 9 0,-5-8 0,7 1 0,-8-6 0,5 1 0,0-1 0,-1-3 0,9 0 0,-4-4 0,-3-3 0,1 0 0,-5 0 0,4 0 0,19-6 0,-21 5 0,15-4 0</inkml:trace>
  <inkml:trace contextRef="#ctx0" brushRef="#br0" timeOffset="167109">7020 10157 24575,'-20'0'0,"9"0"0,-9 0 0,14 0 0,-5 3 0,7 0 0,-1 2 0,0 3 0,4-2 0,-5 3 0,6-2 0,0 0 0,0 8 0,0 3 0,0 0 0,6-1 0,11-4 0,3-5 0,13 0 0,3-5 0,-2-3 0,0 0 0,-12 0 0,-7-3 0,0-5 0,-6 1 0,0-9 0,-7 9 0,-2-11 0,0 8 0,0 2 0,3 8 0,-3 6 0,3 2 0,-6-5 0,-13-1 0,5-2 0,-9-2 0,12-4 0,5-2 0,1-1 0,6 4 0,14 33 0,-4-3 0,10 28 0,-14-25 0,-1-4 0,-3-7 0,-3 1 0,0 5 0,-9-3 0,-2-1 0,-34 4 0,-1-5 0,12-7 0,-1-1 0,-8 1 0,7-4 0,8-1 0,3-5 0,-3 2 0,8-1 0,-14-1 0,11 2 0,-27-3 0,22 0 0,-8 0 0,18 0 0,7 0 0,6 0 0</inkml:trace>
  <inkml:trace contextRef="#ctx0" brushRef="#br0" timeOffset="174097">1990 12284 24575,'40'0'0,"-15"0"0,32 0 0,-23 0 0,0 0 0,24 0 0,-14 0 0,3 0 0,1 0 0,3 0 0,-11 0 0,2 0 0,0 0 0,-4 0 0,1 0 0,5 0 0,0 0 0,6 0 0,3 0 0,3 0 0,-1 0 0,-4 0 0,3 0 0,-1 0 0,-1 0 0,1 0 0,2 0-1022,2 0 0,3 0 0,2 0 0,-1 0 0,-1 0 1,-5 0 1021,8 0 0,-3 0 0,-3 0 0,-4 0 0,-3-1 0,-4 1 0,-3 1-345,10 0 0,-4 1 345,-8 0 0,0 1 0,11 4 0,-1 2 0,-20-4 0,0 0 0,19 5 0,0 0 0,8-5 0,-18 0 0,4-2 0,5-2 0,0-2 0,-13 1 0,1 0 0,12 0 0,0 0 0,-15 0 0,0 0 0,3-2 0,3 0 0,15-2 0,-1-1 0,-15 2 0,-2 0 0,4-3 0,2 1 0,6-2 0,-2 2 0,13-2 0,-17 3 0,7-2 0,-6 2 0,-12 2 0,-3 0 2918,8 0 0,-3 0-2918,4-2 0,-6 4 0,-9 0 985,5 0-985,14-3 0,1 3 0,-1-3 0,-12 3 0,-18 0 0,2 0 0,3-3 0,1 2 0,37-14 0,-36 12 0,39-12 0,-53 14 0,8-1 0</inkml:trace>
  <inkml:trace contextRef="#ctx0" brushRef="#br0" timeOffset="179424">4099 12510 24575,'9'-8'0,"3"-12"0,5 1 0,14-21 0,-10 16 0,-1 0 0,0 1 0,-4 3 0,6-11 0,-10 13 0,-6 5 0,8-16 0,-6 15 0,3-9 0,-2 0 0,-2 8 0,-1-14 0,-4 16 0,1-5 0,-2-8 0,1 10 0,1-15 0,-3 21 0,3-4 0,-3 13 0,21 31 0,-8-9 0,16 23 0,-3-3 0,-10-20 0,3 12 0,2 2 0,0-5 0,8 20 0,-10-27 0,-9-9 0,1-5 0,0 5 0,-4-7 0,4 4 0,0-3 0,10 13 0,-4-7 0,6 9 0,-14-12 0,-1-3 0,-5 0 0,-1-2 0,-2-3 0,0-1 0</inkml:trace>
  <inkml:trace contextRef="#ctx0" brushRef="#br0" timeOffset="208587">4362 11374 24575,'-9'0'0,"0"0"0,-3 0 0,0 0 0,-11 6 0,9 0 0,-3 6 0,4 28 0,5 5 0,-2 6 0,4-8 0,6-18 0,0-7 0,0 2 0,0-3 0,3-6 0,0 2 0,5-10 0,-2-1 0,2-2 0,-5-5 0,-1-11 0,-2-10 0,0-2 0,0-1 0,0-9 0,0 14 0,0-22 0,0 26 0,11 18 0,24 29 0,-10-1 0,14 7 0,-15-24 0,-9-5 0,11-10 0,-16-6 0,5-13 0,-8 4 0,16-25 0,-14 21 0,10-14 0,-13 13 0,6 49 0,-1-17 0,2 39 0,-4-20 0,1 0 0,-3-7 0,-1 3 0,-1-4 0,-4-7 0,1 3 0,-2-7 0,0-62 0,0 35 0,-2-13 0,4-5 0,13 6 0,1 4 0,-6 4 0,7-4 0,0 8 0,-11 21 0,-3 0 0,-1 0 0</inkml:trace>
  <inkml:trace contextRef="#ctx0" brushRef="#br0" timeOffset="209999">4935 11392 24575,'36'-6'0,"-13"-1"0,14-5 0,-25 3 0,-3-19 0,-9 14 0,3-12 0,-3 18 0,0-5 0,-8 2 0,4 0 0,-12 3 0,6 4 0,-10-2 0,6 3 0,0 0 0,2 3 0,1-2 0,-2 1 0,-2-1 0,-8 2 0,8 0 0,-21 10 0,20 7 0,-7 17 0,17-9 0,3 4 0,3-10 0,0 6 0,0-5 0,0 18 0,3-21 0,3 13 0,8-13 0,0-4 0,7 5 0,1-2 0,8-2 0,-3-1 0,10-7 0,17-9 0,5-8 0,-11-7 0,0-2 0,-7 9 0,3 0 0,-6-2 0,-2-7 0,-8-1 0,-6 0 0,-2-5 0,3-22 0,-12 13 0,1-7 0,-10 30 0,-1-2 0,1 7 0,-2-4 0,0 8 0,0 0 0</inkml:trace>
  <inkml:trace contextRef="#ctx0" brushRef="#br0" timeOffset="224254">6332 13328 24575,'46'0'0,"1"0"0,-1 0 0,1 0 0,-2 0 0,-2 0 0,5 0 0,2 0 0,6 0 0,2 0 0,-3 0 0,-8 0 0,3 0 0,1 0 0,-7 0 0,9 0 0,1 0 0,-2 0 0,-9 0-797,4 0 0,-4 0 797,0 0 0,3 0 0,-2 0 0,13 0 0,-5 0 0,-16 0 0,-1 0 0,9 0 0,4 0 0,-3 0 0,3 0 0,-3 0 0,0 0 0,2 0 129,-5 0 0,6 0 0,1 0 1,-4 0-130,0 0 0,-3 0 0,1 0 88,8 0-1,1 0 1,-4 0-88,6 0 0,-7 0 0,-13 0 0,-5 0 0,-7 0 0,-16 0 814,10 0-814,-7 0 0,5 0 0,-7 0 0,-4 2 0,0 1 0,-3 0 0,0 0 0</inkml:trace>
  <inkml:trace contextRef="#ctx0" brushRef="#br0" timeOffset="226440">8401 12775 24575,'-34'33'0,"18"-7"0,2 1 0,-7 13 0,13-1 0,3 2 0,2 13 0,3-1 0,0-15 0,0-28 0,0-11 0,-6-21 0,-2-5 0,-6-6 0,-6 0 0,5 7 0,-4-1 0,5 4 0,-1 1 0,1 4 0,-3-10 0,9 16 0,-2-4 0,7 11 0,0-1 0,3 3 0,32 12 0,-3 10 0,13 2 0,-13 5 0,-6-3 0,-1-4 0,4 7 0,-4-7 0,16 12 0,-7-7 0,13 8 0,-23-18 0,1 2 0,-6-2 0,0 1 0,-1-1 0,-8-6 0,-7-5 0</inkml:trace>
  <inkml:trace contextRef="#ctx0" brushRef="#br0" timeOffset="227381">8170 12524 24575,'3'30'0,"0"0"0,3 11 0,4 11 0,-4-32 0,0-6 0,-3-8 0,3 5 0,-3-3 0,-1-2 0,-2 0 0,0-4 0</inkml:trace>
  <inkml:trace contextRef="#ctx0" brushRef="#br0" timeOffset="228820">8283 12548 24575,'0'8'0,"0"-2"0,0 2 0,0 2 0,0-3 0,0 4 0,0-6 0,0 1 0,0 2 0,0 4 0,6 11 0,-3-3 0,8 5 0,-5-13 0,0-26 0,-4-7 0,-2-14 0,3 6 0,1 5 0,6-6 0,0 4 0,0-3 0,0 13 0,1-2 0,-4 5 0,4 4 0,-5 1 0,-1 7 0,1-1 0,2 2 0,-2 0 0,5 0 0,1 0 0,23 16 0,-14-7 0,13 18 0,-22-14 0,11 13 0,-11-14 0,10 10 0,-10-13 0,-3 0 0,2-1 0,2-5 0,-1-1 0,2-4 0,-4-1 0,-7 0 0,0 0 0</inkml:trace>
  <inkml:trace contextRef="#ctx0" brushRef="#br0" timeOffset="230738">8770 12257 24575,'0'20'0,"0"-6"0,0 15 0,0-6 0,0 14 0,5 12 0,9-12 0,16 5 0,-4-29 0,8-3 0,-15-10 0,-2 0 0,-1-2 0,-6-12 0,-2 3 0,-6-13 0,-2-21 0,0 10 0,-2-13 0,-7 13 0,1 20 0,-11-11 0,9 16 0,-4 2 0,6 5 0,2 3 0,19 6 0,25 34 0,-10-15 0,3 2 0,3 9 0,1 1 0,2 1 0,-2-2 0,-11-9 0,-2-2 0,0 2 0,-4 0 0,0 25 0,-11-22 0,-4 9 0,-9-18 0,-1-3 0,-8 1 0,-11-5 0,4-6 0,-8 4 0,-8-5 0,14-3 0,-14-1 0,22-3 0,5 0 0,2 0 0,4 0 0,1 0 0,2 0 0</inkml:trace>
  <inkml:trace contextRef="#ctx0" brushRef="#br0" timeOffset="235631">6974 14602 24575,'59'0'0,"-14"0"0,-8 0 0,5 0 0,13 0 0,1 0-2309,-13 0 0,2 0 2309,0 0 0,4 0 0,-3 0 0,8 0 0,0 0 0,-6 0 0,3 0 0,0 0-148,-1 0 0,1 0 1,-1 0 147,-2 0 0,1 0 0,1 0 378,6 0 0,2 0 0,1 0-378,-11 0 0,1 0 0,0 0 0,-2 0 0,7 0 0,-2 0 0,5 0 0,-10 0 0,6 0 0,0 0 0,-3 0 0,-7 0 0,13 0 0,-5 0-143,-7 0 0,1 0 0,-5 0 143,-9 0 0,-2 0 1098,6-4 1,0 1-1099,12 1 0,-2-2 0,1 1 1628,11 0-1628,2 2 0,-1-2 0,-22 3 0,7 0 0,-1-3 0,-5 2 531,5-2-531,-9 3 0,-1 0 0,-6 0 0,-5 0 0,-1 0 0,13 0 0,-5 0 0,4 0 0,-16 0 0,0 0 0,-6 0 0,3 0 0,-10 0 0,0 0 0</inkml:trace>
  <inkml:trace contextRef="#ctx0" brushRef="#br0" timeOffset="239238">7083 14860 24575,'6'-36'0,"12"0"0,2-13 0,5 10 0,-8 14 0,1 0 0,-2-2 0,0 1 0,15-24 0,-5 7 0,-19 21 0,3 5 0,-4-1 0,0 3 0,-3 2 0,-1 2 0,-2 2 0,0 4 0,0-1 0,0 1 0,0-1 0,0 1 0,0-3 0,3 4 0,5-1 0,5 5 0,10 0 0,22 19 0,-10-4 0,-8 2 0,1 2 0,1 5 0,-1 1 0,-6-4 0,-1 1 0,10 6 0,1 3 0,-6 2 0,-2 1 0,-2-7 0,0 0 0,3 6 0,0 1 0,-1 3 0,-2-1 0,10 7 0,-3 1 0,-1 0 0,-4-12 0,-6-5 0,-2-3 0,-7-11 0,0-2 0,-6-5 0,-1-3 0,-2-1 0</inkml:trace>
  <inkml:trace contextRef="#ctx0" brushRef="#br0" timeOffset="241705">7176 13633 24575,'0'25'0,"0"-12"0,0 27 0,0-18 0,0 8 0,0-2 0,0-5 0,11 16 0,-9-19 0,26 27 0,-19-33 0,23 17 0,-17-23 0,9 4 0,-1 1 0,-5-7 0,3 4 0,-9-10 0,2-20 0,-3 7 0,-2-32 0,-6 25 0,-12-25 0,-12 21 0,-1-5 0,-5 8 0,3 0 0,10 7 0,-9-14 0,13 14 0,-4-8 0,8 15 0,-2-3 0,5 7 0,3 0 0,20 15 0,-3-3 0,14 13 0,-5 4 0,-4-10 0,2 5 0,1 0 0,1-4 0,16 13 0,-8-8 0,-14-10 0,17 13 0,-29-18 0,4 4 0,-12-9 0</inkml:trace>
  <inkml:trace contextRef="#ctx0" brushRef="#br0" timeOffset="242985">7519 13687 24575,'0'28'0,"3"-5"0,0 19 0,6-10 0,2-5 0,3 6 0,2 8 0,-4-12 0,3 18 0,-8-32 0,0 7 0,-5-11 0,-2-17 0,-3-4 0,-1-15 0,-4-8 0,-2-4 0,0-6 0,5 6 0,0-6 0,1 3 0,1 0 0,2 3 0,1-2 0,0 3 0,0-14 0,3 44 0,0 0 0,0 6 0,-1 3 0,-2 0 0,0-1 0</inkml:trace>
  <inkml:trace contextRef="#ctx0" brushRef="#br0" timeOffset="244509">7795 13697 24575,'12'0'0,"45"0"0,-13 0 0,-2 0 0,0 0 0,0 0 0,-11 0 0,-13 0 0,-13 0 0,-2-2 0,0-10 0,-3-6 0,-6-9 0,2 2 0,-12 0 0,-12 0 0,4 6 0,-10 1 0,1 2 0,-3 11 0,-4-4 0,2 9 0,-8 0 0,16 0 0,-11 3 0,19 3 0,2 3 0,2 3 0,6 0 0,6 0 0,0 4 0,3 6 0,-1-1 0,1 4 0,3 4 0,0-7 0,0 6 0,13 2 0,-5-11 0,12 9 0,1-12 0,-3 1 0,7-4 0,13 3 0,-14-11 0,28 3 0,-32-8 0,17 0 0,-19 0 0,20 0 0,-15 0 0,8 0 0,-10-2 0,-8-4 0,2-1 0,-1-4 0,-5 2 0,9-1 0,27-13 0,-16 10 0,13-5 0,-23 13 0,-13 5 0,10 0 0,-10 0 0,2 5 0,-5 5 0,-3-3 0,0 1 0</inkml:trace>
  <inkml:trace contextRef="#ctx0" brushRef="#br0" timeOffset="254637">13226 11523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8:24:51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13226 11523 24575,'0'0'0</inkml:trace>
  <inkml:trace contextRef="#ctx0" brushRef="#br0" timeOffset="1145">14316 11393 24575,'0'0'0</inkml:trace>
  <inkml:trace contextRef="#ctx0" brushRef="#br0" timeOffset="2588">23630 18010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4T18:26:06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22464 18654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7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2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7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2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26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4738-CAE8-475C-B0D7-3AEEA580C8FD}" type="datetimeFigureOut">
              <a:rPr lang="es-ES" smtClean="0"/>
              <a:t>24/3/21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6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9A5145-171E-E44C-883A-5C146800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39" y="1783959"/>
            <a:ext cx="3752941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300" dirty="0"/>
              <a:t>SESSION 1</a:t>
            </a:r>
            <a:br>
              <a:rPr lang="en-US" sz="4300" dirty="0"/>
            </a:br>
            <a:r>
              <a:rPr lang="en-US" sz="4300" dirty="0"/>
              <a:t>REVIEW</a:t>
            </a:r>
            <a:br>
              <a:rPr lang="en-US" sz="4300" dirty="0"/>
            </a:br>
            <a:r>
              <a:rPr lang="en-US" sz="4300" dirty="0"/>
              <a:t>PRESENT TENSES</a:t>
            </a:r>
            <a:br>
              <a:rPr lang="en-US" sz="4300" dirty="0"/>
            </a:br>
            <a:br>
              <a:rPr lang="en-US" sz="4300" dirty="0"/>
            </a:br>
            <a:r>
              <a:rPr lang="en-US" sz="4300" dirty="0">
                <a:solidFill>
                  <a:schemeClr val="bg1"/>
                </a:solidFill>
                <a:highlight>
                  <a:srgbClr val="FFFF00"/>
                </a:highlight>
              </a:rPr>
              <a:t>What’s happening?</a:t>
            </a:r>
            <a:br>
              <a:rPr lang="en-US" sz="43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br>
              <a:rPr lang="en-US" sz="43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US" sz="2700" dirty="0"/>
              <a:t>Friday March 19th</a:t>
            </a:r>
            <a:endParaRPr lang="en-US" sz="430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mazing Monkey Riding a Motorcycle Like a PRO! | Monkeys funny, Monkey  pictures, Funny monkey pictures">
            <a:extLst>
              <a:ext uri="{FF2B5EF4-FFF2-40B4-BE49-F238E27FC236}">
                <a16:creationId xmlns:a16="http://schemas.microsoft.com/office/drawing/2014/main" id="{4783B7DB-A594-6D41-8BC4-AFD826E3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0" r="20166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8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Learn Actions Verbs | Action Words | Video Flash Cards | English for  Children | Fun Kids Videos - YouTube">
            <a:extLst>
              <a:ext uri="{FF2B5EF4-FFF2-40B4-BE49-F238E27FC236}">
                <a16:creationId xmlns:a16="http://schemas.microsoft.com/office/drawing/2014/main" id="{D8EDBBBF-1226-7247-90D7-4FAA6631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561" y="793968"/>
            <a:ext cx="3544193" cy="19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ight Triangle 7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otal Physical Response: Learning through Action! – Seidlitz Education">
            <a:extLst>
              <a:ext uri="{FF2B5EF4-FFF2-40B4-BE49-F238E27FC236}">
                <a16:creationId xmlns:a16="http://schemas.microsoft.com/office/drawing/2014/main" id="{9BB16911-B439-C047-8675-76ADB436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98" y="1789889"/>
            <a:ext cx="4352678" cy="43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ammar (Lesson 4 Simple Present) - Lessons - Blendspace">
            <a:extLst>
              <a:ext uri="{FF2B5EF4-FFF2-40B4-BE49-F238E27FC236}">
                <a16:creationId xmlns:a16="http://schemas.microsoft.com/office/drawing/2014/main" id="{1636AD96-8B81-9C42-AD71-41076B91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56" y="643468"/>
            <a:ext cx="7428086" cy="58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imple Present Tense in English - English Study Here">
            <a:extLst>
              <a:ext uri="{FF2B5EF4-FFF2-40B4-BE49-F238E27FC236}">
                <a16:creationId xmlns:a16="http://schemas.microsoft.com/office/drawing/2014/main" id="{52569134-87D9-1542-AE03-C3CDD7C8F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1"/>
          <a:stretch/>
        </p:blipFill>
        <p:spPr bwMode="auto">
          <a:xfrm>
            <a:off x="342393" y="275428"/>
            <a:ext cx="8459213" cy="63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0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mple Present Tense in English - English Study Here">
            <a:extLst>
              <a:ext uri="{FF2B5EF4-FFF2-40B4-BE49-F238E27FC236}">
                <a16:creationId xmlns:a16="http://schemas.microsoft.com/office/drawing/2014/main" id="{8FDB5EB2-7B9E-EE4E-906B-7CD7D0DF2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 b="37305"/>
          <a:stretch/>
        </p:blipFill>
        <p:spPr bwMode="auto">
          <a:xfrm>
            <a:off x="159493" y="661480"/>
            <a:ext cx="8700566" cy="55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9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mple Present Tense in English - English Study Here">
            <a:extLst>
              <a:ext uri="{FF2B5EF4-FFF2-40B4-BE49-F238E27FC236}">
                <a16:creationId xmlns:a16="http://schemas.microsoft.com/office/drawing/2014/main" id="{5E7732A0-0887-9B4F-A117-92DFF155A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8" b="4681"/>
          <a:stretch/>
        </p:blipFill>
        <p:spPr bwMode="auto">
          <a:xfrm>
            <a:off x="256769" y="311283"/>
            <a:ext cx="8634495" cy="61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2DD6-EB04-444B-9C0A-B8D10C14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70227"/>
            <a:ext cx="6858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>
                <a:latin typeface="Cavolini" panose="03000502040302020204" pitchFamily="66" charset="0"/>
                <a:cs typeface="Cavolini" panose="03000502040302020204" pitchFamily="66" charset="0"/>
              </a:rPr>
              <a:t>Let’s play!</a:t>
            </a:r>
          </a:p>
        </p:txBody>
      </p:sp>
      <p:pic>
        <p:nvPicPr>
          <p:cNvPr id="9218" name="Picture 2" descr="Image result for kahoot">
            <a:extLst>
              <a:ext uri="{FF2B5EF4-FFF2-40B4-BE49-F238E27FC236}">
                <a16:creationId xmlns:a16="http://schemas.microsoft.com/office/drawing/2014/main" id="{925F7F56-8F24-C14B-B5B7-C42668CC0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" b="2"/>
          <a:stretch/>
        </p:blipFill>
        <p:spPr bwMode="auto">
          <a:xfrm>
            <a:off x="1267534" y="386205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8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estion Words: Useful Wh Questions Rules &amp; Examples - 7 E S L | Preguntas  al azar, Palabras inglesas, Frases en ingles">
            <a:extLst>
              <a:ext uri="{FF2B5EF4-FFF2-40B4-BE49-F238E27FC236}">
                <a16:creationId xmlns:a16="http://schemas.microsoft.com/office/drawing/2014/main" id="{EA80D9AD-DAAC-1941-B73B-810373D54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1"/>
          <a:stretch/>
        </p:blipFill>
        <p:spPr bwMode="auto">
          <a:xfrm>
            <a:off x="1234942" y="0"/>
            <a:ext cx="6644464" cy="67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9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F1A745-0851-DB49-8E6D-792B5E0DEED7}"/>
              </a:ext>
            </a:extLst>
          </p:cNvPr>
          <p:cNvSpPr txBox="1"/>
          <p:nvPr/>
        </p:nvSpPr>
        <p:spPr>
          <a:xfrm>
            <a:off x="147917" y="132305"/>
            <a:ext cx="7870004" cy="5925026"/>
          </a:xfrm>
          <a:prstGeom prst="wedgeRoundRectCallou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/>
              <a:t>What’s your name?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Where do you live?</a:t>
            </a:r>
          </a:p>
          <a:p>
            <a:pPr marL="285750" indent="-285750">
              <a:buFontTx/>
              <a:buChar char="-"/>
            </a:pPr>
            <a:r>
              <a:rPr lang="es-MX" dirty="0"/>
              <a:t>Do you live with your family?</a:t>
            </a:r>
          </a:p>
          <a:p>
            <a:pPr marL="285750" indent="-285750">
              <a:buFontTx/>
              <a:buChar char="-"/>
            </a:pPr>
            <a:r>
              <a:rPr lang="es-MX" dirty="0"/>
              <a:t>Do you study or do you work?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kind of music do you listen to?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Where do you usually go on weekends?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time do you normally wake up?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do you do to relax?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do you drink in the morning?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Where do you like to go on holiday?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do you usually eat for breakfast?</a:t>
            </a:r>
          </a:p>
          <a:p>
            <a:pPr marL="285750" indent="-285750">
              <a:buFontTx/>
              <a:buChar char="-"/>
            </a:pPr>
            <a:r>
              <a:rPr lang="es-MX" dirty="0"/>
              <a:t>How often do you chat online?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do you watch on TV?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do you do in your free time?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Where do you usually have dinner?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type of books do you read?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sports do you like or play?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websites do you usually use?</a:t>
            </a:r>
          </a:p>
          <a:p>
            <a:pPr marL="285750" indent="-285750">
              <a:buFontTx/>
              <a:buChar char="-"/>
            </a:pPr>
            <a:r>
              <a:rPr lang="es-MX" dirty="0"/>
              <a:t>What time do you usually go to bed</a:t>
            </a:r>
          </a:p>
        </p:txBody>
      </p:sp>
      <p:pic>
        <p:nvPicPr>
          <p:cNvPr id="2050" name="Picture 2" descr="Speaking with the enemy 101 - The Boston Globe">
            <a:extLst>
              <a:ext uri="{FF2B5EF4-FFF2-40B4-BE49-F238E27FC236}">
                <a16:creationId xmlns:a16="http://schemas.microsoft.com/office/drawing/2014/main" id="{9C1CFD3C-C8F2-8C49-9791-81014D4D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27" y="5712834"/>
            <a:ext cx="4201373" cy="11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3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551" y="3985"/>
            <a:ext cx="7329573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CED7A0D-4D08-A344-BC5C-D2D59ADAE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96" y="1764407"/>
            <a:ext cx="4650485" cy="2310312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19309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imple Present and Present Continuous | Mirelle Nascimento - English Teacher">
            <a:extLst>
              <a:ext uri="{FF2B5EF4-FFF2-40B4-BE49-F238E27FC236}">
                <a16:creationId xmlns:a16="http://schemas.microsoft.com/office/drawing/2014/main" id="{8055F7B6-7DB3-EC4C-B0E3-F0317A7B6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14921" b="21142"/>
          <a:stretch/>
        </p:blipFill>
        <p:spPr bwMode="auto">
          <a:xfrm>
            <a:off x="482600" y="1144047"/>
            <a:ext cx="8178799" cy="45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9E25DC-57B1-5446-85B8-9C1FB2694449}"/>
              </a:ext>
            </a:extLst>
          </p:cNvPr>
          <p:cNvSpPr txBox="1"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OBJECTIVE OF THE UNIT</a:t>
            </a:r>
          </a:p>
        </p:txBody>
      </p:sp>
      <p:pic>
        <p:nvPicPr>
          <p:cNvPr id="5122" name="Picture 2" descr="Shippensburg University - AIM">
            <a:extLst>
              <a:ext uri="{FF2B5EF4-FFF2-40B4-BE49-F238E27FC236}">
                <a16:creationId xmlns:a16="http://schemas.microsoft.com/office/drawing/2014/main" id="{6075F11A-6744-2944-ADF1-E7CFB292B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1" r="16847" b="1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43DEBC-1FC4-1A4A-9974-328C6E37F3FB}"/>
              </a:ext>
            </a:extLst>
          </p:cNvPr>
          <p:cNvSpPr txBox="1"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/>
              <a:t>Describe routines and talk about what is happening right now.</a:t>
            </a:r>
          </a:p>
        </p:txBody>
      </p:sp>
    </p:spTree>
    <p:extLst>
      <p:ext uri="{BB962C8B-B14F-4D97-AF65-F5344CB8AC3E}">
        <p14:creationId xmlns:p14="http://schemas.microsoft.com/office/powerpoint/2010/main" val="73763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sent Continuous Tense in English - English Study Here">
            <a:extLst>
              <a:ext uri="{FF2B5EF4-FFF2-40B4-BE49-F238E27FC236}">
                <a16:creationId xmlns:a16="http://schemas.microsoft.com/office/drawing/2014/main" id="{90EA7030-6A86-3C4B-B089-F180C985F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89"/>
          <a:stretch/>
        </p:blipFill>
        <p:spPr bwMode="auto">
          <a:xfrm>
            <a:off x="1501707" y="0"/>
            <a:ext cx="6409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0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esent Continuous Tense in English - English Study Here">
            <a:extLst>
              <a:ext uri="{FF2B5EF4-FFF2-40B4-BE49-F238E27FC236}">
                <a16:creationId xmlns:a16="http://schemas.microsoft.com/office/drawing/2014/main" id="{5892D972-81BB-B349-B321-CBDC7E0A1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5" b="2696"/>
          <a:stretch/>
        </p:blipFill>
        <p:spPr bwMode="auto">
          <a:xfrm>
            <a:off x="1439694" y="1189640"/>
            <a:ext cx="7548664" cy="44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23D5DA9-7D44-5247-A84A-D35D6A1CBDAD}"/>
              </a:ext>
            </a:extLst>
          </p:cNvPr>
          <p:cNvSpPr txBox="1"/>
          <p:nvPr/>
        </p:nvSpPr>
        <p:spPr>
          <a:xfrm>
            <a:off x="224595" y="3303970"/>
            <a:ext cx="11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FF0000"/>
                </a:solidFill>
              </a:rPr>
              <a:t>WH-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8571A4D-4212-B44B-A281-FEB9DD9A84D6}"/>
                  </a:ext>
                </a:extLst>
              </p14:cNvPr>
              <p14:cNvContentPartPr/>
              <p14:nvPr/>
            </p14:nvContentPartPr>
            <p14:xfrm>
              <a:off x="8728920" y="6498720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8571A4D-4212-B44B-A281-FEB9DD9A84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560" y="6489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77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1A80CE-736D-4442-882C-25EF3E37785C}"/>
              </a:ext>
            </a:extLst>
          </p:cNvPr>
          <p:cNvSpPr txBox="1"/>
          <p:nvPr/>
        </p:nvSpPr>
        <p:spPr>
          <a:xfrm>
            <a:off x="162915" y="384728"/>
            <a:ext cx="7797744" cy="504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Find the mistake and say the sentence correctly.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Jane is watch a cartoon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Maggie sleeping on the sofa right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Your sister are playing with her baby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He’s </a:t>
            </a:r>
            <a:r>
              <a:rPr lang="en-US" sz="2400" dirty="0" err="1"/>
              <a:t>swiming</a:t>
            </a:r>
            <a:r>
              <a:rPr lang="en-US" sz="2400" dirty="0"/>
              <a:t> in the lake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 </a:t>
            </a:r>
            <a:r>
              <a:rPr lang="en-US" sz="2400" dirty="0" err="1"/>
              <a:t>amn’t</a:t>
            </a:r>
            <a:r>
              <a:rPr lang="en-US" sz="2400" dirty="0"/>
              <a:t> going to the market at the moment.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She doesn’t speaking Chinese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Kerry is run in the park now.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Where you going today?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Is your sister dance right now?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Robert and Jim eating dinner now.</a:t>
            </a:r>
          </a:p>
        </p:txBody>
      </p:sp>
      <p:grpSp>
        <p:nvGrpSpPr>
          <p:cNvPr id="2054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orrect or incorrect? | Macmillan Dictionary Blog">
            <a:extLst>
              <a:ext uri="{FF2B5EF4-FFF2-40B4-BE49-F238E27FC236}">
                <a16:creationId xmlns:a16="http://schemas.microsoft.com/office/drawing/2014/main" id="{6F942D12-75C3-4648-B490-22545C1D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106" y="5504927"/>
            <a:ext cx="2580285" cy="13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5C93376B-48D2-D844-8E73-0C3337D1B433}"/>
                  </a:ext>
                </a:extLst>
              </p14:cNvPr>
              <p14:cNvContentPartPr/>
              <p14:nvPr/>
            </p14:nvContentPartPr>
            <p14:xfrm>
              <a:off x="689760" y="949680"/>
              <a:ext cx="4071960" cy="44816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5C93376B-48D2-D844-8E73-0C3337D1B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940320"/>
                <a:ext cx="4090680" cy="45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96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2DD6-EB04-444B-9C0A-B8D10C14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70227"/>
            <a:ext cx="6858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>
                <a:latin typeface="Cavolini" panose="03000502040302020204" pitchFamily="66" charset="0"/>
                <a:cs typeface="Cavolini" panose="03000502040302020204" pitchFamily="66" charset="0"/>
              </a:rPr>
              <a:t>Let’s play!</a:t>
            </a:r>
          </a:p>
        </p:txBody>
      </p:sp>
      <p:pic>
        <p:nvPicPr>
          <p:cNvPr id="9218" name="Picture 2" descr="Image result for kahoot">
            <a:extLst>
              <a:ext uri="{FF2B5EF4-FFF2-40B4-BE49-F238E27FC236}">
                <a16:creationId xmlns:a16="http://schemas.microsoft.com/office/drawing/2014/main" id="{925F7F56-8F24-C14B-B5B7-C42668CC0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" b="2"/>
          <a:stretch/>
        </p:blipFill>
        <p:spPr bwMode="auto">
          <a:xfrm>
            <a:off x="1267534" y="386205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1B7DC10-BA56-DD48-82E7-4456CA8FB9AA}"/>
                  </a:ext>
                </a:extLst>
              </p14:cNvPr>
              <p14:cNvContentPartPr/>
              <p14:nvPr/>
            </p14:nvContentPartPr>
            <p14:xfrm>
              <a:off x="4761360" y="4101480"/>
              <a:ext cx="3745800" cy="238248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1B7DC10-BA56-DD48-82E7-4456CA8FB9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000" y="4092120"/>
                <a:ext cx="3764520" cy="24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05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7 Preschool Problems and Tips on How to Solve Them">
            <a:extLst>
              <a:ext uri="{FF2B5EF4-FFF2-40B4-BE49-F238E27FC236}">
                <a16:creationId xmlns:a16="http://schemas.microsoft.com/office/drawing/2014/main" id="{767A5C98-2E89-3F4A-B744-64C833E4D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"/>
          <a:stretch/>
        </p:blipFill>
        <p:spPr bwMode="auto">
          <a:xfrm>
            <a:off x="149054" y="171717"/>
            <a:ext cx="4353079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appy Kids Playing With Colorful Toy Blocks Foto de stock y más banco de  imágenes de Amistad - iStock">
            <a:extLst>
              <a:ext uri="{FF2B5EF4-FFF2-40B4-BE49-F238E27FC236}">
                <a16:creationId xmlns:a16="http://schemas.microsoft.com/office/drawing/2014/main" id="{83C1CD64-1A02-9B42-9B5F-145014F66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r="3" b="3"/>
          <a:stretch/>
        </p:blipFill>
        <p:spPr bwMode="auto">
          <a:xfrm>
            <a:off x="4646529" y="171717"/>
            <a:ext cx="434841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w teachers can talk to children about coronavirus disease (COVID-19) |  UNICEF">
            <a:extLst>
              <a:ext uri="{FF2B5EF4-FFF2-40B4-BE49-F238E27FC236}">
                <a16:creationId xmlns:a16="http://schemas.microsoft.com/office/drawing/2014/main" id="{45D8C23B-EA2A-8C41-B85D-D4A2E3899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/>
          <a:stretch/>
        </p:blipFill>
        <p:spPr bwMode="auto">
          <a:xfrm>
            <a:off x="149054" y="3510858"/>
            <a:ext cx="4353079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eaching social justice in your classroom - The Edvocate">
            <a:extLst>
              <a:ext uri="{FF2B5EF4-FFF2-40B4-BE49-F238E27FC236}">
                <a16:creationId xmlns:a16="http://schemas.microsoft.com/office/drawing/2014/main" id="{E904F301-146A-2B45-9207-F58B6310D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48"/>
          <a:stretch/>
        </p:blipFill>
        <p:spPr bwMode="auto">
          <a:xfrm>
            <a:off x="4646529" y="3510858"/>
            <a:ext cx="4348412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6ABCC42-5F89-DB41-92E2-7C2EDD8617FC}"/>
                  </a:ext>
                </a:extLst>
              </p14:cNvPr>
              <p14:cNvContentPartPr/>
              <p14:nvPr/>
            </p14:nvContentPartPr>
            <p14:xfrm>
              <a:off x="8087040" y="6715440"/>
              <a:ext cx="360" cy="3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6ABCC42-5F89-DB41-92E2-7C2EDD8617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7680" y="6706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34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Preschool Fine Motor Activity: Match &amp; Glue">
            <a:extLst>
              <a:ext uri="{FF2B5EF4-FFF2-40B4-BE49-F238E27FC236}">
                <a16:creationId xmlns:a16="http://schemas.microsoft.com/office/drawing/2014/main" id="{614D4B8F-077F-5349-BD9C-0CAA44321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31708" b="4"/>
          <a:stretch/>
        </p:blipFill>
        <p:spPr bwMode="auto">
          <a:xfrm>
            <a:off x="241300" y="321733"/>
            <a:ext cx="2313019" cy="3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ink Outside the Box With These Back-to-School Activities - Delphi Boston  Delphi Boston">
            <a:extLst>
              <a:ext uri="{FF2B5EF4-FFF2-40B4-BE49-F238E27FC236}">
                <a16:creationId xmlns:a16="http://schemas.microsoft.com/office/drawing/2014/main" id="{00F50545-8813-B342-A940-C454FC4FF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r="16850" b="-3"/>
          <a:stretch/>
        </p:blipFill>
        <p:spPr bwMode="auto">
          <a:xfrm>
            <a:off x="241300" y="3514854"/>
            <a:ext cx="2313019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 Cutting and Scissor Skills | Creative Activities for Kids">
            <a:extLst>
              <a:ext uri="{FF2B5EF4-FFF2-40B4-BE49-F238E27FC236}">
                <a16:creationId xmlns:a16="http://schemas.microsoft.com/office/drawing/2014/main" id="{6D41B597-A8FE-6043-8B84-E67D09561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17491" b="2"/>
          <a:stretch/>
        </p:blipFill>
        <p:spPr bwMode="auto">
          <a:xfrm>
            <a:off x="2698714" y="321733"/>
            <a:ext cx="3032438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asy Ways to Teach Preschool Kids to Count">
            <a:extLst>
              <a:ext uri="{FF2B5EF4-FFF2-40B4-BE49-F238E27FC236}">
                <a16:creationId xmlns:a16="http://schemas.microsoft.com/office/drawing/2014/main" id="{A19FEBA3-5022-D74E-A13F-1B0EEA3D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r="28831"/>
          <a:stretch/>
        </p:blipFill>
        <p:spPr bwMode="auto">
          <a:xfrm>
            <a:off x="5875547" y="321733"/>
            <a:ext cx="3027151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12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4" name="Picture 8" descr="Students in Japan clean their own classrooms and school toilets and the  reason is incredible - Education Today News">
            <a:extLst>
              <a:ext uri="{FF2B5EF4-FFF2-40B4-BE49-F238E27FC236}">
                <a16:creationId xmlns:a16="http://schemas.microsoft.com/office/drawing/2014/main" id="{57913E38-78EB-7445-9596-C95817C4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14436" b="-2"/>
          <a:stretch/>
        </p:blipFill>
        <p:spPr bwMode="auto">
          <a:xfrm>
            <a:off x="149054" y="171717"/>
            <a:ext cx="4353079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 Need To Slow Down And Let Our Kids Smell The Roses (Literally)">
            <a:extLst>
              <a:ext uri="{FF2B5EF4-FFF2-40B4-BE49-F238E27FC236}">
                <a16:creationId xmlns:a16="http://schemas.microsoft.com/office/drawing/2014/main" id="{1846C2EE-B2BD-6D43-9FDE-19075EB62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3011" b="-3"/>
          <a:stretch/>
        </p:blipFill>
        <p:spPr bwMode="auto">
          <a:xfrm>
            <a:off x="4646529" y="171717"/>
            <a:ext cx="434841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udents let out to play BEFORE eating lunch ate twice as much fruit and  veg afterwards | Daily Mail Online">
            <a:extLst>
              <a:ext uri="{FF2B5EF4-FFF2-40B4-BE49-F238E27FC236}">
                <a16:creationId xmlns:a16="http://schemas.microsoft.com/office/drawing/2014/main" id="{0B6D8D52-58A7-D845-84D6-4C047DBEF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5" b="2"/>
          <a:stretch/>
        </p:blipFill>
        <p:spPr bwMode="auto">
          <a:xfrm>
            <a:off x="149054" y="3510858"/>
            <a:ext cx="4353079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ist of Sensory Play Activities &amp; Ideas | Learning 4 Kids">
            <a:extLst>
              <a:ext uri="{FF2B5EF4-FFF2-40B4-BE49-F238E27FC236}">
                <a16:creationId xmlns:a16="http://schemas.microsoft.com/office/drawing/2014/main" id="{AE99C930-30F4-094C-BC14-E43BC11CA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4" b="9756"/>
          <a:stretch/>
        </p:blipFill>
        <p:spPr bwMode="auto">
          <a:xfrm>
            <a:off x="4646529" y="3510858"/>
            <a:ext cx="4348412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2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Spin the Wheel of Privacy Violation - UK Uncensored">
            <a:extLst>
              <a:ext uri="{FF2B5EF4-FFF2-40B4-BE49-F238E27FC236}">
                <a16:creationId xmlns:a16="http://schemas.microsoft.com/office/drawing/2014/main" id="{ECEFA9FA-E9C7-E541-AECC-9CE7ABFBF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r="1" b="1"/>
          <a:stretch/>
        </p:blipFill>
        <p:spPr bwMode="auto">
          <a:xfrm>
            <a:off x="482600" y="643467"/>
            <a:ext cx="817879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BRICK WALL BACKGROUND ideas | 30 articles and images curated on  Pinterest in 2020 | brick wall background, brick wall,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" y="1374447"/>
            <a:ext cx="8218211" cy="4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8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C9A63CE-7689-FE42-B66D-EEF1A98A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53" y="4478696"/>
            <a:ext cx="7859694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</a:p>
        </p:txBody>
      </p:sp>
      <p:pic>
        <p:nvPicPr>
          <p:cNvPr id="2050" name="Picture 2" descr="Image result for VOCABULARY">
            <a:extLst>
              <a:ext uri="{FF2B5EF4-FFF2-40B4-BE49-F238E27FC236}">
                <a16:creationId xmlns:a16="http://schemas.microsoft.com/office/drawing/2014/main" id="{9A2BB248-BE0A-3443-8CD6-0961DBF5A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r="2" b="2"/>
          <a:stretch/>
        </p:blipFill>
        <p:spPr bwMode="auto">
          <a:xfrm>
            <a:off x="182880" y="331843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8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grammar">
            <a:extLst>
              <a:ext uri="{FF2B5EF4-FFF2-40B4-BE49-F238E27FC236}">
                <a16:creationId xmlns:a16="http://schemas.microsoft.com/office/drawing/2014/main" id="{6FC6665D-9CFD-E247-9FDA-857C41A91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r="11719"/>
          <a:stretch/>
        </p:blipFill>
        <p:spPr bwMode="auto">
          <a:xfrm>
            <a:off x="246987" y="10"/>
            <a:ext cx="8897013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8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ent Simple vs. Present Continuous Woodward English">
            <a:extLst>
              <a:ext uri="{FF2B5EF4-FFF2-40B4-BE49-F238E27FC236}">
                <a16:creationId xmlns:a16="http://schemas.microsoft.com/office/drawing/2014/main" id="{E21CC89B-C7DA-2E4A-A87F-6F9132E2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0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use the Present Simple tense? | What's the structure of the Present  Simple tense? | English grammar cour… | English language, Word structure,  English grammar">
            <a:extLst>
              <a:ext uri="{FF2B5EF4-FFF2-40B4-BE49-F238E27FC236}">
                <a16:creationId xmlns:a16="http://schemas.microsoft.com/office/drawing/2014/main" id="{09DDF950-54E2-644A-AD88-CBE4D143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3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jercicio de Grammar correction - Present Simple">
            <a:extLst>
              <a:ext uri="{FF2B5EF4-FFF2-40B4-BE49-F238E27FC236}">
                <a16:creationId xmlns:a16="http://schemas.microsoft.com/office/drawing/2014/main" id="{7B281123-A484-A549-9782-049641D67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4"/>
          <a:stretch/>
        </p:blipFill>
        <p:spPr bwMode="auto">
          <a:xfrm>
            <a:off x="841141" y="0"/>
            <a:ext cx="8195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1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DE325A-4F07-254C-9C0D-FCB933F4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1148" cy="68396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40BF68-547C-7448-A403-497FDA2A92F9}"/>
              </a:ext>
            </a:extLst>
          </p:cNvPr>
          <p:cNvSpPr txBox="1"/>
          <p:nvPr/>
        </p:nvSpPr>
        <p:spPr>
          <a:xfrm>
            <a:off x="5785945" y="2681167"/>
            <a:ext cx="3216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DESIGN A DETAILED HEALTHY DAILY SCHEDULE FOR A PRESCHOOL STUDENT.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5996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13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69A5145-171E-E44C-883A-5C146800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5" y="5938414"/>
            <a:ext cx="7261411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SESSION 2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REVIEW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PRESENT SIMPLE</a:t>
            </a:r>
            <a:br>
              <a: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Wednesday March 24th</a:t>
            </a:r>
            <a:endParaRPr lang="en-US" sz="3200" b="1" kern="12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The 21 Daily Routines and Habits of Highly Productive Founders and  Creatives | Planio">
            <a:extLst>
              <a:ext uri="{FF2B5EF4-FFF2-40B4-BE49-F238E27FC236}">
                <a16:creationId xmlns:a16="http://schemas.microsoft.com/office/drawing/2014/main" id="{1D454D6C-F68F-4C44-A46B-0F30F524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376" y="237067"/>
            <a:ext cx="6642762" cy="45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{CE991972-EFAB-C24C-AB57-5BA9F8E19D77}tf10001079</Template>
  <TotalTime>1788</TotalTime>
  <Words>295</Words>
  <Application>Microsoft Macintosh PowerPoint</Application>
  <PresentationFormat>Presentación en pantalla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Cavolini</vt:lpstr>
      <vt:lpstr>Tema de Office</vt:lpstr>
      <vt:lpstr>SESSION 1 REVIEW PRESENT TENSES  What’s happening?  Friday March 19th</vt:lpstr>
      <vt:lpstr>Presentación de PowerPoint</vt:lpstr>
      <vt:lpstr>Verbs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SESSION 2 REVIEW PRESENT SIMPLE Wednesday March 24th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Let’s play!</vt:lpstr>
      <vt:lpstr>Presentación de PowerPoint</vt:lpstr>
      <vt:lpstr>Presentación de PowerPoint</vt:lpstr>
      <vt:lpstr>PRESENT CONTINUOUS</vt:lpstr>
      <vt:lpstr>Presentación de PowerPoint</vt:lpstr>
      <vt:lpstr>Presentación de PowerPoint</vt:lpstr>
      <vt:lpstr>Presentación de PowerPoint</vt:lpstr>
      <vt:lpstr>Presentación de PowerPoint</vt:lpstr>
      <vt:lpstr>Let’s play!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Milton Arandia</dc:creator>
  <cp:lastModifiedBy>Milton Arandia</cp:lastModifiedBy>
  <cp:revision>58</cp:revision>
  <dcterms:created xsi:type="dcterms:W3CDTF">2021-01-21T23:21:16Z</dcterms:created>
  <dcterms:modified xsi:type="dcterms:W3CDTF">2021-03-24T18:42:40Z</dcterms:modified>
</cp:coreProperties>
</file>