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2" r:id="rId3"/>
    <p:sldId id="295" r:id="rId4"/>
    <p:sldId id="297" r:id="rId5"/>
    <p:sldId id="290" r:id="rId6"/>
    <p:sldId id="289" r:id="rId7"/>
    <p:sldId id="287" r:id="rId8"/>
    <p:sldId id="286" r:id="rId9"/>
    <p:sldId id="299" r:id="rId10"/>
    <p:sldId id="257" r:id="rId11"/>
    <p:sldId id="261" r:id="rId12"/>
    <p:sldId id="277" r:id="rId13"/>
    <p:sldId id="259" r:id="rId14"/>
    <p:sldId id="301" r:id="rId15"/>
    <p:sldId id="304" r:id="rId16"/>
    <p:sldId id="306" r:id="rId17"/>
    <p:sldId id="305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NEP" initials="ENEP" lastIdx="1" clrIdx="0">
    <p:extLst>
      <p:ext uri="{19B8F6BF-5375-455C-9EA6-DF929625EA0E}">
        <p15:presenceInfo xmlns:p15="http://schemas.microsoft.com/office/powerpoint/2012/main" userId="ENE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04" y="10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1E13995-2C7A-4D6C-BD73-61309EF06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7E27C4AF-3635-4198-AB96-EBEA7B6C34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5B0B779-CA0B-4666-B505-2167D39A1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E394-9D95-4C3C-9916-34ADF87F0911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7795C49-71FD-4110-81AD-467FD7D17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5569590-5E1D-419F-AAB0-C7E841613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72E0-E8EF-40E1-8D0F-38681DD0D4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569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C49DBC9-472B-4A06-BF54-18EC81DCD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16768F47-8966-4D3E-A95B-1E3D188452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656988B-C455-4300-904B-228E78B5E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E394-9D95-4C3C-9916-34ADF87F0911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03842EA-4BA4-4BD4-89E1-68EB9E2FE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04E0E69-7D2D-492C-A93F-93396B165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72E0-E8EF-40E1-8D0F-38681DD0D4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698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01B086E5-3E55-4B50-8D76-513159BE40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24159612-87FE-4E86-9E90-86C713FC9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D391B7B-8784-4249-B8EC-AA5E5A384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E394-9D95-4C3C-9916-34ADF87F0911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210F839-E465-460F-B1FD-DF6F2EF1C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E2679AE-30C2-437A-A405-C77ADC820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72E0-E8EF-40E1-8D0F-38681DD0D4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5200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79932F9-1F1A-4CB4-B3C5-9D3673F31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C5090C9-AD57-4512-8D93-612599568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2DDFCC7-884A-4E66-9E29-5DA1B68B6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E394-9D95-4C3C-9916-34ADF87F0911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873F0C0-6D7C-4BE7-9611-82A76E331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48F41FE-D51B-4D9E-91D6-143CEAA20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72E0-E8EF-40E1-8D0F-38681DD0D4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0026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882CFE8-D9B0-419F-9FFB-B8969FE54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AD50ED87-0608-4908-A140-F0D607D0C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A9C365D-51EC-4F72-995B-CE6C95790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E394-9D95-4C3C-9916-34ADF87F0911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5A284CE-A47F-4C9B-82F9-F1A46D731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8713897-3064-4850-826A-2299697C8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72E0-E8EF-40E1-8D0F-38681DD0D4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8708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3CB4AB8-61BB-485C-AF84-071E8EBF8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4859237-9C4B-4A24-AFD0-1C884A79CC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40F8817-2D1E-4250-9031-1FE3B1BFFA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C9DF7388-5C7A-463C-8AAD-0FAC09759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E394-9D95-4C3C-9916-34ADF87F0911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02748180-C124-404E-8C35-49A31CE6A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DAEAE4C0-9377-44BE-98BE-54EEB2B23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72E0-E8EF-40E1-8D0F-38681DD0D4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3885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D5B2AE6-D083-4208-8D91-34CA0816E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57BFDDEE-C14C-4962-B484-F6CCFBF08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C052024A-02D1-4F50-847E-C69BD6B4B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C03BFF7E-774D-49E2-AFC0-4198B8E9DE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B6841735-EE00-407A-B47F-D75C2876E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B1388180-755D-4162-934A-77273FBE8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E394-9D95-4C3C-9916-34ADF87F0911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6D92BB57-9891-4AE2-A2E0-4300D1709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DBD09EE1-9FF0-46A0-A923-93C85A979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72E0-E8EF-40E1-8D0F-38681DD0D4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2012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2595ADD-D31E-4701-8A91-062EA343A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9890BA2B-C096-4CBC-9FEE-C6A44C044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E394-9D95-4C3C-9916-34ADF87F0911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4BF15C39-C763-4814-BB9A-79C7E31D0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2A6ADEBD-50C2-4B7E-AC39-EEDB4485D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72E0-E8EF-40E1-8D0F-38681DD0D4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8963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B1A8231F-DBB4-457A-BD46-1EA2E8E1A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E394-9D95-4C3C-9916-34ADF87F0911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2C6DC607-14EE-4E67-A679-2D573A956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6EC10EE3-C918-4489-BCB8-9AF5031D6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72E0-E8EF-40E1-8D0F-38681DD0D4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8487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D6FC51C-21C9-4A14-87C8-461EE9000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CE0968E-47FE-4752-AAF3-276F802B9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02DF1819-19A3-4F7D-816B-D4804CA3CD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783B243-7BC3-4163-BB6D-367848389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E394-9D95-4C3C-9916-34ADF87F0911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8BB77D54-DB1F-4AFA-99D8-29F622A05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1EA0C3B9-C303-4A00-9223-2E6528809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72E0-E8EF-40E1-8D0F-38681DD0D4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120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81443F2-80BE-4D7E-976B-FE832084C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21DA067A-BB51-44A8-98BF-F4DF8762BF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897A14DB-CAB6-4589-95CE-A51625FA1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3AA78EEB-2285-4F1C-B5AA-CE20C0A83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E394-9D95-4C3C-9916-34ADF87F0911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ADFBD73F-38BF-4C6C-BD6C-FE93AAF54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D57BD69-57C5-4460-866C-25AF46EAF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C72E0-E8EF-40E1-8D0F-38681DD0D4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682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6E6C01E4-D2AA-4430-841C-0AF0DDA98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57352CF1-2B81-4EA9-AFFB-DF49EB5CF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D29C729-57B0-47DF-9421-C6B0EAB9FB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8E394-9D95-4C3C-9916-34ADF87F0911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F8EE2DB-A45F-4444-BEEF-8AB0AC31C3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37789A9-3B65-4604-853C-B2E944ADD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C72E0-E8EF-40E1-8D0F-38681DD0D4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530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7554" y="331821"/>
            <a:ext cx="1119553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Introduce your self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1.- What is your name?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2.- What is your last name?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.- Can you spell your  first/ last name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4. Where are you from?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5. How old are you?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6. What´s your e-mail address?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433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to blanco y negro de un grupo de personas alrededor de una mesa&#10;&#10;Descripción generada automáticamente">
            <a:extLst>
              <a:ext uri="{FF2B5EF4-FFF2-40B4-BE49-F238E27FC236}">
                <a16:creationId xmlns="" xmlns:a16="http://schemas.microsoft.com/office/drawing/2014/main" id="{71CEE348-FC33-498D-BBAB-090B13338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794754"/>
            <a:ext cx="8626240" cy="493465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04951" y="0"/>
            <a:ext cx="550060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err="1" smtClean="0"/>
              <a:t>What</a:t>
            </a:r>
            <a:r>
              <a:rPr lang="es-MX" sz="2800" dirty="0" smtClean="0"/>
              <a:t> </a:t>
            </a:r>
            <a:r>
              <a:rPr lang="es-MX" sz="2800" dirty="0" err="1" smtClean="0"/>
              <a:t>is</a:t>
            </a:r>
            <a:r>
              <a:rPr lang="es-MX" sz="2800" dirty="0" smtClean="0"/>
              <a:t> Gabriela  </a:t>
            </a:r>
            <a:r>
              <a:rPr lang="es-MX" sz="2800" dirty="0" err="1" smtClean="0"/>
              <a:t>doing</a:t>
            </a:r>
            <a:r>
              <a:rPr lang="es-MX" sz="2800" dirty="0" smtClean="0"/>
              <a:t>?</a:t>
            </a:r>
          </a:p>
          <a:p>
            <a:r>
              <a:rPr lang="es-MX" sz="2800" dirty="0" err="1" smtClean="0"/>
              <a:t>Is</a:t>
            </a:r>
            <a:r>
              <a:rPr lang="es-MX" sz="2800" dirty="0" smtClean="0"/>
              <a:t> </a:t>
            </a:r>
            <a:r>
              <a:rPr lang="es-MX" sz="2800" dirty="0" err="1" smtClean="0"/>
              <a:t>Amy</a:t>
            </a:r>
            <a:r>
              <a:rPr lang="es-MX" sz="2800" dirty="0" smtClean="0"/>
              <a:t> </a:t>
            </a:r>
            <a:r>
              <a:rPr lang="es-MX" sz="2800" dirty="0" err="1" smtClean="0"/>
              <a:t>dancing</a:t>
            </a:r>
            <a:r>
              <a:rPr lang="es-MX" sz="2800" dirty="0" smtClean="0"/>
              <a:t>?</a:t>
            </a:r>
          </a:p>
          <a:p>
            <a:r>
              <a:rPr lang="es-MX" sz="2800" dirty="0" err="1" smtClean="0"/>
              <a:t>Is</a:t>
            </a:r>
            <a:r>
              <a:rPr lang="es-MX" sz="2800" dirty="0" smtClean="0"/>
              <a:t> Bob </a:t>
            </a:r>
            <a:r>
              <a:rPr lang="es-MX" sz="2800" dirty="0" err="1" smtClean="0"/>
              <a:t>drinking</a:t>
            </a:r>
            <a:r>
              <a:rPr lang="es-MX" sz="2800" dirty="0" smtClean="0"/>
              <a:t> soda?</a:t>
            </a:r>
          </a:p>
          <a:p>
            <a:r>
              <a:rPr lang="es-MX" sz="2800" dirty="0" smtClean="0"/>
              <a:t>Are Daniel and Adriana </a:t>
            </a:r>
            <a:r>
              <a:rPr lang="es-MX" sz="2800" dirty="0" err="1" smtClean="0"/>
              <a:t>eating</a:t>
            </a:r>
            <a:r>
              <a:rPr lang="es-MX" sz="2800" dirty="0" smtClean="0"/>
              <a:t> pizza?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964519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 descr="Un reloj en el medio&#10;&#10;Descripción generada automáticamente">
            <a:extLst>
              <a:ext uri="{FF2B5EF4-FFF2-40B4-BE49-F238E27FC236}">
                <a16:creationId xmlns="" xmlns:a16="http://schemas.microsoft.com/office/drawing/2014/main" id="{72CB8275-EDF8-41F3-8512-635C30F4D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0"/>
            <a:ext cx="3486150" cy="3286942"/>
          </a:xfrm>
          <a:prstGeom prst="rect">
            <a:avLst/>
          </a:prstGeom>
        </p:spPr>
      </p:pic>
      <p:pic>
        <p:nvPicPr>
          <p:cNvPr id="31" name="Imagen 30" descr="Un reloj en el medio&#10;&#10;Descripción generada automáticamente">
            <a:extLst>
              <a:ext uri="{FF2B5EF4-FFF2-40B4-BE49-F238E27FC236}">
                <a16:creationId xmlns="" xmlns:a16="http://schemas.microsoft.com/office/drawing/2014/main" id="{9B117376-5B62-40DC-8D4F-888625E418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3529064"/>
            <a:ext cx="3543300" cy="3328936"/>
          </a:xfrm>
          <a:prstGeom prst="rect">
            <a:avLst/>
          </a:prstGeom>
        </p:spPr>
      </p:pic>
      <p:pic>
        <p:nvPicPr>
          <p:cNvPr id="33" name="Imagen 32" descr="Un reloj en el medio&#10;&#10;Descripción generada automáticamente">
            <a:extLst>
              <a:ext uri="{FF2B5EF4-FFF2-40B4-BE49-F238E27FC236}">
                <a16:creationId xmlns="" xmlns:a16="http://schemas.microsoft.com/office/drawing/2014/main" id="{605B7C3F-1CB1-4A67-864E-6CC0A50650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" y="0"/>
            <a:ext cx="3548063" cy="3333412"/>
          </a:xfrm>
          <a:prstGeom prst="rect">
            <a:avLst/>
          </a:prstGeom>
        </p:spPr>
      </p:pic>
      <p:pic>
        <p:nvPicPr>
          <p:cNvPr id="35" name="Imagen 34" descr="Un reloj en el medio&#10;&#10;Descripción generada automáticamente">
            <a:extLst>
              <a:ext uri="{FF2B5EF4-FFF2-40B4-BE49-F238E27FC236}">
                <a16:creationId xmlns="" xmlns:a16="http://schemas.microsoft.com/office/drawing/2014/main" id="{79F1DD7B-7FE0-4784-9099-196143EA22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350" y="3279321"/>
            <a:ext cx="3810000" cy="3578679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="" xmlns:a16="http://schemas.microsoft.com/office/drawing/2014/main" id="{A4B7EF6E-1DEE-4EC4-A478-3DF7BC1FB8C5}"/>
              </a:ext>
            </a:extLst>
          </p:cNvPr>
          <p:cNvSpPr txBox="1"/>
          <p:nvPr/>
        </p:nvSpPr>
        <p:spPr>
          <a:xfrm>
            <a:off x="552450" y="342900"/>
            <a:ext cx="7312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/>
              <a:t>1.-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="" xmlns:a16="http://schemas.microsoft.com/office/drawing/2014/main" id="{AB7F209D-9CB2-4E00-A2F6-8CC206DBB4ED}"/>
              </a:ext>
            </a:extLst>
          </p:cNvPr>
          <p:cNvSpPr txBox="1"/>
          <p:nvPr/>
        </p:nvSpPr>
        <p:spPr>
          <a:xfrm>
            <a:off x="552450" y="3714750"/>
            <a:ext cx="7312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/>
              <a:t>2.-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="" xmlns:a16="http://schemas.microsoft.com/office/drawing/2014/main" id="{06A0A3C2-20EB-48CF-B4A1-954A3BD78AC0}"/>
              </a:ext>
            </a:extLst>
          </p:cNvPr>
          <p:cNvSpPr txBox="1"/>
          <p:nvPr/>
        </p:nvSpPr>
        <p:spPr>
          <a:xfrm>
            <a:off x="7581900" y="209550"/>
            <a:ext cx="7312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/>
              <a:t>3.-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="" xmlns:a16="http://schemas.microsoft.com/office/drawing/2014/main" id="{52CC9D7B-2161-494C-B152-6BC9892DC3A9}"/>
              </a:ext>
            </a:extLst>
          </p:cNvPr>
          <p:cNvSpPr txBox="1"/>
          <p:nvPr/>
        </p:nvSpPr>
        <p:spPr>
          <a:xfrm>
            <a:off x="7486650" y="3600450"/>
            <a:ext cx="7312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/>
              <a:t>4.-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476750" y="40273"/>
            <a:ext cx="2484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err="1" smtClean="0"/>
              <a:t>What</a:t>
            </a:r>
            <a:r>
              <a:rPr lang="es-MX" sz="2800" dirty="0" smtClean="0"/>
              <a:t> time </a:t>
            </a:r>
            <a:r>
              <a:rPr lang="es-MX" sz="2800" dirty="0" err="1" smtClean="0"/>
              <a:t>is</a:t>
            </a:r>
            <a:r>
              <a:rPr lang="es-MX" sz="2800" dirty="0" smtClean="0"/>
              <a:t> </a:t>
            </a:r>
            <a:r>
              <a:rPr lang="es-MX" sz="2800" dirty="0" err="1" smtClean="0"/>
              <a:t>it</a:t>
            </a:r>
            <a:r>
              <a:rPr lang="es-MX" sz="2800" dirty="0" smtClean="0"/>
              <a:t>?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682199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600" y="0"/>
            <a:ext cx="50474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6816080" y="5833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“Vicente </a:t>
            </a:r>
            <a:r>
              <a:rPr lang="es-MX" sz="2800" b="1" dirty="0" err="1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Fernandez</a:t>
            </a:r>
            <a:r>
              <a:rPr lang="es-MX" sz="2800" b="1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587662" y="404665"/>
            <a:ext cx="48245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MX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es-MX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MX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endParaRPr lang="es-MX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s-MX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es-MX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endParaRPr lang="es-MX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r>
              <a:rPr lang="es-MX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es-MX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endParaRPr lang="es-MX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es-MX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endParaRPr lang="es-MX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s-MX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es-MX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MX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/>
            <a:endParaRPr lang="es-MX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/>
            <a:endParaRPr lang="es-MX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s-MX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es-MX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es-MX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50644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to blanco y negro de un grupo de jóvenes posando para una foto&#10;&#10;Descripción generada automáticamente">
            <a:extLst>
              <a:ext uri="{FF2B5EF4-FFF2-40B4-BE49-F238E27FC236}">
                <a16:creationId xmlns="" xmlns:a16="http://schemas.microsoft.com/office/drawing/2014/main" id="{3632664F-63FC-4D96-A14E-76DC461BF4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23" t="14601" r="-1"/>
          <a:stretch/>
        </p:blipFill>
        <p:spPr>
          <a:xfrm>
            <a:off x="2932385" y="1119352"/>
            <a:ext cx="8664529" cy="563704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30419" y="182163"/>
            <a:ext cx="327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err="1" smtClean="0"/>
              <a:t>Talk</a:t>
            </a:r>
            <a:r>
              <a:rPr lang="es-MX" sz="2800" dirty="0" smtClean="0"/>
              <a:t> </a:t>
            </a:r>
            <a:r>
              <a:rPr lang="es-MX" sz="2800" dirty="0" err="1" smtClean="0"/>
              <a:t>about</a:t>
            </a:r>
            <a:r>
              <a:rPr lang="es-MX" sz="2800" dirty="0" smtClean="0"/>
              <a:t> </a:t>
            </a:r>
            <a:r>
              <a:rPr lang="es-MX" sz="2800" dirty="0" err="1" smtClean="0"/>
              <a:t>this</a:t>
            </a:r>
            <a:r>
              <a:rPr lang="es-MX" sz="2800" dirty="0" smtClean="0"/>
              <a:t> </a:t>
            </a:r>
            <a:r>
              <a:rPr lang="es-MX" sz="2800" dirty="0" err="1" smtClean="0"/>
              <a:t>family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301161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15310" y="0"/>
            <a:ext cx="6176243" cy="6617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 smtClean="0"/>
              <a:t>Answer</a:t>
            </a:r>
            <a:r>
              <a:rPr lang="es-MX" sz="3200" dirty="0" smtClean="0"/>
              <a:t> </a:t>
            </a:r>
            <a:r>
              <a:rPr lang="es-MX" sz="3200" dirty="0" err="1" smtClean="0"/>
              <a:t>the</a:t>
            </a:r>
            <a:r>
              <a:rPr lang="es-MX" sz="3200" dirty="0" smtClean="0"/>
              <a:t> </a:t>
            </a:r>
            <a:r>
              <a:rPr lang="es-MX" sz="3200" dirty="0" err="1" smtClean="0"/>
              <a:t>following</a:t>
            </a:r>
            <a:r>
              <a:rPr lang="es-MX" sz="3200" dirty="0" smtClean="0"/>
              <a:t> </a:t>
            </a:r>
            <a:r>
              <a:rPr lang="es-MX" sz="3200" dirty="0" err="1" smtClean="0"/>
              <a:t>questions</a:t>
            </a:r>
            <a:endParaRPr lang="es-MX" sz="3200" dirty="0" smtClean="0"/>
          </a:p>
          <a:p>
            <a:endParaRPr lang="es-MX" sz="3200" dirty="0" smtClean="0"/>
          </a:p>
          <a:p>
            <a:r>
              <a:rPr lang="es-MX" sz="2400" dirty="0" smtClean="0"/>
              <a:t>Do </a:t>
            </a:r>
            <a:r>
              <a:rPr lang="es-MX" sz="2400" dirty="0" err="1" smtClean="0"/>
              <a:t>you</a:t>
            </a:r>
            <a:r>
              <a:rPr lang="es-MX" sz="2400" dirty="0" smtClean="0"/>
              <a:t> </a:t>
            </a:r>
            <a:r>
              <a:rPr lang="es-MX" sz="2400" dirty="0" err="1" smtClean="0"/>
              <a:t>get</a:t>
            </a:r>
            <a:r>
              <a:rPr lang="es-MX" sz="2400" dirty="0" smtClean="0"/>
              <a:t> up </a:t>
            </a:r>
            <a:r>
              <a:rPr lang="es-MX" sz="2400" dirty="0" err="1" smtClean="0"/>
              <a:t>early</a:t>
            </a:r>
            <a:r>
              <a:rPr lang="es-MX" sz="2400" dirty="0" smtClean="0"/>
              <a:t> </a:t>
            </a:r>
            <a:r>
              <a:rPr lang="es-MX" sz="2400" dirty="0" err="1" smtClean="0"/>
              <a:t>on</a:t>
            </a:r>
            <a:r>
              <a:rPr lang="es-MX" sz="2400" dirty="0" smtClean="0"/>
              <a:t> </a:t>
            </a:r>
            <a:r>
              <a:rPr lang="es-MX" sz="2400" dirty="0" err="1" smtClean="0"/>
              <a:t>sundays</a:t>
            </a:r>
            <a:r>
              <a:rPr lang="es-MX" sz="2400" dirty="0" smtClean="0"/>
              <a:t>?</a:t>
            </a:r>
          </a:p>
          <a:p>
            <a:endParaRPr lang="es-MX" sz="2400" dirty="0"/>
          </a:p>
          <a:p>
            <a:r>
              <a:rPr lang="es-MX" sz="2400" dirty="0" err="1" smtClean="0"/>
              <a:t>Does</a:t>
            </a:r>
            <a:r>
              <a:rPr lang="es-MX" sz="2400" dirty="0" smtClean="0"/>
              <a:t> </a:t>
            </a:r>
            <a:r>
              <a:rPr lang="es-MX" sz="2400" dirty="0" err="1" smtClean="0"/>
              <a:t>your</a:t>
            </a:r>
            <a:r>
              <a:rPr lang="es-MX" sz="2400" dirty="0" smtClean="0"/>
              <a:t> </a:t>
            </a:r>
            <a:r>
              <a:rPr lang="es-MX" sz="2400" dirty="0" err="1" smtClean="0"/>
              <a:t>mother</a:t>
            </a:r>
            <a:r>
              <a:rPr lang="es-MX" sz="2400" dirty="0" smtClean="0"/>
              <a:t> </a:t>
            </a:r>
            <a:r>
              <a:rPr lang="es-MX" sz="2400" dirty="0" err="1" smtClean="0"/>
              <a:t>eat</a:t>
            </a:r>
            <a:r>
              <a:rPr lang="es-MX" sz="2400" dirty="0" smtClean="0"/>
              <a:t> </a:t>
            </a:r>
            <a:r>
              <a:rPr lang="es-MX" sz="2400" dirty="0" err="1" smtClean="0"/>
              <a:t>breakfast</a:t>
            </a:r>
            <a:r>
              <a:rPr lang="es-MX" sz="2400" dirty="0" smtClean="0"/>
              <a:t> at 9:00 </a:t>
            </a:r>
            <a:r>
              <a:rPr lang="es-MX" sz="2400" dirty="0" err="1" smtClean="0"/>
              <a:t>o´clock</a:t>
            </a:r>
            <a:r>
              <a:rPr lang="es-MX" sz="2400" dirty="0" smtClean="0"/>
              <a:t>?</a:t>
            </a:r>
          </a:p>
          <a:p>
            <a:endParaRPr lang="es-MX" sz="2400" dirty="0"/>
          </a:p>
          <a:p>
            <a:r>
              <a:rPr lang="es-MX" sz="2400" dirty="0" smtClean="0"/>
              <a:t>Do </a:t>
            </a:r>
            <a:r>
              <a:rPr lang="es-MX" sz="2400" dirty="0" err="1" smtClean="0"/>
              <a:t>you</a:t>
            </a:r>
            <a:r>
              <a:rPr lang="es-MX" sz="2400" dirty="0" smtClean="0"/>
              <a:t> </a:t>
            </a:r>
            <a:r>
              <a:rPr lang="es-MX" sz="2400" dirty="0" err="1" smtClean="0"/>
              <a:t>take</a:t>
            </a:r>
            <a:r>
              <a:rPr lang="es-MX" sz="2400" dirty="0" smtClean="0"/>
              <a:t> a taxi </a:t>
            </a:r>
            <a:r>
              <a:rPr lang="es-MX" sz="2400" dirty="0" err="1" smtClean="0"/>
              <a:t>to</a:t>
            </a:r>
            <a:r>
              <a:rPr lang="es-MX" sz="2400" dirty="0" smtClean="0"/>
              <a:t> </a:t>
            </a:r>
            <a:r>
              <a:rPr lang="es-MX" sz="2400" dirty="0" err="1" smtClean="0"/>
              <a:t>school</a:t>
            </a:r>
            <a:r>
              <a:rPr lang="es-MX" sz="2400" dirty="0" smtClean="0"/>
              <a:t>?</a:t>
            </a:r>
          </a:p>
          <a:p>
            <a:endParaRPr lang="es-MX" sz="2400" dirty="0" smtClean="0"/>
          </a:p>
          <a:p>
            <a:r>
              <a:rPr lang="es-MX" sz="2400" dirty="0" err="1" smtClean="0"/>
              <a:t>What</a:t>
            </a:r>
            <a:r>
              <a:rPr lang="es-MX" sz="2400" dirty="0" smtClean="0"/>
              <a:t> time do </a:t>
            </a:r>
            <a:r>
              <a:rPr lang="es-MX" sz="2400" dirty="0" err="1" smtClean="0"/>
              <a:t>you</a:t>
            </a:r>
            <a:r>
              <a:rPr lang="es-MX" sz="2400" dirty="0" smtClean="0"/>
              <a:t> </a:t>
            </a:r>
            <a:r>
              <a:rPr lang="es-MX" sz="2400" dirty="0" err="1" smtClean="0"/>
              <a:t>get</a:t>
            </a:r>
            <a:r>
              <a:rPr lang="es-MX" sz="2400" dirty="0" smtClean="0"/>
              <a:t> up?</a:t>
            </a:r>
          </a:p>
          <a:p>
            <a:endParaRPr lang="es-MX" sz="2400" dirty="0" smtClean="0"/>
          </a:p>
          <a:p>
            <a:r>
              <a:rPr lang="es-MX" sz="2400" dirty="0" err="1" smtClean="0"/>
              <a:t>What</a:t>
            </a:r>
            <a:r>
              <a:rPr lang="es-MX" sz="2400" dirty="0" smtClean="0"/>
              <a:t> time </a:t>
            </a:r>
            <a:r>
              <a:rPr lang="es-MX" sz="2400" dirty="0" err="1" smtClean="0"/>
              <a:t>does</a:t>
            </a:r>
            <a:r>
              <a:rPr lang="es-MX" sz="2400" dirty="0" smtClean="0"/>
              <a:t> </a:t>
            </a:r>
            <a:r>
              <a:rPr lang="es-MX" sz="2400" dirty="0" err="1" smtClean="0"/>
              <a:t>your</a:t>
            </a:r>
            <a:r>
              <a:rPr lang="es-MX" sz="2400" dirty="0" smtClean="0"/>
              <a:t> </a:t>
            </a:r>
            <a:r>
              <a:rPr lang="es-MX" sz="2400" dirty="0" err="1" smtClean="0"/>
              <a:t>fathes</a:t>
            </a:r>
            <a:r>
              <a:rPr lang="es-MX" sz="2400" dirty="0" smtClean="0"/>
              <a:t> </a:t>
            </a:r>
            <a:r>
              <a:rPr lang="es-MX" sz="2400" dirty="0" err="1" smtClean="0"/>
              <a:t>have</a:t>
            </a:r>
            <a:r>
              <a:rPr lang="es-MX" sz="2400" dirty="0" smtClean="0"/>
              <a:t> </a:t>
            </a:r>
            <a:r>
              <a:rPr lang="es-MX" sz="2400" dirty="0" err="1" smtClean="0"/>
              <a:t>dinner</a:t>
            </a:r>
            <a:r>
              <a:rPr lang="es-MX" sz="2400" dirty="0" smtClean="0"/>
              <a:t>?</a:t>
            </a:r>
          </a:p>
          <a:p>
            <a:endParaRPr lang="es-MX" sz="2400" dirty="0"/>
          </a:p>
          <a:p>
            <a:r>
              <a:rPr lang="es-MX" sz="2400" dirty="0" smtClean="0"/>
              <a:t>Do </a:t>
            </a:r>
            <a:r>
              <a:rPr lang="es-MX" sz="2400" dirty="0" err="1" smtClean="0"/>
              <a:t>you</a:t>
            </a:r>
            <a:r>
              <a:rPr lang="es-MX" sz="2400" dirty="0" smtClean="0"/>
              <a:t> </a:t>
            </a:r>
            <a:r>
              <a:rPr lang="es-MX" sz="2400" dirty="0" err="1" smtClean="0"/>
              <a:t>play</a:t>
            </a:r>
            <a:r>
              <a:rPr lang="es-MX" sz="2400" dirty="0" smtClean="0"/>
              <a:t> </a:t>
            </a:r>
            <a:r>
              <a:rPr lang="es-MX" sz="2400" dirty="0" err="1" smtClean="0"/>
              <a:t>videogames</a:t>
            </a:r>
            <a:r>
              <a:rPr lang="es-MX" sz="2400" dirty="0" smtClean="0"/>
              <a:t> at </a:t>
            </a:r>
            <a:r>
              <a:rPr lang="es-MX" sz="2400" dirty="0" err="1" smtClean="0"/>
              <a:t>night</a:t>
            </a:r>
            <a:r>
              <a:rPr lang="es-MX" sz="2400" dirty="0" smtClean="0"/>
              <a:t>?</a:t>
            </a:r>
          </a:p>
          <a:p>
            <a:endParaRPr lang="es-MX" sz="2400" dirty="0"/>
          </a:p>
          <a:p>
            <a:r>
              <a:rPr lang="es-MX" sz="2400" dirty="0" smtClean="0"/>
              <a:t>Do </a:t>
            </a:r>
            <a:r>
              <a:rPr lang="es-MX" sz="2400" dirty="0" err="1" smtClean="0"/>
              <a:t>you</a:t>
            </a:r>
            <a:r>
              <a:rPr lang="es-MX" sz="2400" dirty="0" smtClean="0"/>
              <a:t> </a:t>
            </a:r>
            <a:r>
              <a:rPr lang="es-MX" sz="2400" dirty="0" err="1" smtClean="0"/>
              <a:t>eat</a:t>
            </a:r>
            <a:r>
              <a:rPr lang="es-MX" sz="2400" dirty="0" smtClean="0"/>
              <a:t> </a:t>
            </a:r>
            <a:r>
              <a:rPr lang="es-MX" sz="2400" dirty="0" err="1" smtClean="0"/>
              <a:t>dinner</a:t>
            </a:r>
            <a:r>
              <a:rPr lang="es-MX" sz="2400" dirty="0" smtClean="0"/>
              <a:t> </a:t>
            </a:r>
            <a:r>
              <a:rPr lang="es-MX" sz="2400" dirty="0" err="1" smtClean="0"/>
              <a:t>with</a:t>
            </a:r>
            <a:r>
              <a:rPr lang="es-MX" sz="2400" dirty="0" smtClean="0"/>
              <a:t> </a:t>
            </a:r>
            <a:r>
              <a:rPr lang="es-MX" sz="2400" dirty="0" err="1" smtClean="0"/>
              <a:t>your</a:t>
            </a:r>
            <a:r>
              <a:rPr lang="es-MX" sz="2400" dirty="0" smtClean="0"/>
              <a:t> </a:t>
            </a:r>
            <a:r>
              <a:rPr lang="es-MX" sz="2400" dirty="0" err="1" smtClean="0"/>
              <a:t>family</a:t>
            </a:r>
            <a:r>
              <a:rPr lang="es-MX" sz="2400" dirty="0" smtClean="0"/>
              <a:t>? </a:t>
            </a:r>
          </a:p>
          <a:p>
            <a:endParaRPr lang="es-MX" sz="2400" dirty="0" smtClean="0"/>
          </a:p>
          <a:p>
            <a:r>
              <a:rPr lang="es-MX" sz="2400" dirty="0" smtClean="0"/>
              <a:t>Do </a:t>
            </a:r>
            <a:r>
              <a:rPr lang="es-MX" sz="2400" dirty="0" err="1" smtClean="0"/>
              <a:t>you</a:t>
            </a:r>
            <a:r>
              <a:rPr lang="es-MX" sz="2400" dirty="0" smtClean="0"/>
              <a:t> </a:t>
            </a:r>
            <a:r>
              <a:rPr lang="es-MX" sz="2400" dirty="0" err="1" smtClean="0"/>
              <a:t>stay</a:t>
            </a:r>
            <a:r>
              <a:rPr lang="es-MX" sz="2400" dirty="0"/>
              <a:t> </a:t>
            </a:r>
            <a:r>
              <a:rPr lang="es-MX" sz="2400" dirty="0" smtClean="0"/>
              <a:t>at home </a:t>
            </a:r>
            <a:r>
              <a:rPr lang="es-MX" sz="2400" dirty="0" err="1" smtClean="0"/>
              <a:t>on</a:t>
            </a:r>
            <a:r>
              <a:rPr lang="es-MX" sz="2400" dirty="0"/>
              <a:t> </a:t>
            </a:r>
            <a:r>
              <a:rPr lang="es-MX" sz="2400" dirty="0" err="1" smtClean="0"/>
              <a:t>weekends</a:t>
            </a:r>
            <a:r>
              <a:rPr lang="es-MX" sz="2400" dirty="0" smtClean="0"/>
              <a:t>?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125250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8013" y="141890"/>
            <a:ext cx="101840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err="1" smtClean="0"/>
              <a:t>Answer</a:t>
            </a:r>
            <a:r>
              <a:rPr lang="es-MX" sz="2400" dirty="0" smtClean="0"/>
              <a:t> </a:t>
            </a:r>
            <a:r>
              <a:rPr lang="es-MX" sz="2400" dirty="0" err="1" smtClean="0"/>
              <a:t>the</a:t>
            </a:r>
            <a:r>
              <a:rPr lang="es-MX" sz="2400" dirty="0" smtClean="0"/>
              <a:t> </a:t>
            </a:r>
            <a:r>
              <a:rPr lang="es-MX" sz="2400" dirty="0" err="1" smtClean="0"/>
              <a:t>following</a:t>
            </a:r>
            <a:r>
              <a:rPr lang="es-MX" sz="2400" dirty="0" smtClean="0"/>
              <a:t> </a:t>
            </a:r>
            <a:r>
              <a:rPr lang="es-MX" sz="2400" dirty="0" err="1" smtClean="0"/>
              <a:t>questions</a:t>
            </a:r>
            <a:endParaRPr lang="es-MX" sz="2400" dirty="0" smtClean="0"/>
          </a:p>
          <a:p>
            <a:r>
              <a:rPr lang="es-MX" sz="2400" dirty="0" smtClean="0"/>
              <a:t>Do </a:t>
            </a:r>
            <a:r>
              <a:rPr lang="es-MX" sz="2400" dirty="0" err="1" smtClean="0"/>
              <a:t>you</a:t>
            </a:r>
            <a:r>
              <a:rPr lang="es-MX" sz="2400" dirty="0" smtClean="0"/>
              <a:t> </a:t>
            </a:r>
            <a:r>
              <a:rPr lang="es-MX" sz="2400" dirty="0" err="1" smtClean="0"/>
              <a:t>live</a:t>
            </a:r>
            <a:r>
              <a:rPr lang="es-MX" sz="2400" dirty="0" smtClean="0"/>
              <a:t> in </a:t>
            </a:r>
            <a:r>
              <a:rPr lang="es-MX" sz="2400" dirty="0" err="1" smtClean="0"/>
              <a:t>an</a:t>
            </a:r>
            <a:r>
              <a:rPr lang="es-MX" sz="2400" dirty="0" smtClean="0"/>
              <a:t> </a:t>
            </a:r>
            <a:r>
              <a:rPr lang="es-MX" sz="2400" dirty="0" err="1" smtClean="0"/>
              <a:t>appartment</a:t>
            </a:r>
            <a:r>
              <a:rPr lang="es-MX" sz="2400" dirty="0" smtClean="0"/>
              <a:t>?</a:t>
            </a:r>
          </a:p>
          <a:p>
            <a:r>
              <a:rPr lang="es-MX" sz="2400" dirty="0" err="1" smtClean="0"/>
              <a:t>Does</a:t>
            </a:r>
            <a:r>
              <a:rPr lang="es-MX" sz="2400" dirty="0" smtClean="0"/>
              <a:t> </a:t>
            </a:r>
            <a:r>
              <a:rPr lang="es-MX" sz="2400" dirty="0" err="1" smtClean="0"/>
              <a:t>your</a:t>
            </a:r>
            <a:r>
              <a:rPr lang="es-MX" sz="2400" dirty="0" smtClean="0"/>
              <a:t> </a:t>
            </a:r>
            <a:r>
              <a:rPr lang="es-MX" sz="2400" dirty="0" err="1" smtClean="0"/>
              <a:t>house</a:t>
            </a:r>
            <a:r>
              <a:rPr lang="es-MX" sz="2400" dirty="0" smtClean="0"/>
              <a:t> </a:t>
            </a:r>
            <a:r>
              <a:rPr lang="es-MX" sz="2400" dirty="0" err="1" smtClean="0"/>
              <a:t>have</a:t>
            </a:r>
            <a:r>
              <a:rPr lang="es-MX" sz="2400" dirty="0" smtClean="0"/>
              <a:t> a </a:t>
            </a:r>
            <a:r>
              <a:rPr lang="es-MX" sz="2400" dirty="0" err="1" smtClean="0"/>
              <a:t>yard</a:t>
            </a:r>
            <a:r>
              <a:rPr lang="es-MX" sz="2400" dirty="0" smtClean="0"/>
              <a:t>?</a:t>
            </a:r>
          </a:p>
          <a:p>
            <a:r>
              <a:rPr lang="es-MX" sz="2400" dirty="0" smtClean="0"/>
              <a:t>Do </a:t>
            </a:r>
            <a:r>
              <a:rPr lang="es-MX" sz="2400" dirty="0" err="1" smtClean="0"/>
              <a:t>you</a:t>
            </a:r>
            <a:r>
              <a:rPr lang="es-MX" sz="2400" dirty="0" smtClean="0"/>
              <a:t> </a:t>
            </a:r>
            <a:r>
              <a:rPr lang="es-MX" sz="2400" dirty="0" err="1" smtClean="0"/>
              <a:t>have</a:t>
            </a:r>
            <a:r>
              <a:rPr lang="es-MX" sz="2400" dirty="0" smtClean="0"/>
              <a:t> </a:t>
            </a:r>
            <a:r>
              <a:rPr lang="es-MX" sz="2400" dirty="0" err="1" smtClean="0"/>
              <a:t>your</a:t>
            </a:r>
            <a:r>
              <a:rPr lang="es-MX" sz="2400" dirty="0" smtClean="0"/>
              <a:t> </a:t>
            </a:r>
            <a:r>
              <a:rPr lang="es-MX" sz="2400" dirty="0" err="1" smtClean="0"/>
              <a:t>own</a:t>
            </a:r>
            <a:r>
              <a:rPr lang="es-MX" sz="2400" dirty="0" smtClean="0"/>
              <a:t> </a:t>
            </a:r>
            <a:r>
              <a:rPr lang="es-MX" sz="2400" dirty="0" err="1" smtClean="0"/>
              <a:t>bedroom</a:t>
            </a:r>
            <a:r>
              <a:rPr lang="es-MX" sz="2400" dirty="0" smtClean="0"/>
              <a:t>?</a:t>
            </a:r>
          </a:p>
          <a:p>
            <a:r>
              <a:rPr lang="es-MX" sz="2400" dirty="0" smtClean="0"/>
              <a:t>Describe </a:t>
            </a:r>
            <a:r>
              <a:rPr lang="es-MX" sz="2400" dirty="0" err="1" smtClean="0"/>
              <a:t>Tony´s</a:t>
            </a:r>
            <a:r>
              <a:rPr lang="es-MX" sz="2400" dirty="0" smtClean="0"/>
              <a:t> </a:t>
            </a:r>
            <a:r>
              <a:rPr lang="es-MX" sz="2400" dirty="0" err="1" smtClean="0"/>
              <a:t>apartment</a:t>
            </a:r>
            <a:r>
              <a:rPr lang="es-MX" sz="2400" dirty="0" smtClean="0"/>
              <a:t> (use  </a:t>
            </a:r>
            <a:r>
              <a:rPr lang="es-MX" sz="2400" dirty="0" err="1" smtClean="0"/>
              <a:t>there</a:t>
            </a:r>
            <a:r>
              <a:rPr lang="es-MX" sz="2400" dirty="0" smtClean="0"/>
              <a:t> </a:t>
            </a:r>
            <a:r>
              <a:rPr lang="es-MX" sz="2400" dirty="0" err="1" smtClean="0"/>
              <a:t>is</a:t>
            </a:r>
            <a:r>
              <a:rPr lang="es-MX" sz="2400" dirty="0" smtClean="0"/>
              <a:t>, </a:t>
            </a:r>
            <a:r>
              <a:rPr lang="es-MX" sz="2400" dirty="0" err="1" smtClean="0"/>
              <a:t>there</a:t>
            </a:r>
            <a:r>
              <a:rPr lang="es-MX" sz="2400" dirty="0" smtClean="0"/>
              <a:t> are, </a:t>
            </a:r>
            <a:r>
              <a:rPr lang="es-MX" sz="2400" dirty="0" err="1" smtClean="0"/>
              <a:t>there</a:t>
            </a:r>
            <a:r>
              <a:rPr lang="es-MX" sz="2400" dirty="0" smtClean="0"/>
              <a:t> </a:t>
            </a:r>
            <a:r>
              <a:rPr lang="es-MX" sz="2400" dirty="0" err="1" smtClean="0"/>
              <a:t>isn´t</a:t>
            </a:r>
            <a:r>
              <a:rPr lang="es-MX" sz="2400" dirty="0" smtClean="0"/>
              <a:t>, </a:t>
            </a:r>
            <a:r>
              <a:rPr lang="es-MX" sz="2400" dirty="0" err="1" smtClean="0"/>
              <a:t>there</a:t>
            </a:r>
            <a:r>
              <a:rPr lang="es-MX" sz="2400" dirty="0" smtClean="0"/>
              <a:t> </a:t>
            </a:r>
            <a:r>
              <a:rPr lang="es-MX" sz="2400" dirty="0" err="1" smtClean="0"/>
              <a:t>aren´t</a:t>
            </a:r>
            <a:r>
              <a:rPr lang="es-MX" sz="2400" dirty="0" smtClean="0"/>
              <a:t> </a:t>
            </a:r>
            <a:r>
              <a:rPr lang="es-MX" sz="2400" dirty="0" err="1" smtClean="0"/>
              <a:t>any</a:t>
            </a:r>
            <a:r>
              <a:rPr lang="es-MX" sz="2400" dirty="0" smtClean="0"/>
              <a:t>)</a:t>
            </a:r>
            <a:endParaRPr lang="es-MX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40483" t="20207" r="11162" b="37705"/>
          <a:stretch/>
        </p:blipFill>
        <p:spPr>
          <a:xfrm>
            <a:off x="2695903" y="2080882"/>
            <a:ext cx="7399113" cy="458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49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Florida Firefighters Safety &amp; Health Collaborativ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51"/>
          <a:stretch/>
        </p:blipFill>
        <p:spPr bwMode="auto">
          <a:xfrm>
            <a:off x="6410325" y="249767"/>
            <a:ext cx="2200276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C7DD80D0-5709-4029-9CA0-70C815630D60}"/>
              </a:ext>
            </a:extLst>
          </p:cNvPr>
          <p:cNvSpPr txBox="1"/>
          <p:nvPr/>
        </p:nvSpPr>
        <p:spPr>
          <a:xfrm>
            <a:off x="479673" y="803774"/>
            <a:ext cx="527554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800" dirty="0" err="1"/>
              <a:t>Answer</a:t>
            </a:r>
            <a:r>
              <a:rPr lang="es-MX" sz="2800" dirty="0"/>
              <a:t> </a:t>
            </a:r>
            <a:r>
              <a:rPr lang="es-MX" sz="2800" dirty="0" err="1"/>
              <a:t>the</a:t>
            </a:r>
            <a:r>
              <a:rPr lang="es-MX" sz="2800" dirty="0"/>
              <a:t> </a:t>
            </a:r>
            <a:r>
              <a:rPr lang="es-MX" sz="2800" dirty="0" err="1"/>
              <a:t>following</a:t>
            </a:r>
            <a:r>
              <a:rPr lang="es-MX" sz="2800" dirty="0"/>
              <a:t> </a:t>
            </a:r>
            <a:r>
              <a:rPr lang="es-MX" sz="2800" dirty="0" err="1" smtClean="0"/>
              <a:t>questions</a:t>
            </a:r>
            <a:endParaRPr lang="es-MX" sz="2800" b="1" dirty="0" smtClean="0"/>
          </a:p>
          <a:p>
            <a:pPr>
              <a:lnSpc>
                <a:spcPct val="150000"/>
              </a:lnSpc>
            </a:pPr>
            <a:r>
              <a:rPr lang="es-MX" sz="2800" b="1" dirty="0" smtClean="0"/>
              <a:t>A</a:t>
            </a:r>
            <a:r>
              <a:rPr lang="es-MX" sz="2800" b="1" dirty="0"/>
              <a:t>: </a:t>
            </a:r>
            <a:r>
              <a:rPr lang="es-MX" sz="2800" b="1" dirty="0" err="1">
                <a:solidFill>
                  <a:srgbClr val="3333CC"/>
                </a:solidFill>
              </a:rPr>
              <a:t>Does</a:t>
            </a:r>
            <a:r>
              <a:rPr lang="es-MX" sz="2800" b="1" dirty="0">
                <a:solidFill>
                  <a:srgbClr val="3333CC"/>
                </a:solidFill>
              </a:rPr>
              <a:t> </a:t>
            </a:r>
            <a:r>
              <a:rPr lang="es-MX" sz="2800" u="sng" dirty="0" err="1"/>
              <a:t>your</a:t>
            </a:r>
            <a:r>
              <a:rPr lang="es-MX" sz="2800" b="1" dirty="0">
                <a:solidFill>
                  <a:srgbClr val="3333CC"/>
                </a:solidFill>
              </a:rPr>
              <a:t> </a:t>
            </a:r>
            <a:r>
              <a:rPr lang="es-MX" sz="2800" dirty="0" err="1"/>
              <a:t>father</a:t>
            </a:r>
            <a:r>
              <a:rPr lang="es-MX" sz="2800" b="1" dirty="0">
                <a:solidFill>
                  <a:srgbClr val="3333CC"/>
                </a:solidFill>
              </a:rPr>
              <a:t> </a:t>
            </a:r>
            <a:r>
              <a:rPr lang="es-MX" sz="2800" b="1" dirty="0" err="1">
                <a:solidFill>
                  <a:srgbClr val="3333CC"/>
                </a:solidFill>
              </a:rPr>
              <a:t>work</a:t>
            </a:r>
            <a:r>
              <a:rPr lang="es-MX" sz="2800" dirty="0"/>
              <a:t>?</a:t>
            </a:r>
            <a:endParaRPr lang="es-MX" sz="2800" dirty="0"/>
          </a:p>
          <a:p>
            <a:pPr>
              <a:lnSpc>
                <a:spcPct val="150000"/>
              </a:lnSpc>
            </a:pPr>
            <a:r>
              <a:rPr lang="es-MX" sz="2800" b="1" dirty="0" smtClean="0"/>
              <a:t>A</a:t>
            </a:r>
            <a:r>
              <a:rPr lang="es-MX" sz="2800" b="1" dirty="0"/>
              <a:t>: </a:t>
            </a:r>
            <a:r>
              <a:rPr lang="es-MX" sz="2800" b="1" dirty="0" err="1">
                <a:solidFill>
                  <a:srgbClr val="3333CC"/>
                </a:solidFill>
              </a:rPr>
              <a:t>What</a:t>
            </a:r>
            <a:r>
              <a:rPr lang="es-MX" sz="2800" dirty="0">
                <a:solidFill>
                  <a:srgbClr val="3333CC"/>
                </a:solidFill>
              </a:rPr>
              <a:t> </a:t>
            </a:r>
            <a:r>
              <a:rPr lang="es-MX" sz="2800" u="sng" dirty="0" err="1"/>
              <a:t>does</a:t>
            </a:r>
            <a:r>
              <a:rPr lang="es-MX" sz="2800" u="sng" dirty="0"/>
              <a:t> </a:t>
            </a:r>
            <a:r>
              <a:rPr lang="es-MX" sz="2800" u="sng" dirty="0"/>
              <a:t>he </a:t>
            </a:r>
            <a:r>
              <a:rPr lang="es-MX" sz="2800" b="1" dirty="0">
                <a:solidFill>
                  <a:srgbClr val="3333CC"/>
                </a:solidFill>
              </a:rPr>
              <a:t>do</a:t>
            </a:r>
            <a:r>
              <a:rPr lang="es-MX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s-MX" sz="2800" b="1" dirty="0" smtClean="0"/>
              <a:t>A</a:t>
            </a:r>
            <a:r>
              <a:rPr lang="es-MX" sz="2800" b="1" dirty="0"/>
              <a:t>: </a:t>
            </a:r>
            <a:r>
              <a:rPr lang="es-MX" sz="2800" b="1" dirty="0" err="1">
                <a:solidFill>
                  <a:srgbClr val="3333CC"/>
                </a:solidFill>
              </a:rPr>
              <a:t>Where</a:t>
            </a:r>
            <a:r>
              <a:rPr lang="es-MX" sz="2800" dirty="0">
                <a:solidFill>
                  <a:srgbClr val="3333CC"/>
                </a:solidFill>
              </a:rPr>
              <a:t> </a:t>
            </a:r>
            <a:r>
              <a:rPr lang="es-MX" sz="2800" u="sng" dirty="0" err="1"/>
              <a:t>does</a:t>
            </a:r>
            <a:r>
              <a:rPr lang="es-MX" sz="2800" u="sng" dirty="0"/>
              <a:t> he </a:t>
            </a:r>
            <a:r>
              <a:rPr lang="es-MX" sz="2800" b="1" dirty="0" err="1">
                <a:solidFill>
                  <a:srgbClr val="3333CC"/>
                </a:solidFill>
              </a:rPr>
              <a:t>work</a:t>
            </a:r>
            <a:r>
              <a:rPr lang="es-MX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s-MX" sz="2800" b="1" dirty="0" smtClean="0"/>
              <a:t>A</a:t>
            </a:r>
            <a:r>
              <a:rPr lang="es-MX" sz="2800" b="1" dirty="0"/>
              <a:t>: </a:t>
            </a:r>
            <a:r>
              <a:rPr lang="es-MX" sz="2800" b="1" dirty="0" err="1">
                <a:solidFill>
                  <a:srgbClr val="000099"/>
                </a:solidFill>
              </a:rPr>
              <a:t>How</a:t>
            </a:r>
            <a:r>
              <a:rPr lang="es-MX" sz="2800" b="1" dirty="0">
                <a:solidFill>
                  <a:srgbClr val="000099"/>
                </a:solidFill>
              </a:rPr>
              <a:t> </a:t>
            </a:r>
            <a:r>
              <a:rPr lang="es-MX" sz="2800" u="sng" dirty="0" err="1"/>
              <a:t>does</a:t>
            </a:r>
            <a:r>
              <a:rPr lang="es-MX" sz="2800" b="1" u="sng" dirty="0">
                <a:solidFill>
                  <a:srgbClr val="000099"/>
                </a:solidFill>
              </a:rPr>
              <a:t> </a:t>
            </a:r>
            <a:r>
              <a:rPr lang="es-MX" sz="2800" u="sng" dirty="0"/>
              <a:t>he</a:t>
            </a:r>
            <a:r>
              <a:rPr lang="es-MX" sz="2800" b="1" u="sng" dirty="0">
                <a:solidFill>
                  <a:srgbClr val="000099"/>
                </a:solidFill>
              </a:rPr>
              <a:t> </a:t>
            </a:r>
            <a:r>
              <a:rPr lang="es-MX" sz="2800" b="1" dirty="0" err="1">
                <a:solidFill>
                  <a:srgbClr val="000099"/>
                </a:solidFill>
              </a:rPr>
              <a:t>like</a:t>
            </a:r>
            <a:r>
              <a:rPr lang="es-MX" sz="2800" b="1" dirty="0">
                <a:solidFill>
                  <a:srgbClr val="000099"/>
                </a:solidFill>
              </a:rPr>
              <a:t> </a:t>
            </a:r>
            <a:r>
              <a:rPr lang="es-MX" sz="2800" dirty="0" err="1"/>
              <a:t>his</a:t>
            </a:r>
            <a:r>
              <a:rPr lang="es-MX" sz="2800" dirty="0"/>
              <a:t> </a:t>
            </a:r>
            <a:r>
              <a:rPr lang="es-MX" sz="2800" dirty="0" err="1"/>
              <a:t>job</a:t>
            </a:r>
            <a:r>
              <a:rPr lang="es-MX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s-MX" sz="2800" b="1" dirty="0" smtClean="0"/>
              <a:t>A</a:t>
            </a:r>
            <a:r>
              <a:rPr lang="es-MX" sz="2800" b="1" dirty="0"/>
              <a:t>: </a:t>
            </a:r>
            <a:r>
              <a:rPr lang="es-MX" sz="2800" b="1" dirty="0" err="1">
                <a:solidFill>
                  <a:srgbClr val="000099"/>
                </a:solidFill>
              </a:rPr>
              <a:t>What´s</a:t>
            </a:r>
            <a:r>
              <a:rPr lang="es-MX" sz="2800" b="1" dirty="0">
                <a:solidFill>
                  <a:srgbClr val="000099"/>
                </a:solidFill>
              </a:rPr>
              <a:t> </a:t>
            </a:r>
            <a:r>
              <a:rPr lang="es-MX" sz="2800" u="sng" dirty="0" err="1"/>
              <a:t>his</a:t>
            </a:r>
            <a:r>
              <a:rPr lang="es-MX" sz="2800" u="sng" dirty="0"/>
              <a:t> </a:t>
            </a:r>
            <a:r>
              <a:rPr lang="es-MX" sz="2800" u="sng" dirty="0" err="1"/>
              <a:t>job</a:t>
            </a:r>
            <a:r>
              <a:rPr lang="es-MX" sz="2800" b="1" u="sng" dirty="0">
                <a:solidFill>
                  <a:srgbClr val="000099"/>
                </a:solidFill>
              </a:rPr>
              <a:t> </a:t>
            </a:r>
            <a:r>
              <a:rPr lang="es-MX" sz="2800" b="1" dirty="0" err="1">
                <a:solidFill>
                  <a:srgbClr val="000099"/>
                </a:solidFill>
              </a:rPr>
              <a:t>like</a:t>
            </a:r>
            <a:r>
              <a:rPr lang="es-MX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s-MX" sz="2800" b="1" dirty="0" smtClean="0"/>
              <a:t>A</a:t>
            </a:r>
            <a:r>
              <a:rPr lang="es-MX" sz="2800" b="1" dirty="0"/>
              <a:t>: </a:t>
            </a:r>
            <a:r>
              <a:rPr lang="es-MX" sz="2800" b="1" dirty="0" err="1">
                <a:solidFill>
                  <a:srgbClr val="3333CC"/>
                </a:solidFill>
              </a:rPr>
              <a:t>What</a:t>
            </a:r>
            <a:r>
              <a:rPr lang="es-MX" sz="2800" b="1" dirty="0">
                <a:solidFill>
                  <a:srgbClr val="3333CC"/>
                </a:solidFill>
              </a:rPr>
              <a:t> </a:t>
            </a:r>
            <a:r>
              <a:rPr lang="es-MX" sz="2800" b="1" dirty="0">
                <a:solidFill>
                  <a:srgbClr val="3333CC"/>
                </a:solidFill>
              </a:rPr>
              <a:t>time </a:t>
            </a:r>
            <a:r>
              <a:rPr lang="es-MX" sz="2800" u="sng" dirty="0" err="1"/>
              <a:t>does</a:t>
            </a:r>
            <a:r>
              <a:rPr lang="es-MX" sz="2800" u="sng" dirty="0"/>
              <a:t> he </a:t>
            </a:r>
            <a:r>
              <a:rPr lang="es-MX" sz="2800" b="1" dirty="0" err="1">
                <a:solidFill>
                  <a:srgbClr val="3333CC"/>
                </a:solidFill>
              </a:rPr>
              <a:t>go</a:t>
            </a:r>
            <a:r>
              <a:rPr lang="es-MX" sz="2800" dirty="0"/>
              <a:t> </a:t>
            </a:r>
            <a:r>
              <a:rPr lang="es-MX" sz="2800" dirty="0" err="1"/>
              <a:t>to</a:t>
            </a:r>
            <a:r>
              <a:rPr lang="es-MX" sz="2800" dirty="0"/>
              <a:t> </a:t>
            </a:r>
            <a:r>
              <a:rPr lang="es-MX" sz="2800" dirty="0" err="1"/>
              <a:t>work</a:t>
            </a:r>
            <a:r>
              <a:rPr lang="es-MX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s-MX" sz="2800" b="1" dirty="0" smtClean="0"/>
              <a:t>A</a:t>
            </a:r>
            <a:r>
              <a:rPr lang="es-MX" sz="2800" b="1" dirty="0"/>
              <a:t>: </a:t>
            </a:r>
            <a:r>
              <a:rPr lang="es-MX" sz="2800" b="1" dirty="0" err="1">
                <a:solidFill>
                  <a:srgbClr val="3333CC"/>
                </a:solidFill>
              </a:rPr>
              <a:t>What</a:t>
            </a:r>
            <a:r>
              <a:rPr lang="es-MX" sz="2800" b="1" dirty="0">
                <a:solidFill>
                  <a:srgbClr val="3333CC"/>
                </a:solidFill>
              </a:rPr>
              <a:t> time </a:t>
            </a:r>
            <a:r>
              <a:rPr lang="es-MX" sz="2800" u="sng" dirty="0" err="1"/>
              <a:t>does</a:t>
            </a:r>
            <a:r>
              <a:rPr lang="es-MX" sz="2800" u="sng" dirty="0"/>
              <a:t> he </a:t>
            </a:r>
            <a:r>
              <a:rPr lang="es-MX" sz="2800" b="1" dirty="0" err="1">
                <a:solidFill>
                  <a:srgbClr val="3333CC"/>
                </a:solidFill>
              </a:rPr>
              <a:t>finish</a:t>
            </a:r>
            <a:r>
              <a:rPr lang="es-MX" sz="2800" dirty="0"/>
              <a:t> </a:t>
            </a:r>
            <a:r>
              <a:rPr lang="es-MX" sz="2800" dirty="0" err="1"/>
              <a:t>work</a:t>
            </a:r>
            <a:r>
              <a:rPr lang="es-MX" sz="2800" dirty="0" smtClean="0"/>
              <a:t>?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680348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C7DD80D0-5709-4029-9CA0-70C815630D60}"/>
              </a:ext>
            </a:extLst>
          </p:cNvPr>
          <p:cNvSpPr txBox="1"/>
          <p:nvPr/>
        </p:nvSpPr>
        <p:spPr>
          <a:xfrm>
            <a:off x="290487" y="0"/>
            <a:ext cx="8164415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800" dirty="0" err="1"/>
              <a:t>Answer</a:t>
            </a:r>
            <a:r>
              <a:rPr lang="es-MX" sz="2800" dirty="0"/>
              <a:t> </a:t>
            </a:r>
            <a:r>
              <a:rPr lang="es-MX" sz="2800" dirty="0" err="1"/>
              <a:t>the</a:t>
            </a:r>
            <a:r>
              <a:rPr lang="es-MX" sz="2800" dirty="0"/>
              <a:t> </a:t>
            </a:r>
            <a:r>
              <a:rPr lang="es-MX" sz="2800" dirty="0" err="1"/>
              <a:t>following</a:t>
            </a:r>
            <a:r>
              <a:rPr lang="es-MX" sz="2800" dirty="0"/>
              <a:t> </a:t>
            </a:r>
            <a:r>
              <a:rPr lang="es-MX" sz="2800" dirty="0" err="1" smtClean="0"/>
              <a:t>questions</a:t>
            </a:r>
            <a:endParaRPr lang="es-MX" sz="2800" b="1" dirty="0" smtClean="0"/>
          </a:p>
          <a:p>
            <a:pPr>
              <a:lnSpc>
                <a:spcPct val="150000"/>
              </a:lnSpc>
            </a:pPr>
            <a:r>
              <a:rPr lang="es-MX" sz="2800" dirty="0" smtClean="0"/>
              <a:t>A</a:t>
            </a:r>
            <a:r>
              <a:rPr lang="es-MX" sz="2800" dirty="0"/>
              <a:t>: </a:t>
            </a:r>
            <a:r>
              <a:rPr lang="es-MX" sz="2800" dirty="0" smtClean="0"/>
              <a:t>Do </a:t>
            </a:r>
            <a:r>
              <a:rPr lang="es-MX" sz="2800" dirty="0" err="1" smtClean="0"/>
              <a:t>you</a:t>
            </a:r>
            <a:r>
              <a:rPr lang="es-MX" sz="2800" dirty="0" smtClean="0"/>
              <a:t> </a:t>
            </a:r>
            <a:r>
              <a:rPr lang="es-MX" sz="2800" dirty="0" err="1" smtClean="0"/>
              <a:t>like</a:t>
            </a:r>
            <a:r>
              <a:rPr lang="es-MX" sz="2800" dirty="0" smtClean="0"/>
              <a:t> </a:t>
            </a:r>
            <a:r>
              <a:rPr lang="es-MX" sz="2800" dirty="0" err="1" smtClean="0"/>
              <a:t>onions</a:t>
            </a:r>
            <a:r>
              <a:rPr lang="es-MX" sz="2800" dirty="0" smtClean="0"/>
              <a:t>?</a:t>
            </a:r>
            <a:endParaRPr lang="es-MX" sz="2800" dirty="0"/>
          </a:p>
          <a:p>
            <a:pPr>
              <a:lnSpc>
                <a:spcPct val="150000"/>
              </a:lnSpc>
            </a:pPr>
            <a:r>
              <a:rPr lang="es-MX" sz="2800" dirty="0" smtClean="0"/>
              <a:t>A</a:t>
            </a:r>
            <a:r>
              <a:rPr lang="es-MX" sz="2800" dirty="0"/>
              <a:t>: </a:t>
            </a:r>
            <a:r>
              <a:rPr lang="es-MX" sz="2800" dirty="0" err="1" smtClean="0"/>
              <a:t>Does</a:t>
            </a:r>
            <a:r>
              <a:rPr lang="es-MX" sz="2800" dirty="0" smtClean="0"/>
              <a:t> </a:t>
            </a:r>
            <a:r>
              <a:rPr lang="es-MX" sz="2800" dirty="0" err="1" smtClean="0"/>
              <a:t>your</a:t>
            </a:r>
            <a:r>
              <a:rPr lang="es-MX" sz="2800" dirty="0" smtClean="0"/>
              <a:t> </a:t>
            </a:r>
            <a:r>
              <a:rPr lang="es-MX" sz="2800" dirty="0" err="1" smtClean="0"/>
              <a:t>mother</a:t>
            </a:r>
            <a:r>
              <a:rPr lang="es-MX" sz="2800" dirty="0" smtClean="0"/>
              <a:t> </a:t>
            </a:r>
            <a:r>
              <a:rPr lang="es-MX" sz="2800" dirty="0" err="1" smtClean="0"/>
              <a:t>need</a:t>
            </a:r>
            <a:r>
              <a:rPr lang="es-MX" sz="2800" dirty="0" smtClean="0"/>
              <a:t> </a:t>
            </a:r>
            <a:r>
              <a:rPr lang="es-MX" sz="2800" dirty="0" err="1" smtClean="0"/>
              <a:t>any</a:t>
            </a:r>
            <a:r>
              <a:rPr lang="es-MX" sz="2800" dirty="0" smtClean="0"/>
              <a:t> </a:t>
            </a:r>
            <a:r>
              <a:rPr lang="es-MX" sz="2800" dirty="0" err="1" smtClean="0"/>
              <a:t>tomatoes</a:t>
            </a:r>
            <a:r>
              <a:rPr lang="es-MX" sz="2800" dirty="0" smtClean="0"/>
              <a:t> </a:t>
            </a:r>
            <a:r>
              <a:rPr lang="es-MX" sz="2800" dirty="0" err="1" smtClean="0"/>
              <a:t>for</a:t>
            </a:r>
            <a:r>
              <a:rPr lang="es-MX" sz="2800" dirty="0" smtClean="0"/>
              <a:t> </a:t>
            </a:r>
            <a:r>
              <a:rPr lang="es-MX" sz="2800" dirty="0" err="1" smtClean="0"/>
              <a:t>the</a:t>
            </a:r>
            <a:r>
              <a:rPr lang="es-MX" sz="2800" dirty="0" smtClean="0"/>
              <a:t> salad?</a:t>
            </a:r>
            <a:endParaRPr lang="es-MX" sz="2800" dirty="0"/>
          </a:p>
          <a:p>
            <a:pPr>
              <a:lnSpc>
                <a:spcPct val="150000"/>
              </a:lnSpc>
            </a:pPr>
            <a:r>
              <a:rPr lang="es-MX" sz="2800" dirty="0" smtClean="0"/>
              <a:t>A</a:t>
            </a:r>
            <a:r>
              <a:rPr lang="es-MX" sz="2800" dirty="0"/>
              <a:t>: </a:t>
            </a:r>
            <a:r>
              <a:rPr lang="es-MX" sz="2800" dirty="0" smtClean="0"/>
              <a:t>Do </a:t>
            </a:r>
            <a:r>
              <a:rPr lang="es-MX" sz="2800" dirty="0" err="1" smtClean="0"/>
              <a:t>you</a:t>
            </a:r>
            <a:r>
              <a:rPr lang="es-MX" sz="2800" dirty="0" smtClean="0"/>
              <a:t> </a:t>
            </a:r>
            <a:r>
              <a:rPr lang="es-MX" sz="2800" dirty="0" err="1" smtClean="0"/>
              <a:t>usually</a:t>
            </a:r>
            <a:r>
              <a:rPr lang="es-MX" sz="2800" dirty="0" smtClean="0"/>
              <a:t> </a:t>
            </a:r>
            <a:r>
              <a:rPr lang="es-MX" sz="2800" dirty="0" err="1" smtClean="0"/>
              <a:t>have</a:t>
            </a:r>
            <a:r>
              <a:rPr lang="es-MX" sz="2800" dirty="0" smtClean="0"/>
              <a:t> a </a:t>
            </a:r>
            <a:r>
              <a:rPr lang="es-MX" sz="2800" dirty="0" err="1" smtClean="0"/>
              <a:t>big</a:t>
            </a:r>
            <a:r>
              <a:rPr lang="es-MX" sz="2800" dirty="0" smtClean="0"/>
              <a:t> </a:t>
            </a:r>
            <a:r>
              <a:rPr lang="es-MX" sz="2800" dirty="0" err="1" smtClean="0"/>
              <a:t>breakfast</a:t>
            </a:r>
            <a:r>
              <a:rPr lang="es-MX" sz="2800" dirty="0" smtClean="0"/>
              <a:t>?</a:t>
            </a:r>
            <a:endParaRPr lang="es-MX" sz="2800" dirty="0"/>
          </a:p>
          <a:p>
            <a:pPr>
              <a:lnSpc>
                <a:spcPct val="150000"/>
              </a:lnSpc>
            </a:pPr>
            <a:r>
              <a:rPr lang="es-MX" sz="2800" dirty="0" smtClean="0"/>
              <a:t>A</a:t>
            </a:r>
            <a:r>
              <a:rPr lang="es-MX" sz="2800" dirty="0"/>
              <a:t>: </a:t>
            </a:r>
            <a:r>
              <a:rPr lang="es-MX" sz="2800" dirty="0" smtClean="0"/>
              <a:t>Do </a:t>
            </a:r>
            <a:r>
              <a:rPr lang="es-MX" sz="2800" dirty="0" err="1" smtClean="0"/>
              <a:t>you</a:t>
            </a:r>
            <a:r>
              <a:rPr lang="es-MX" sz="2800" dirty="0" smtClean="0"/>
              <a:t> </a:t>
            </a:r>
            <a:r>
              <a:rPr lang="es-MX" sz="2800" dirty="0" err="1" smtClean="0"/>
              <a:t>often</a:t>
            </a:r>
            <a:r>
              <a:rPr lang="es-MX" sz="2800" dirty="0" smtClean="0"/>
              <a:t> </a:t>
            </a:r>
            <a:r>
              <a:rPr lang="es-MX" sz="2800" dirty="0" err="1" smtClean="0"/>
              <a:t>have</a:t>
            </a:r>
            <a:r>
              <a:rPr lang="es-MX" sz="2800" dirty="0" smtClean="0"/>
              <a:t> </a:t>
            </a:r>
            <a:r>
              <a:rPr lang="es-MX" sz="2800" dirty="0" err="1" smtClean="0"/>
              <a:t>snacks</a:t>
            </a:r>
            <a:r>
              <a:rPr lang="es-MX" sz="2800" dirty="0" smtClean="0"/>
              <a:t> in </a:t>
            </a:r>
            <a:r>
              <a:rPr lang="es-MX" sz="2800" dirty="0" err="1" smtClean="0"/>
              <a:t>the</a:t>
            </a:r>
            <a:r>
              <a:rPr lang="es-MX" sz="2800" dirty="0" smtClean="0"/>
              <a:t> </a:t>
            </a:r>
            <a:r>
              <a:rPr lang="es-MX" sz="2800" dirty="0" err="1" smtClean="0"/>
              <a:t>afternoon</a:t>
            </a:r>
            <a:r>
              <a:rPr lang="es-MX" sz="28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s-MX" sz="2800" dirty="0" smtClean="0"/>
              <a:t>A: </a:t>
            </a:r>
            <a:r>
              <a:rPr lang="es-MX" sz="2800" dirty="0" err="1" smtClean="0"/>
              <a:t>Does</a:t>
            </a:r>
            <a:r>
              <a:rPr lang="es-MX" sz="2800" dirty="0" smtClean="0"/>
              <a:t> </a:t>
            </a:r>
            <a:r>
              <a:rPr lang="es-MX" sz="2800" dirty="0" err="1" smtClean="0"/>
              <a:t>your</a:t>
            </a:r>
            <a:r>
              <a:rPr lang="es-MX" sz="2800" dirty="0" smtClean="0"/>
              <a:t> </a:t>
            </a:r>
            <a:r>
              <a:rPr lang="es-MX" sz="2800" dirty="0" err="1" smtClean="0"/>
              <a:t>father</a:t>
            </a:r>
            <a:r>
              <a:rPr lang="es-MX" sz="2800" dirty="0" smtClean="0"/>
              <a:t> </a:t>
            </a:r>
            <a:r>
              <a:rPr lang="es-MX" sz="2800" dirty="0" err="1" smtClean="0"/>
              <a:t>usually</a:t>
            </a:r>
            <a:r>
              <a:rPr lang="es-MX" sz="2800" dirty="0" smtClean="0"/>
              <a:t> </a:t>
            </a:r>
            <a:r>
              <a:rPr lang="es-MX" sz="2800" dirty="0" err="1" smtClean="0"/>
              <a:t>eat</a:t>
            </a:r>
            <a:r>
              <a:rPr lang="es-MX" sz="2800" dirty="0" smtClean="0"/>
              <a:t> in </a:t>
            </a:r>
            <a:r>
              <a:rPr lang="es-MX" sz="2800" dirty="0" err="1" smtClean="0"/>
              <a:t>his</a:t>
            </a:r>
            <a:r>
              <a:rPr lang="es-MX" sz="2800" dirty="0" smtClean="0"/>
              <a:t> office?</a:t>
            </a:r>
            <a:endParaRPr lang="es-MX" sz="2800" dirty="0"/>
          </a:p>
          <a:p>
            <a:pPr>
              <a:lnSpc>
                <a:spcPct val="150000"/>
              </a:lnSpc>
            </a:pPr>
            <a:r>
              <a:rPr lang="es-MX" sz="2800" dirty="0" smtClean="0"/>
              <a:t>A</a:t>
            </a:r>
            <a:r>
              <a:rPr lang="es-MX" sz="2800" dirty="0"/>
              <a:t>: </a:t>
            </a:r>
            <a:r>
              <a:rPr lang="es-MX" sz="2800" dirty="0" err="1"/>
              <a:t>What´s</a:t>
            </a:r>
            <a:r>
              <a:rPr lang="es-MX" sz="2800" dirty="0"/>
              <a:t> </a:t>
            </a:r>
            <a:r>
              <a:rPr lang="es-MX" sz="2800" dirty="0" smtClean="0"/>
              <a:t>a </a:t>
            </a:r>
            <a:r>
              <a:rPr lang="es-MX" sz="2800" dirty="0" err="1" smtClean="0"/>
              <a:t>typical</a:t>
            </a:r>
            <a:r>
              <a:rPr lang="es-MX" sz="2800" dirty="0" smtClean="0"/>
              <a:t> </a:t>
            </a:r>
            <a:r>
              <a:rPr lang="es-MX" sz="2800" dirty="0" err="1" smtClean="0"/>
              <a:t>dish</a:t>
            </a:r>
            <a:r>
              <a:rPr lang="es-MX" sz="2800" dirty="0" smtClean="0"/>
              <a:t> in </a:t>
            </a:r>
            <a:r>
              <a:rPr lang="es-MX" sz="2800" dirty="0" err="1" smtClean="0"/>
              <a:t>mexico</a:t>
            </a:r>
            <a:r>
              <a:rPr lang="es-MX" sz="2800" dirty="0" smtClean="0"/>
              <a:t>?</a:t>
            </a:r>
          </a:p>
          <a:p>
            <a:pPr>
              <a:lnSpc>
                <a:spcPct val="150000"/>
              </a:lnSpc>
            </a:pPr>
            <a:endParaRPr lang="es-MX" sz="2800" dirty="0"/>
          </a:p>
          <a:p>
            <a:pPr>
              <a:lnSpc>
                <a:spcPct val="150000"/>
              </a:lnSpc>
            </a:pPr>
            <a:endParaRPr lang="es-MX" sz="2800" dirty="0"/>
          </a:p>
        </p:txBody>
      </p:sp>
      <p:pic>
        <p:nvPicPr>
          <p:cNvPr id="3" name="Picture 2" descr="11 alimentos que no debemos guardar en la heladera - Mujeres | Corrientes  Ho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011" y="467977"/>
            <a:ext cx="3607272" cy="304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8366948" y="-134450"/>
            <a:ext cx="3088474" cy="5062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000" dirty="0" err="1"/>
              <a:t>What´s</a:t>
            </a:r>
            <a:r>
              <a:rPr lang="es-MX" sz="2000" dirty="0"/>
              <a:t> in </a:t>
            </a:r>
            <a:r>
              <a:rPr lang="es-MX" sz="2000" dirty="0" err="1"/>
              <a:t>your</a:t>
            </a:r>
            <a:r>
              <a:rPr lang="es-MX" sz="2000" dirty="0"/>
              <a:t> </a:t>
            </a:r>
            <a:r>
              <a:rPr lang="es-MX" sz="2000" dirty="0" err="1"/>
              <a:t>refrigerator</a:t>
            </a:r>
            <a:r>
              <a:rPr lang="es-MX" sz="2000" dirty="0"/>
              <a:t>?</a:t>
            </a:r>
          </a:p>
        </p:txBody>
      </p:sp>
      <p:pic>
        <p:nvPicPr>
          <p:cNvPr id="5" name="Picture 6" descr="Easy Peasy Romaine Lettuce Salad - What's on the PlateWhat's on the Pla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010" y="4199140"/>
            <a:ext cx="3601017" cy="265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7404047" y="3625623"/>
            <a:ext cx="4919680" cy="5062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000" dirty="0" err="1" smtClean="0"/>
              <a:t>What</a:t>
            </a:r>
            <a:r>
              <a:rPr lang="es-MX" sz="2000" dirty="0"/>
              <a:t> </a:t>
            </a:r>
            <a:r>
              <a:rPr lang="es-MX" sz="2000" dirty="0" smtClean="0"/>
              <a:t>do </a:t>
            </a:r>
            <a:r>
              <a:rPr lang="es-MX" sz="2000" dirty="0" err="1" smtClean="0"/>
              <a:t>you</a:t>
            </a:r>
            <a:r>
              <a:rPr lang="es-MX" sz="2000" dirty="0" smtClean="0"/>
              <a:t> </a:t>
            </a:r>
            <a:r>
              <a:rPr lang="es-MX" sz="2000" dirty="0" err="1" smtClean="0"/>
              <a:t>need</a:t>
            </a:r>
            <a:r>
              <a:rPr lang="es-MX" sz="2000" dirty="0" smtClean="0"/>
              <a:t> </a:t>
            </a:r>
            <a:r>
              <a:rPr lang="es-MX" sz="2000" dirty="0" err="1" smtClean="0"/>
              <a:t>to</a:t>
            </a:r>
            <a:r>
              <a:rPr lang="es-MX" sz="2000" dirty="0" smtClean="0"/>
              <a:t> prepare a </a:t>
            </a:r>
            <a:r>
              <a:rPr lang="es-MX" sz="2000" dirty="0" err="1" smtClean="0"/>
              <a:t>Ceasar</a:t>
            </a:r>
            <a:r>
              <a:rPr lang="es-MX" sz="2000" dirty="0" smtClean="0"/>
              <a:t> salad?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3793172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5507" y="234313"/>
            <a:ext cx="11982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Teacher will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point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out 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picture and ask the ss.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will answer using the vocabulary of the unit</a:t>
            </a:r>
          </a:p>
          <a:p>
            <a:pPr>
              <a:lnSpc>
                <a:spcPct val="200000"/>
              </a:lnSpc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1.-What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2.-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10" descr="Resultado de imagen para CLOSED UMBRELLA CARTOON">
            <a:extLst>
              <a:ext uri="{FF2B5EF4-FFF2-40B4-BE49-F238E27FC236}">
                <a16:creationId xmlns="" xmlns:a16="http://schemas.microsoft.com/office/drawing/2014/main" id="{C428044C-913C-4C69-966B-3E91C6E4E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0473">
            <a:off x="6604260" y="1480997"/>
            <a:ext cx="1165328" cy="196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Resultado de imagen para laptop cartoon">
            <a:extLst>
              <a:ext uri="{FF2B5EF4-FFF2-40B4-BE49-F238E27FC236}">
                <a16:creationId xmlns="" xmlns:a16="http://schemas.microsoft.com/office/drawing/2014/main" id="{5106E991-C32C-4A82-805C-913048548B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8" t="3568" r="-279" b="13976"/>
          <a:stretch/>
        </p:blipFill>
        <p:spPr bwMode="auto">
          <a:xfrm flipH="1">
            <a:off x="8285755" y="1866420"/>
            <a:ext cx="2316125" cy="184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n para chair cartoon">
            <a:extLst>
              <a:ext uri="{FF2B5EF4-FFF2-40B4-BE49-F238E27FC236}">
                <a16:creationId xmlns="" xmlns:a16="http://schemas.microsoft.com/office/drawing/2014/main" id="{8F1B0F9F-E0DA-4FF8-821C-274AB970E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657" y="3971380"/>
            <a:ext cx="1745769" cy="169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27DD6E8A-5D2A-443E-BF25-1A7F8CB5BE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t="-247" r="-3213" b="11504"/>
          <a:stretch/>
        </p:blipFill>
        <p:spPr>
          <a:xfrm>
            <a:off x="2935792" y="1541485"/>
            <a:ext cx="1724140" cy="1337930"/>
          </a:xfrm>
          <a:prstGeom prst="rect">
            <a:avLst/>
          </a:prstGeom>
        </p:spPr>
      </p:pic>
      <p:pic>
        <p:nvPicPr>
          <p:cNvPr id="7" name="Picture 4" descr="Resultado de imagen para desk cartoon">
            <a:extLst>
              <a:ext uri="{FF2B5EF4-FFF2-40B4-BE49-F238E27FC236}">
                <a16:creationId xmlns="" xmlns:a16="http://schemas.microsoft.com/office/drawing/2014/main" id="{BE9D740D-5030-4C3E-9D9D-88C5DDBD04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26" b="16231"/>
          <a:stretch/>
        </p:blipFill>
        <p:spPr bwMode="auto">
          <a:xfrm>
            <a:off x="2821749" y="3243203"/>
            <a:ext cx="3872830" cy="248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AE64C0A-6ED2-4125-8E25-520AC20D63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" t="-247" r="-3213" b="11504"/>
          <a:stretch/>
        </p:blipFill>
        <p:spPr>
          <a:xfrm>
            <a:off x="3858214" y="1838265"/>
            <a:ext cx="1724140" cy="1337930"/>
          </a:xfrm>
          <a:prstGeom prst="rect">
            <a:avLst/>
          </a:prstGeom>
        </p:spPr>
      </p:pic>
      <p:pic>
        <p:nvPicPr>
          <p:cNvPr id="9" name="Picture 2" descr="Resultado de imagen para chair cartoon">
            <a:extLst>
              <a:ext uri="{FF2B5EF4-FFF2-40B4-BE49-F238E27FC236}">
                <a16:creationId xmlns="" xmlns:a16="http://schemas.microsoft.com/office/drawing/2014/main" id="{3AA85853-1A9D-4641-B3D6-16CAC5FE4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384" y="4028530"/>
            <a:ext cx="1745769" cy="169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388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5507" y="234313"/>
            <a:ext cx="119823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Teacher will ask the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about the locations of things in the pictures.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1.-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backpack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keys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3.-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laptop?</a:t>
            </a:r>
          </a:p>
          <a:p>
            <a:pPr>
              <a:lnSpc>
                <a:spcPct val="200000"/>
              </a:lnSpc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4.-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glasses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5.-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umbrela?</a:t>
            </a:r>
          </a:p>
          <a:p>
            <a:pPr>
              <a:lnSpc>
                <a:spcPct val="200000"/>
              </a:lnSpc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6.-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teacher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BA86C1AA-DFE0-40F3-A61F-51A290EE7D33}"/>
              </a:ext>
            </a:extLst>
          </p:cNvPr>
          <p:cNvGrpSpPr/>
          <p:nvPr/>
        </p:nvGrpSpPr>
        <p:grpSpPr>
          <a:xfrm>
            <a:off x="3951514" y="1664738"/>
            <a:ext cx="6268497" cy="4201886"/>
            <a:chOff x="467544" y="1078745"/>
            <a:chExt cx="8358246" cy="5768888"/>
          </a:xfrm>
        </p:grpSpPr>
        <p:pic>
          <p:nvPicPr>
            <p:cNvPr id="4" name="Picture 8" descr="http://tx.english-ch.com/teacher/dai/preposition-scene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1078745"/>
              <a:ext cx="8358246" cy="5761345"/>
            </a:xfrm>
            <a:prstGeom prst="rect">
              <a:avLst/>
            </a:prstGeom>
            <a:noFill/>
          </p:spPr>
        </p:pic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xmlns="" id="{48ED413E-A8F3-4F39-8DEE-68528C198837}"/>
                </a:ext>
              </a:extLst>
            </p:cNvPr>
            <p:cNvSpPr/>
            <p:nvPr/>
          </p:nvSpPr>
          <p:spPr>
            <a:xfrm>
              <a:off x="3203848" y="4509120"/>
              <a:ext cx="1008112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1BE58998-22D4-4474-B154-DA577796295B}"/>
                </a:ext>
              </a:extLst>
            </p:cNvPr>
            <p:cNvSpPr/>
            <p:nvPr/>
          </p:nvSpPr>
          <p:spPr>
            <a:xfrm>
              <a:off x="6156176" y="5085184"/>
              <a:ext cx="2664296" cy="17624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7" name="Picture 22" descr="Imagen relacionada">
              <a:extLst>
                <a:ext uri="{FF2B5EF4-FFF2-40B4-BE49-F238E27FC236}">
                  <a16:creationId xmlns:a16="http://schemas.microsoft.com/office/drawing/2014/main" xmlns="" id="{E7AB3FD9-5D15-4C78-A025-5E36F1DA22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26" t="10175" r="18421" b="9825"/>
            <a:stretch/>
          </p:blipFill>
          <p:spPr bwMode="auto">
            <a:xfrm rot="7135934">
              <a:off x="6105649" y="4314730"/>
              <a:ext cx="1666840" cy="2184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Imagen relacionada">
              <a:extLst>
                <a:ext uri="{FF2B5EF4-FFF2-40B4-BE49-F238E27FC236}">
                  <a16:creationId xmlns:a16="http://schemas.microsoft.com/office/drawing/2014/main" xmlns="" id="{39DD5019-EB2B-4809-82B3-5E61264A29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2852936"/>
              <a:ext cx="720080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Imagen relacionada">
              <a:extLst>
                <a:ext uri="{FF2B5EF4-FFF2-40B4-BE49-F238E27FC236}">
                  <a16:creationId xmlns:a16="http://schemas.microsoft.com/office/drawing/2014/main" xmlns="" id="{4F40A52A-ABF6-455B-AE58-941D8EF4A6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177767" y="5919577"/>
              <a:ext cx="588668" cy="504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Imagen relacionada">
              <a:extLst>
                <a:ext uri="{FF2B5EF4-FFF2-40B4-BE49-F238E27FC236}">
                  <a16:creationId xmlns:a16="http://schemas.microsoft.com/office/drawing/2014/main" xmlns="" id="{FF0E64C5-45CC-42D6-88CA-D9B6AD3F12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13783">
              <a:off x="5393978" y="5451217"/>
              <a:ext cx="904490" cy="699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Resultado de imagen para laptop cartoon">
              <a:extLst>
                <a:ext uri="{FF2B5EF4-FFF2-40B4-BE49-F238E27FC236}">
                  <a16:creationId xmlns:a16="http://schemas.microsoft.com/office/drawing/2014/main" xmlns="" id="{987753A8-06D6-4AFD-8F98-A23DD1B62A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18" t="3568" r="-279" b="13976"/>
            <a:stretch/>
          </p:blipFill>
          <p:spPr bwMode="auto">
            <a:xfrm>
              <a:off x="3779912" y="2708920"/>
              <a:ext cx="1584176" cy="1080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0" descr="Imagen relacionada">
              <a:extLst>
                <a:ext uri="{FF2B5EF4-FFF2-40B4-BE49-F238E27FC236}">
                  <a16:creationId xmlns:a16="http://schemas.microsoft.com/office/drawing/2014/main" xmlns="" id="{64B50B4F-6022-40F1-98D5-E09908E1F3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5706">
              <a:off x="4526737" y="4685062"/>
              <a:ext cx="683361" cy="582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41307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5507" y="234313"/>
            <a:ext cx="119823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Teacher will ask the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about the locations of things in the pictures.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1.-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cellphone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purse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backpack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3.-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laptop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4.-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glasses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5.- Are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glasses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chair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8" descr="Imagen relacionada">
            <a:extLst>
              <a:ext uri="{FF2B5EF4-FFF2-40B4-BE49-F238E27FC236}">
                <a16:creationId xmlns="" xmlns:a16="http://schemas.microsoft.com/office/drawing/2014/main" id="{AEB5E97E-F027-4458-9A9E-C4EE06E22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51041">
            <a:off x="6968702" y="3126636"/>
            <a:ext cx="714852" cy="6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Resultado de imagen para handbag cartoon">
            <a:extLst>
              <a:ext uri="{FF2B5EF4-FFF2-40B4-BE49-F238E27FC236}">
                <a16:creationId xmlns="" xmlns:a16="http://schemas.microsoft.com/office/drawing/2014/main" id="{E097D66A-2850-4F1B-B1EF-6C390D649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669" y="2461406"/>
            <a:ext cx="1403748" cy="137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n relacionada">
            <a:extLst>
              <a:ext uri="{FF2B5EF4-FFF2-40B4-BE49-F238E27FC236}">
                <a16:creationId xmlns="" xmlns:a16="http://schemas.microsoft.com/office/drawing/2014/main" id="{D9DCB55F-89FE-498D-92B0-967380CD2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192" y="3148315"/>
            <a:ext cx="1075506" cy="119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para table cartoon">
            <a:extLst>
              <a:ext uri="{FF2B5EF4-FFF2-40B4-BE49-F238E27FC236}">
                <a16:creationId xmlns="" xmlns:a16="http://schemas.microsoft.com/office/drawing/2014/main" id="{10E5CB4B-13DB-4C03-ABFE-2F45D73147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9" t="4809" r="1064" b="14536"/>
          <a:stretch/>
        </p:blipFill>
        <p:spPr bwMode="auto">
          <a:xfrm>
            <a:off x="7096650" y="5281581"/>
            <a:ext cx="1345494" cy="108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Resultado de imagen para laptop cartoon">
            <a:extLst>
              <a:ext uri="{FF2B5EF4-FFF2-40B4-BE49-F238E27FC236}">
                <a16:creationId xmlns="" xmlns:a16="http://schemas.microsoft.com/office/drawing/2014/main" id="{DF1D68C6-AA81-4FB8-A728-1DED7DA9F1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8" t="3568" r="-279" b="13976"/>
          <a:stretch/>
        </p:blipFill>
        <p:spPr bwMode="auto">
          <a:xfrm flipH="1">
            <a:off x="7829543" y="5065477"/>
            <a:ext cx="467196" cy="37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ultado de imagen para chair cartoon">
            <a:extLst>
              <a:ext uri="{FF2B5EF4-FFF2-40B4-BE49-F238E27FC236}">
                <a16:creationId xmlns="" xmlns:a16="http://schemas.microsoft.com/office/drawing/2014/main" id="{0CB60501-580F-40B1-BE72-D59607D2C7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58"/>
          <a:stretch/>
        </p:blipFill>
        <p:spPr bwMode="auto">
          <a:xfrm>
            <a:off x="10219899" y="5251071"/>
            <a:ext cx="1573579" cy="149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n relacionada">
            <a:extLst>
              <a:ext uri="{FF2B5EF4-FFF2-40B4-BE49-F238E27FC236}">
                <a16:creationId xmlns="" xmlns:a16="http://schemas.microsoft.com/office/drawing/2014/main" id="{65134D07-5359-4A85-8178-11214AD2E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1198">
            <a:off x="11072070" y="6397600"/>
            <a:ext cx="301723" cy="30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345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5507" y="234313"/>
            <a:ext cx="1198230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Teacher will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point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out 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picture and ask the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about nationalities and language,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will answer using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vocabulary of unit.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1.-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Joao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2.- Are Paty and Alan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Mexican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3.-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portuguese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4.-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Chao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5.-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Are Luciana and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Giovanni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6.-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7.-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Luciana and Giovanni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8.-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Mark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Italy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he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9.-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italian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8" descr="Imagen relacionada">
            <a:extLst>
              <a:ext uri="{FF2B5EF4-FFF2-40B4-BE49-F238E27FC236}">
                <a16:creationId xmlns="" xmlns:a16="http://schemas.microsoft.com/office/drawing/2014/main" id="{DA88A4A6-90DF-4C5D-8790-5FF0409A3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34" y="3770099"/>
            <a:ext cx="1427544" cy="142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Imagen relacionada">
            <a:extLst>
              <a:ext uri="{FF2B5EF4-FFF2-40B4-BE49-F238E27FC236}">
                <a16:creationId xmlns="" xmlns:a16="http://schemas.microsoft.com/office/drawing/2014/main" id="{13433E8F-354B-473E-8D29-ED1314667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678" y="5521309"/>
            <a:ext cx="1221901" cy="134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Resultado de imagen para chinese girl with flag cartoon">
            <a:extLst>
              <a:ext uri="{FF2B5EF4-FFF2-40B4-BE49-F238E27FC236}">
                <a16:creationId xmlns="" xmlns:a16="http://schemas.microsoft.com/office/drawing/2014/main" id="{DDAD9AF7-38D0-4B33-9540-A76CA4AC0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475" y="5473642"/>
            <a:ext cx="1175366" cy="138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Resultado de imagen para argentinian boy  cartoon">
            <a:extLst>
              <a:ext uri="{FF2B5EF4-FFF2-40B4-BE49-F238E27FC236}">
                <a16:creationId xmlns="" xmlns:a16="http://schemas.microsoft.com/office/drawing/2014/main" id="{6FFED182-F30A-4EA9-A643-897AEAD06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692" y="2636542"/>
            <a:ext cx="1842466" cy="138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10730023" y="3324232"/>
            <a:ext cx="12627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Alan and Paty</a:t>
            </a:r>
            <a:endParaRPr lang="es-MX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Imagen relacionada">
            <a:extLst>
              <a:ext uri="{FF2B5EF4-FFF2-40B4-BE49-F238E27FC236}">
                <a16:creationId xmlns="" xmlns:a16="http://schemas.microsoft.com/office/drawing/2014/main" id="{211DD85F-DA58-41CB-8370-0AC26F254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784" y="1445292"/>
            <a:ext cx="1786875" cy="1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8378989" y="1445292"/>
            <a:ext cx="2048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Luciana and Giovanni</a:t>
            </a:r>
            <a:endParaRPr lang="es-MX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9344710" y="6051290"/>
            <a:ext cx="91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Joao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8182492" y="4145741"/>
            <a:ext cx="99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1154897" y="6235956"/>
            <a:ext cx="966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Chao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291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9696" y="77727"/>
            <a:ext cx="119823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Teacher will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point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out a picture,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will answer using clothing vocabulary</a:t>
            </a:r>
          </a:p>
          <a:p>
            <a:pPr>
              <a:lnSpc>
                <a:spcPct val="200000"/>
              </a:lnSpc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1.-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2.-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are 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Variant: Teacher will ask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 name five pictures of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clothing vocabulary</a:t>
            </a:r>
          </a:p>
          <a:p>
            <a:pPr>
              <a:lnSpc>
                <a:spcPct val="200000"/>
              </a:lnSpc>
            </a:pP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0" descr="Resultado de imagen para jeans CARTOON">
            <a:extLst>
              <a:ext uri="{FF2B5EF4-FFF2-40B4-BE49-F238E27FC236}">
                <a16:creationId xmlns="" xmlns:a16="http://schemas.microsoft.com/office/drawing/2014/main" id="{BE6D5528-6A12-4F38-90B0-0EF0E1A01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593" y="3931759"/>
            <a:ext cx="1927067" cy="201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>
            <a:extLst>
              <a:ext uri="{FF2B5EF4-FFF2-40B4-BE49-F238E27FC236}">
                <a16:creationId xmlns="" xmlns:a16="http://schemas.microsoft.com/office/drawing/2014/main" id="{8A20D81A-AE42-45B5-AAB6-9B13EEF4B017}"/>
              </a:ext>
            </a:extLst>
          </p:cNvPr>
          <p:cNvGrpSpPr/>
          <p:nvPr/>
        </p:nvGrpSpPr>
        <p:grpSpPr>
          <a:xfrm>
            <a:off x="2352391" y="3844674"/>
            <a:ext cx="7168202" cy="2319361"/>
            <a:chOff x="-46258" y="5203979"/>
            <a:chExt cx="5559362" cy="2687887"/>
          </a:xfrm>
        </p:grpSpPr>
        <p:pic>
          <p:nvPicPr>
            <p:cNvPr id="5" name="Picture 2" descr="Resultado de imagen para COAT CARTOON">
              <a:extLst>
                <a:ext uri="{FF2B5EF4-FFF2-40B4-BE49-F238E27FC236}">
                  <a16:creationId xmlns="" xmlns:a16="http://schemas.microsoft.com/office/drawing/2014/main" id="{2E3ABCC2-F405-4D88-92C8-FF23C2D888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36" t="7507" r="22290" b="16163"/>
            <a:stretch/>
          </p:blipFill>
          <p:spPr bwMode="auto">
            <a:xfrm>
              <a:off x="-46258" y="5203979"/>
              <a:ext cx="1680867" cy="2450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Resultado de imagen para SOCKS CARTOON">
              <a:extLst>
                <a:ext uri="{FF2B5EF4-FFF2-40B4-BE49-F238E27FC236}">
                  <a16:creationId xmlns="" xmlns:a16="http://schemas.microsoft.com/office/drawing/2014/main" id="{B274A37A-ADCE-4471-8C22-727125FA41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85" b="7612"/>
            <a:stretch/>
          </p:blipFill>
          <p:spPr bwMode="auto">
            <a:xfrm>
              <a:off x="4474235" y="6154848"/>
              <a:ext cx="1038869" cy="1085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Resultado de imagen para SHIRT CARTOON">
              <a:extLst>
                <a:ext uri="{FF2B5EF4-FFF2-40B4-BE49-F238E27FC236}">
                  <a16:creationId xmlns="" xmlns:a16="http://schemas.microsoft.com/office/drawing/2014/main" id="{7A8D25D0-8E21-423F-94ED-1730F12703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87" t="8036" r="5129" b="12679"/>
            <a:stretch/>
          </p:blipFill>
          <p:spPr bwMode="auto">
            <a:xfrm>
              <a:off x="2152650" y="5777316"/>
              <a:ext cx="2114550" cy="2114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14" descr="Resultado de imagen para GLOVES CARTOON">
            <a:extLst>
              <a:ext uri="{FF2B5EF4-FFF2-40B4-BE49-F238E27FC236}">
                <a16:creationId xmlns="" xmlns:a16="http://schemas.microsoft.com/office/drawing/2014/main" id="{057F3D1D-2B93-4DDE-982B-7688FE067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3" b="9130"/>
          <a:stretch/>
        </p:blipFill>
        <p:spPr bwMode="auto">
          <a:xfrm>
            <a:off x="163288" y="4274087"/>
            <a:ext cx="1447063" cy="123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981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5847" y="23298"/>
            <a:ext cx="1198230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Teacher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ask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clothing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1.-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Alicia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wearing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2.-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Sarah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wearing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3.-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Andrea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wearing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4.-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Amanda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wearing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5.-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Alicia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wearing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black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skirt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6.-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Sarah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wearing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blue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higheels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7.-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Andrea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wearing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a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purple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blouse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8.-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Amanda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wearing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blue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skirt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Imagen 2" descr="Imagen que contiene grupo, gente, diferente, surfeando&#10;&#10;Descripción generada automáticamente">
            <a:extLst>
              <a:ext uri="{FF2B5EF4-FFF2-40B4-BE49-F238E27FC236}">
                <a16:creationId xmlns="" xmlns:a16="http://schemas.microsoft.com/office/drawing/2014/main" id="{E895FF17-2E33-4F27-9159-325B58ED25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1" y="1484307"/>
            <a:ext cx="6172200" cy="391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71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5847" y="23298"/>
            <a:ext cx="1198230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Teacher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ask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possessives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1.-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Whose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gloves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  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are mine</a:t>
            </a:r>
          </a:p>
          <a:p>
            <a:pPr>
              <a:lnSpc>
                <a:spcPct val="200000"/>
              </a:lnSpc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2.- Are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Janet´s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boots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3.-Whose laptop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.-Are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Mary´s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glasses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.-Whose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eraser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.-Are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Kathy´s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keys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.-Whose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wallet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.-Is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Tom´s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wallet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4" descr="Resultado de imagen para BOOTS CARTOON">
            <a:extLst>
              <a:ext uri="{FF2B5EF4-FFF2-40B4-BE49-F238E27FC236}">
                <a16:creationId xmlns="" xmlns:a16="http://schemas.microsoft.com/office/drawing/2014/main" id="{3108191F-1AD4-4583-8F80-48A21335B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086" y="2190837"/>
            <a:ext cx="1580658" cy="182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Resultado de imagen para GLOVES CARTOON">
            <a:extLst>
              <a:ext uri="{FF2B5EF4-FFF2-40B4-BE49-F238E27FC236}">
                <a16:creationId xmlns="" xmlns:a16="http://schemas.microsoft.com/office/drawing/2014/main" id="{581AF8EC-8CBB-4BCC-819F-3DE0F6975E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3" b="9130"/>
          <a:stretch/>
        </p:blipFill>
        <p:spPr bwMode="auto">
          <a:xfrm>
            <a:off x="6334887" y="667828"/>
            <a:ext cx="1005540" cy="86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Resultado de imagen para GLASSES CARTOON">
            <a:extLst>
              <a:ext uri="{FF2B5EF4-FFF2-40B4-BE49-F238E27FC236}">
                <a16:creationId xmlns="" xmlns:a16="http://schemas.microsoft.com/office/drawing/2014/main" id="{0369EB91-5383-4AAC-B1CA-4F9508D44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885" y="5626758"/>
            <a:ext cx="1395014" cy="47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Resultado de imagen para WALLET CARTOON">
            <a:extLst>
              <a:ext uri="{FF2B5EF4-FFF2-40B4-BE49-F238E27FC236}">
                <a16:creationId xmlns="" xmlns:a16="http://schemas.microsoft.com/office/drawing/2014/main" id="{6B31F29B-C993-47B6-9EDB-9DC04563D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449" y="2397587"/>
            <a:ext cx="1562200" cy="176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esultado de imagen para eraser cartoon images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88" b="8836"/>
          <a:stretch/>
        </p:blipFill>
        <p:spPr bwMode="auto">
          <a:xfrm>
            <a:off x="5357989" y="2579752"/>
            <a:ext cx="877310" cy="81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Resultado de imagen para laptop cartoon images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90" b="12963"/>
          <a:stretch/>
        </p:blipFill>
        <p:spPr bwMode="auto">
          <a:xfrm>
            <a:off x="4589368" y="4735727"/>
            <a:ext cx="2248289" cy="178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n relacionada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1" t="2407" r="5164" b="13028"/>
          <a:stretch/>
        </p:blipFill>
        <p:spPr bwMode="auto">
          <a:xfrm>
            <a:off x="10258869" y="4126686"/>
            <a:ext cx="1475640" cy="150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10093331" y="5103537"/>
            <a:ext cx="1517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Janet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9937630" y="2631691"/>
            <a:ext cx="1214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Paul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335469" y="2685168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Erick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937709" y="2931942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Mary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7623936" y="4876722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Kathy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060835" y="5009603"/>
            <a:ext cx="1019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Tom</a:t>
            </a:r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176923" y="667828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014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5847" y="23298"/>
            <a:ext cx="119823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Teacher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ask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weather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1.-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weather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Toronto?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warm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2.-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weather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Florida?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cold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3.-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weather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Rio de Janeiro?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hot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weather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Mexico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cold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Variant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Teacher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ask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describe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seasons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weather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056" y="947056"/>
            <a:ext cx="2054686" cy="2383971"/>
          </a:xfrm>
          <a:prstGeom prst="rect">
            <a:avLst/>
          </a:prstGeom>
        </p:spPr>
      </p:pic>
      <p:pic>
        <p:nvPicPr>
          <p:cNvPr id="4" name="Picture 4" descr="Imagen relacionada">
            <a:extLst>
              <a:ext uri="{FF2B5EF4-FFF2-40B4-BE49-F238E27FC236}">
                <a16:creationId xmlns="" xmlns:a16="http://schemas.microsoft.com/office/drawing/2014/main" id="{4D5E0147-754B-49A2-BD37-CF16F122F7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7" t="-795" r="17442" b="-1"/>
          <a:stretch/>
        </p:blipFill>
        <p:spPr bwMode="auto">
          <a:xfrm>
            <a:off x="9816788" y="947056"/>
            <a:ext cx="2198551" cy="23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A8ACCCA9-19C8-49BA-9189-2874D1BD1A91}"/>
              </a:ext>
            </a:extLst>
          </p:cNvPr>
          <p:cNvSpPr txBox="1"/>
          <p:nvPr/>
        </p:nvSpPr>
        <p:spPr>
          <a:xfrm>
            <a:off x="7094218" y="2737931"/>
            <a:ext cx="27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New York</a:t>
            </a:r>
            <a:endParaRPr lang="es-MX" sz="2400" b="1" dirty="0"/>
          </a:p>
        </p:txBody>
      </p:sp>
      <p:pic>
        <p:nvPicPr>
          <p:cNvPr id="6" name="Picture 2" descr="Resultado de imagen para weather and thermometer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20" t="2011" r="2495" b="56622"/>
          <a:stretch/>
        </p:blipFill>
        <p:spPr bwMode="auto">
          <a:xfrm>
            <a:off x="11606675" y="2538659"/>
            <a:ext cx="361101" cy="74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para weather and thermometer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0" t="50519" r="54627" b="8657"/>
          <a:stretch/>
        </p:blipFill>
        <p:spPr bwMode="auto">
          <a:xfrm>
            <a:off x="8859936" y="2575596"/>
            <a:ext cx="272655" cy="7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8" descr="Resultado de imagen para windy fall day"/>
          <p:cNvSpPr>
            <a:spLocks noChangeAspect="1" noChangeArrowheads="1"/>
          </p:cNvSpPr>
          <p:nvPr/>
        </p:nvSpPr>
        <p:spPr bwMode="auto">
          <a:xfrm>
            <a:off x="3783419" y="-3472589"/>
            <a:ext cx="105955" cy="10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54C155B7-B40D-4B4D-807B-EFAD3A7E6D95}"/>
              </a:ext>
            </a:extLst>
          </p:cNvPr>
          <p:cNvSpPr txBox="1"/>
          <p:nvPr/>
        </p:nvSpPr>
        <p:spPr>
          <a:xfrm>
            <a:off x="10510935" y="2817556"/>
            <a:ext cx="2913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rgbClr val="0070C0"/>
                </a:solidFill>
              </a:rPr>
              <a:t>Toronto</a:t>
            </a:r>
          </a:p>
        </p:txBody>
      </p:sp>
    </p:spTree>
    <p:extLst>
      <p:ext uri="{BB962C8B-B14F-4D97-AF65-F5344CB8AC3E}">
        <p14:creationId xmlns:p14="http://schemas.microsoft.com/office/powerpoint/2010/main" val="8901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910</Words>
  <Application>Microsoft Office PowerPoint</Application>
  <PresentationFormat>Panorámica</PresentationFormat>
  <Paragraphs>142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Cuenta Microsoft</cp:lastModifiedBy>
  <cp:revision>27</cp:revision>
  <dcterms:created xsi:type="dcterms:W3CDTF">2020-01-09T22:54:22Z</dcterms:created>
  <dcterms:modified xsi:type="dcterms:W3CDTF">2021-05-25T15:04:49Z</dcterms:modified>
</cp:coreProperties>
</file>