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59" r:id="rId5"/>
    <p:sldId id="271" r:id="rId6"/>
    <p:sldId id="260" r:id="rId7"/>
    <p:sldId id="292" r:id="rId8"/>
    <p:sldId id="268" r:id="rId9"/>
    <p:sldId id="269" r:id="rId10"/>
    <p:sldId id="293" r:id="rId11"/>
    <p:sldId id="263" r:id="rId12"/>
    <p:sldId id="264" r:id="rId13"/>
    <p:sldId id="274" r:id="rId14"/>
    <p:sldId id="294" r:id="rId15"/>
    <p:sldId id="265" r:id="rId16"/>
    <p:sldId id="275" r:id="rId17"/>
    <p:sldId id="295" r:id="rId18"/>
    <p:sldId id="276" r:id="rId19"/>
    <p:sldId id="287" r:id="rId20"/>
    <p:sldId id="279" r:id="rId21"/>
    <p:sldId id="278" r:id="rId22"/>
    <p:sldId id="298" r:id="rId23"/>
    <p:sldId id="280" r:id="rId24"/>
    <p:sldId id="297" r:id="rId25"/>
    <p:sldId id="281" r:id="rId26"/>
    <p:sldId id="296"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y Tere Cerda" initials="MT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880" y="40"/>
      </p:cViewPr>
      <p:guideLst/>
    </p:cSldViewPr>
  </p:slideViewPr>
  <p:notesTextViewPr>
    <p:cViewPr>
      <p:scale>
        <a:sx n="3" d="2"/>
        <a:sy n="3" d="2"/>
      </p:scale>
      <p:origin x="0" y="0"/>
    </p:cViewPr>
  </p:notesTextViewPr>
  <p:sorterViewPr>
    <p:cViewPr varScale="1">
      <p:scale>
        <a:sx n="100" d="100"/>
        <a:sy n="100" d="100"/>
      </p:scale>
      <p:origin x="0" y="-664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adalupe Hernández" userId="22101b1e138c7119" providerId="LiveId" clId="{3013FA8E-80C6-4899-9A16-71345D8D3D8B}"/>
    <pc:docChg chg="custSel delSld modSld">
      <pc:chgData name="Guadalupe Hernández" userId="22101b1e138c7119" providerId="LiveId" clId="{3013FA8E-80C6-4899-9A16-71345D8D3D8B}" dt="2021-08-16T23:56:52.562" v="13" actId="13926"/>
      <pc:docMkLst>
        <pc:docMk/>
      </pc:docMkLst>
      <pc:sldChg chg="modSp mod">
        <pc:chgData name="Guadalupe Hernández" userId="22101b1e138c7119" providerId="LiveId" clId="{3013FA8E-80C6-4899-9A16-71345D8D3D8B}" dt="2021-08-16T23:56:52.562" v="13" actId="13926"/>
        <pc:sldMkLst>
          <pc:docMk/>
          <pc:sldMk cId="0" sldId="268"/>
        </pc:sldMkLst>
        <pc:spChg chg="mod">
          <ac:chgData name="Guadalupe Hernández" userId="22101b1e138c7119" providerId="LiveId" clId="{3013FA8E-80C6-4899-9A16-71345D8D3D8B}" dt="2021-08-16T23:56:52.562" v="13" actId="13926"/>
          <ac:spMkLst>
            <pc:docMk/>
            <pc:sldMk cId="0" sldId="268"/>
            <ac:spMk id="3" creationId="{9EEE878B-0C65-42CA-A346-20BD11208D6D}"/>
          </ac:spMkLst>
        </pc:spChg>
      </pc:sldChg>
      <pc:sldChg chg="delSp modSp mod">
        <pc:chgData name="Guadalupe Hernández" userId="22101b1e138c7119" providerId="LiveId" clId="{3013FA8E-80C6-4899-9A16-71345D8D3D8B}" dt="2021-08-16T23:56:14.463" v="12" actId="20577"/>
        <pc:sldMkLst>
          <pc:docMk/>
          <pc:sldMk cId="0" sldId="281"/>
        </pc:sldMkLst>
        <pc:spChg chg="mod">
          <ac:chgData name="Guadalupe Hernández" userId="22101b1e138c7119" providerId="LiveId" clId="{3013FA8E-80C6-4899-9A16-71345D8D3D8B}" dt="2021-08-16T23:56:14.463" v="12" actId="20577"/>
          <ac:spMkLst>
            <pc:docMk/>
            <pc:sldMk cId="0" sldId="281"/>
            <ac:spMk id="364" creationId="{00000000-0000-0000-0000-000000000000}"/>
          </ac:spMkLst>
        </pc:spChg>
        <pc:picChg chg="del">
          <ac:chgData name="Guadalupe Hernández" userId="22101b1e138c7119" providerId="LiveId" clId="{3013FA8E-80C6-4899-9A16-71345D8D3D8B}" dt="2021-08-16T23:55:41.232" v="0" actId="478"/>
          <ac:picMkLst>
            <pc:docMk/>
            <pc:sldMk cId="0" sldId="281"/>
            <ac:picMk id="9" creationId="{3FDBD1C8-F503-43C9-B288-AF1DCA607E1D}"/>
          </ac:picMkLst>
        </pc:picChg>
      </pc:sldChg>
      <pc:sldChg chg="del">
        <pc:chgData name="Guadalupe Hernández" userId="22101b1e138c7119" providerId="LiveId" clId="{3013FA8E-80C6-4899-9A16-71345D8D3D8B}" dt="2021-08-16T23:55:48.629" v="1" actId="2696"/>
        <pc:sldMkLst>
          <pc:docMk/>
          <pc:sldMk cId="0" sldId="282"/>
        </pc:sldMkLst>
      </pc:sldChg>
      <pc:sldChg chg="del">
        <pc:chgData name="Guadalupe Hernández" userId="22101b1e138c7119" providerId="LiveId" clId="{3013FA8E-80C6-4899-9A16-71345D8D3D8B}" dt="2021-08-16T23:55:51.522" v="2" actId="2696"/>
        <pc:sldMkLst>
          <pc:docMk/>
          <pc:sldMk cId="1030004800" sldId="29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27C476-C393-4403-AD62-596C3D67756D}"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s-MX"/>
        </a:p>
      </dgm:t>
    </dgm:pt>
    <dgm:pt modelId="{F147A3E8-FC12-48C8-903B-01B7A3B046F8}">
      <dgm:prSet phldrT="[Texto]"/>
      <dgm:spPr/>
      <dgm:t>
        <a:bodyPr/>
        <a:lstStyle/>
        <a:p>
          <a:r>
            <a:rPr lang="es-MX" b="1" dirty="0"/>
            <a:t>UNIDAD 1 </a:t>
          </a:r>
        </a:p>
      </dgm:t>
    </dgm:pt>
    <dgm:pt modelId="{8ADD1183-E12A-43DC-A523-93FBDF0DB235}" type="parTrans" cxnId="{A2DE9DB8-F81B-4A61-9B91-13085BC6980C}">
      <dgm:prSet/>
      <dgm:spPr/>
      <dgm:t>
        <a:bodyPr/>
        <a:lstStyle/>
        <a:p>
          <a:endParaRPr lang="es-MX"/>
        </a:p>
      </dgm:t>
    </dgm:pt>
    <dgm:pt modelId="{59817BE9-72A0-43E8-8BAD-19A6D563EE1B}" type="sibTrans" cxnId="{A2DE9DB8-F81B-4A61-9B91-13085BC6980C}">
      <dgm:prSet/>
      <dgm:spPr/>
      <dgm:t>
        <a:bodyPr/>
        <a:lstStyle/>
        <a:p>
          <a:endParaRPr lang="es-MX"/>
        </a:p>
      </dgm:t>
    </dgm:pt>
    <dgm:pt modelId="{2C10E171-9CEB-43F7-ADF9-B462AF07D1C9}">
      <dgm:prSet phldrT="[Texto]" custT="1"/>
      <dgm:spPr/>
      <dgm:t>
        <a:bodyPr/>
        <a:lstStyle/>
        <a:p>
          <a:pPr algn="l"/>
          <a:r>
            <a:rPr lang="es-MX" sz="2200" dirty="0"/>
            <a:t> </a:t>
          </a:r>
        </a:p>
      </dgm:t>
    </dgm:pt>
    <dgm:pt modelId="{03AB2B7D-6E73-472B-A7AB-C67089ADB782}" type="parTrans" cxnId="{B4234A26-E9E7-4CB6-8CB0-6800B93E31F7}">
      <dgm:prSet/>
      <dgm:spPr/>
      <dgm:t>
        <a:bodyPr/>
        <a:lstStyle/>
        <a:p>
          <a:endParaRPr lang="es-MX"/>
        </a:p>
      </dgm:t>
    </dgm:pt>
    <dgm:pt modelId="{2B74D2F2-68C7-4135-9A6F-FCC02593246A}" type="sibTrans" cxnId="{B4234A26-E9E7-4CB6-8CB0-6800B93E31F7}">
      <dgm:prSet/>
      <dgm:spPr/>
      <dgm:t>
        <a:bodyPr/>
        <a:lstStyle/>
        <a:p>
          <a:endParaRPr lang="es-MX"/>
        </a:p>
      </dgm:t>
    </dgm:pt>
    <dgm:pt modelId="{26E6FEC5-926C-4EE8-BCD1-4437B9F05BFA}">
      <dgm:prSet phldrT="[Texto]"/>
      <dgm:spPr/>
      <dgm:t>
        <a:bodyPr/>
        <a:lstStyle/>
        <a:p>
          <a:r>
            <a:rPr lang="es-MX" b="1" dirty="0"/>
            <a:t>UNIDAD 2</a:t>
          </a:r>
        </a:p>
      </dgm:t>
    </dgm:pt>
    <dgm:pt modelId="{B301BD27-FF63-4124-A499-D0AD11E9F2C4}" type="parTrans" cxnId="{036F14F0-1BC6-42F7-A1EA-BA3728F6A062}">
      <dgm:prSet/>
      <dgm:spPr/>
      <dgm:t>
        <a:bodyPr/>
        <a:lstStyle/>
        <a:p>
          <a:endParaRPr lang="es-MX"/>
        </a:p>
      </dgm:t>
    </dgm:pt>
    <dgm:pt modelId="{EB40BB0F-DD7A-4401-B47B-CCA732C671D6}" type="sibTrans" cxnId="{036F14F0-1BC6-42F7-A1EA-BA3728F6A062}">
      <dgm:prSet/>
      <dgm:spPr/>
      <dgm:t>
        <a:bodyPr/>
        <a:lstStyle/>
        <a:p>
          <a:endParaRPr lang="es-MX"/>
        </a:p>
      </dgm:t>
    </dgm:pt>
    <dgm:pt modelId="{415CC43B-6A8C-4BD1-97E8-CC15940FE5F9}">
      <dgm:prSet phldrT="[Texto]" custT="1"/>
      <dgm:spPr/>
      <dgm:t>
        <a:bodyPr/>
        <a:lstStyle/>
        <a:p>
          <a:r>
            <a:rPr lang="es-MX" sz="2200" b="1" dirty="0"/>
            <a:t>Aprender a investigar investigando</a:t>
          </a:r>
        </a:p>
      </dgm:t>
    </dgm:pt>
    <dgm:pt modelId="{D20F0CF6-2797-4BDC-A909-DD3AB4965E63}" type="parTrans" cxnId="{18481440-E19B-4404-A3A1-547F1490024B}">
      <dgm:prSet/>
      <dgm:spPr/>
      <dgm:t>
        <a:bodyPr/>
        <a:lstStyle/>
        <a:p>
          <a:endParaRPr lang="es-MX"/>
        </a:p>
      </dgm:t>
    </dgm:pt>
    <dgm:pt modelId="{4635469C-80F6-4E0E-A562-5D99E74A7909}" type="sibTrans" cxnId="{18481440-E19B-4404-A3A1-547F1490024B}">
      <dgm:prSet/>
      <dgm:spPr/>
      <dgm:t>
        <a:bodyPr/>
        <a:lstStyle/>
        <a:p>
          <a:endParaRPr lang="es-MX"/>
        </a:p>
      </dgm:t>
    </dgm:pt>
    <dgm:pt modelId="{4931CB71-0D98-47F8-A0EC-6BE6053E1E32}">
      <dgm:prSet custT="1"/>
      <dgm:spPr/>
      <dgm:t>
        <a:bodyPr/>
        <a:lstStyle/>
        <a:p>
          <a:pPr algn="just"/>
          <a:r>
            <a:rPr lang="es-MX" sz="2200" b="1" dirty="0"/>
            <a:t>De la investigación educativa y la práctica docente. Elementos teórico-metodológicos para su desarrollo</a:t>
          </a:r>
        </a:p>
      </dgm:t>
    </dgm:pt>
    <dgm:pt modelId="{D29CD113-6900-4D88-B90A-A63332FEE92D}" type="parTrans" cxnId="{7F778E56-8F4A-4620-96AA-BCF1270D09F9}">
      <dgm:prSet/>
      <dgm:spPr/>
      <dgm:t>
        <a:bodyPr/>
        <a:lstStyle/>
        <a:p>
          <a:endParaRPr lang="es-MX"/>
        </a:p>
      </dgm:t>
    </dgm:pt>
    <dgm:pt modelId="{D9C30711-E21E-4260-B1FD-3277AC664C6D}" type="sibTrans" cxnId="{7F778E56-8F4A-4620-96AA-BCF1270D09F9}">
      <dgm:prSet/>
      <dgm:spPr/>
      <dgm:t>
        <a:bodyPr/>
        <a:lstStyle/>
        <a:p>
          <a:endParaRPr lang="es-MX"/>
        </a:p>
      </dgm:t>
    </dgm:pt>
    <dgm:pt modelId="{F31AD6AC-3EE6-4B97-BC2F-381563A07B74}" type="pres">
      <dgm:prSet presAssocID="{4227C476-C393-4403-AD62-596C3D67756D}" presName="Name0" presStyleCnt="0">
        <dgm:presLayoutVars>
          <dgm:chMax/>
          <dgm:chPref/>
          <dgm:dir/>
        </dgm:presLayoutVars>
      </dgm:prSet>
      <dgm:spPr/>
      <dgm:t>
        <a:bodyPr/>
        <a:lstStyle/>
        <a:p>
          <a:endParaRPr lang="es-ES"/>
        </a:p>
      </dgm:t>
    </dgm:pt>
    <dgm:pt modelId="{8F4734E0-A28D-4F18-AC28-BB8FBD98F7AE}" type="pres">
      <dgm:prSet presAssocID="{F147A3E8-FC12-48C8-903B-01B7A3B046F8}" presName="parenttextcomposite" presStyleCnt="0"/>
      <dgm:spPr/>
    </dgm:pt>
    <dgm:pt modelId="{6D556791-72FE-4E43-ACFF-E2E9ED7BDD6E}" type="pres">
      <dgm:prSet presAssocID="{F147A3E8-FC12-48C8-903B-01B7A3B046F8}" presName="parenttext" presStyleLbl="revTx" presStyleIdx="0" presStyleCnt="2" custScaleX="32877" custLinFactNeighborX="187" custLinFactNeighborY="-62292">
        <dgm:presLayoutVars>
          <dgm:chMax/>
          <dgm:chPref val="2"/>
          <dgm:bulletEnabled val="1"/>
        </dgm:presLayoutVars>
      </dgm:prSet>
      <dgm:spPr/>
      <dgm:t>
        <a:bodyPr/>
        <a:lstStyle/>
        <a:p>
          <a:endParaRPr lang="es-ES"/>
        </a:p>
      </dgm:t>
    </dgm:pt>
    <dgm:pt modelId="{10B361A7-0893-4DCA-B93C-3EBC7AC4C704}" type="pres">
      <dgm:prSet presAssocID="{F147A3E8-FC12-48C8-903B-01B7A3B046F8}" presName="composite" presStyleCnt="0"/>
      <dgm:spPr/>
    </dgm:pt>
    <dgm:pt modelId="{EC4A72A2-3804-428C-AAEA-268AC245D803}" type="pres">
      <dgm:prSet presAssocID="{F147A3E8-FC12-48C8-903B-01B7A3B046F8}" presName="chevron1" presStyleLbl="alignNode1" presStyleIdx="0" presStyleCnt="14"/>
      <dgm:spPr/>
    </dgm:pt>
    <dgm:pt modelId="{EA1C7417-B671-4E39-A886-0454ECD67CBD}" type="pres">
      <dgm:prSet presAssocID="{F147A3E8-FC12-48C8-903B-01B7A3B046F8}" presName="chevron2" presStyleLbl="alignNode1" presStyleIdx="1" presStyleCnt="14"/>
      <dgm:spPr/>
    </dgm:pt>
    <dgm:pt modelId="{718E1839-B93B-4FF5-A1A2-08E69732B77B}" type="pres">
      <dgm:prSet presAssocID="{F147A3E8-FC12-48C8-903B-01B7A3B046F8}" presName="chevron3" presStyleLbl="alignNode1" presStyleIdx="2" presStyleCnt="14"/>
      <dgm:spPr/>
    </dgm:pt>
    <dgm:pt modelId="{A44F6A78-E149-41B0-BA2C-788D694EEEEB}" type="pres">
      <dgm:prSet presAssocID="{F147A3E8-FC12-48C8-903B-01B7A3B046F8}" presName="chevron4" presStyleLbl="alignNode1" presStyleIdx="3" presStyleCnt="14"/>
      <dgm:spPr/>
    </dgm:pt>
    <dgm:pt modelId="{15E4D301-826D-4572-B0E2-84E2DFC0B4BC}" type="pres">
      <dgm:prSet presAssocID="{F147A3E8-FC12-48C8-903B-01B7A3B046F8}" presName="chevron5" presStyleLbl="alignNode1" presStyleIdx="4" presStyleCnt="14"/>
      <dgm:spPr/>
    </dgm:pt>
    <dgm:pt modelId="{A2438E8C-28E5-42B7-A0F4-31C8E9C5A02C}" type="pres">
      <dgm:prSet presAssocID="{F147A3E8-FC12-48C8-903B-01B7A3B046F8}" presName="chevron6" presStyleLbl="alignNode1" presStyleIdx="5" presStyleCnt="14"/>
      <dgm:spPr/>
    </dgm:pt>
    <dgm:pt modelId="{5FF2468C-803A-4754-AE9C-CAA64D6211BC}" type="pres">
      <dgm:prSet presAssocID="{F147A3E8-FC12-48C8-903B-01B7A3B046F8}" presName="chevron7" presStyleLbl="alignNode1" presStyleIdx="6" presStyleCnt="14"/>
      <dgm:spPr/>
    </dgm:pt>
    <dgm:pt modelId="{891910B0-2E4B-4E89-B315-72C4BC01C773}" type="pres">
      <dgm:prSet presAssocID="{F147A3E8-FC12-48C8-903B-01B7A3B046F8}" presName="childtext" presStyleLbl="solidFgAcc1" presStyleIdx="0" presStyleCnt="2" custLinFactNeighborX="1663" custLinFactNeighborY="-3036">
        <dgm:presLayoutVars>
          <dgm:chMax/>
          <dgm:chPref val="0"/>
          <dgm:bulletEnabled val="1"/>
        </dgm:presLayoutVars>
      </dgm:prSet>
      <dgm:spPr/>
      <dgm:t>
        <a:bodyPr/>
        <a:lstStyle/>
        <a:p>
          <a:endParaRPr lang="es-ES"/>
        </a:p>
      </dgm:t>
    </dgm:pt>
    <dgm:pt modelId="{D73A3EC1-6313-44E0-A867-B607D9385741}" type="pres">
      <dgm:prSet presAssocID="{59817BE9-72A0-43E8-8BAD-19A6D563EE1B}" presName="sibTrans" presStyleCnt="0"/>
      <dgm:spPr/>
    </dgm:pt>
    <dgm:pt modelId="{B6F6C298-5040-4820-8432-C1FB45AB64CF}" type="pres">
      <dgm:prSet presAssocID="{26E6FEC5-926C-4EE8-BCD1-4437B9F05BFA}" presName="parenttextcomposite" presStyleCnt="0"/>
      <dgm:spPr/>
    </dgm:pt>
    <dgm:pt modelId="{6C430744-1920-4B83-B1C7-FB3C98CA9E6E}" type="pres">
      <dgm:prSet presAssocID="{26E6FEC5-926C-4EE8-BCD1-4437B9F05BFA}" presName="parenttext" presStyleLbl="revTx" presStyleIdx="1" presStyleCnt="2" custLinFactNeighborX="188" custLinFactNeighborY="4121">
        <dgm:presLayoutVars>
          <dgm:chMax/>
          <dgm:chPref val="2"/>
          <dgm:bulletEnabled val="1"/>
        </dgm:presLayoutVars>
      </dgm:prSet>
      <dgm:spPr/>
      <dgm:t>
        <a:bodyPr/>
        <a:lstStyle/>
        <a:p>
          <a:endParaRPr lang="es-ES"/>
        </a:p>
      </dgm:t>
    </dgm:pt>
    <dgm:pt modelId="{6EEAD696-17F7-4331-BAA8-C091D11B1728}" type="pres">
      <dgm:prSet presAssocID="{26E6FEC5-926C-4EE8-BCD1-4437B9F05BFA}" presName="composite" presStyleCnt="0"/>
      <dgm:spPr/>
    </dgm:pt>
    <dgm:pt modelId="{2F1D458D-F7C1-45BE-B3D8-3EC34B55E3DD}" type="pres">
      <dgm:prSet presAssocID="{26E6FEC5-926C-4EE8-BCD1-4437B9F05BFA}" presName="chevron1" presStyleLbl="alignNode1" presStyleIdx="7" presStyleCnt="14"/>
      <dgm:spPr/>
    </dgm:pt>
    <dgm:pt modelId="{2C634AE9-D6DE-4346-99C2-F3A357B836DA}" type="pres">
      <dgm:prSet presAssocID="{26E6FEC5-926C-4EE8-BCD1-4437B9F05BFA}" presName="chevron2" presStyleLbl="alignNode1" presStyleIdx="8" presStyleCnt="14"/>
      <dgm:spPr/>
    </dgm:pt>
    <dgm:pt modelId="{B68021C6-F1FC-47F5-B32B-E4CA0C57C31A}" type="pres">
      <dgm:prSet presAssocID="{26E6FEC5-926C-4EE8-BCD1-4437B9F05BFA}" presName="chevron3" presStyleLbl="alignNode1" presStyleIdx="9" presStyleCnt="14"/>
      <dgm:spPr/>
    </dgm:pt>
    <dgm:pt modelId="{4D6C3D09-A6B2-4C9B-9BEF-966F8FD4313D}" type="pres">
      <dgm:prSet presAssocID="{26E6FEC5-926C-4EE8-BCD1-4437B9F05BFA}" presName="chevron4" presStyleLbl="alignNode1" presStyleIdx="10" presStyleCnt="14"/>
      <dgm:spPr/>
    </dgm:pt>
    <dgm:pt modelId="{A31C9749-1484-411F-9BE6-0BC301324FE0}" type="pres">
      <dgm:prSet presAssocID="{26E6FEC5-926C-4EE8-BCD1-4437B9F05BFA}" presName="chevron5" presStyleLbl="alignNode1" presStyleIdx="11" presStyleCnt="14"/>
      <dgm:spPr/>
    </dgm:pt>
    <dgm:pt modelId="{27C9E43E-367F-4CA6-9CD0-AC0BEA2B22F0}" type="pres">
      <dgm:prSet presAssocID="{26E6FEC5-926C-4EE8-BCD1-4437B9F05BFA}" presName="chevron6" presStyleLbl="alignNode1" presStyleIdx="12" presStyleCnt="14"/>
      <dgm:spPr/>
    </dgm:pt>
    <dgm:pt modelId="{CFAC865C-80DB-48ED-ADB5-8D0D60BCA486}" type="pres">
      <dgm:prSet presAssocID="{26E6FEC5-926C-4EE8-BCD1-4437B9F05BFA}" presName="chevron7" presStyleLbl="alignNode1" presStyleIdx="13" presStyleCnt="14"/>
      <dgm:spPr/>
    </dgm:pt>
    <dgm:pt modelId="{9E84DF1C-81F2-49D2-8EDD-9AD511E7AA52}" type="pres">
      <dgm:prSet presAssocID="{26E6FEC5-926C-4EE8-BCD1-4437B9F05BFA}" presName="childtext" presStyleLbl="solidFgAcc1" presStyleIdx="1" presStyleCnt="2" custScaleX="103551">
        <dgm:presLayoutVars>
          <dgm:chMax/>
          <dgm:chPref val="0"/>
          <dgm:bulletEnabled val="1"/>
        </dgm:presLayoutVars>
      </dgm:prSet>
      <dgm:spPr/>
      <dgm:t>
        <a:bodyPr/>
        <a:lstStyle/>
        <a:p>
          <a:endParaRPr lang="es-ES"/>
        </a:p>
      </dgm:t>
    </dgm:pt>
  </dgm:ptLst>
  <dgm:cxnLst>
    <dgm:cxn modelId="{279B86DE-E72C-4CF0-A461-04B0D5EA852C}" type="presOf" srcId="{F147A3E8-FC12-48C8-903B-01B7A3B046F8}" destId="{6D556791-72FE-4E43-ACFF-E2E9ED7BDD6E}" srcOrd="0" destOrd="0" presId="urn:microsoft.com/office/officeart/2008/layout/VerticalAccentList"/>
    <dgm:cxn modelId="{B4234A26-E9E7-4CB6-8CB0-6800B93E31F7}" srcId="{F147A3E8-FC12-48C8-903B-01B7A3B046F8}" destId="{2C10E171-9CEB-43F7-ADF9-B462AF07D1C9}" srcOrd="0" destOrd="0" parTransId="{03AB2B7D-6E73-472B-A7AB-C67089ADB782}" sibTransId="{2B74D2F2-68C7-4135-9A6F-FCC02593246A}"/>
    <dgm:cxn modelId="{036F14F0-1BC6-42F7-A1EA-BA3728F6A062}" srcId="{4227C476-C393-4403-AD62-596C3D67756D}" destId="{26E6FEC5-926C-4EE8-BCD1-4437B9F05BFA}" srcOrd="1" destOrd="0" parTransId="{B301BD27-FF63-4124-A499-D0AD11E9F2C4}" sibTransId="{EB40BB0F-DD7A-4401-B47B-CCA732C671D6}"/>
    <dgm:cxn modelId="{A2DE9DB8-F81B-4A61-9B91-13085BC6980C}" srcId="{4227C476-C393-4403-AD62-596C3D67756D}" destId="{F147A3E8-FC12-48C8-903B-01B7A3B046F8}" srcOrd="0" destOrd="0" parTransId="{8ADD1183-E12A-43DC-A523-93FBDF0DB235}" sibTransId="{59817BE9-72A0-43E8-8BAD-19A6D563EE1B}"/>
    <dgm:cxn modelId="{B1B9F74C-77B9-4139-B102-F7FFDAD6B302}" type="presOf" srcId="{4227C476-C393-4403-AD62-596C3D67756D}" destId="{F31AD6AC-3EE6-4B97-BC2F-381563A07B74}" srcOrd="0" destOrd="0" presId="urn:microsoft.com/office/officeart/2008/layout/VerticalAccentList"/>
    <dgm:cxn modelId="{18481440-E19B-4404-A3A1-547F1490024B}" srcId="{26E6FEC5-926C-4EE8-BCD1-4437B9F05BFA}" destId="{415CC43B-6A8C-4BD1-97E8-CC15940FE5F9}" srcOrd="0" destOrd="0" parTransId="{D20F0CF6-2797-4BDC-A909-DD3AB4965E63}" sibTransId="{4635469C-80F6-4E0E-A562-5D99E74A7909}"/>
    <dgm:cxn modelId="{7F778E56-8F4A-4620-96AA-BCF1270D09F9}" srcId="{F147A3E8-FC12-48C8-903B-01B7A3B046F8}" destId="{4931CB71-0D98-47F8-A0EC-6BE6053E1E32}" srcOrd="1" destOrd="0" parTransId="{D29CD113-6900-4D88-B90A-A63332FEE92D}" sibTransId="{D9C30711-E21E-4260-B1FD-3277AC664C6D}"/>
    <dgm:cxn modelId="{66A53A33-8112-47AE-8100-F1BC87D5EA13}" type="presOf" srcId="{2C10E171-9CEB-43F7-ADF9-B462AF07D1C9}" destId="{891910B0-2E4B-4E89-B315-72C4BC01C773}" srcOrd="0" destOrd="0" presId="urn:microsoft.com/office/officeart/2008/layout/VerticalAccentList"/>
    <dgm:cxn modelId="{802994F9-6269-4983-A501-FC187BB8DD1B}" type="presOf" srcId="{4931CB71-0D98-47F8-A0EC-6BE6053E1E32}" destId="{891910B0-2E4B-4E89-B315-72C4BC01C773}" srcOrd="0" destOrd="1" presId="urn:microsoft.com/office/officeart/2008/layout/VerticalAccentList"/>
    <dgm:cxn modelId="{997FF453-4820-4732-8F5F-FAE6125AAA03}" type="presOf" srcId="{415CC43B-6A8C-4BD1-97E8-CC15940FE5F9}" destId="{9E84DF1C-81F2-49D2-8EDD-9AD511E7AA52}" srcOrd="0" destOrd="0" presId="urn:microsoft.com/office/officeart/2008/layout/VerticalAccentList"/>
    <dgm:cxn modelId="{D87CA460-7BEA-4091-ACC2-B0846B7A0045}" type="presOf" srcId="{26E6FEC5-926C-4EE8-BCD1-4437B9F05BFA}" destId="{6C430744-1920-4B83-B1C7-FB3C98CA9E6E}" srcOrd="0" destOrd="0" presId="urn:microsoft.com/office/officeart/2008/layout/VerticalAccentList"/>
    <dgm:cxn modelId="{458F98B3-D324-47A8-948B-7A81EBD8F7B3}" type="presParOf" srcId="{F31AD6AC-3EE6-4B97-BC2F-381563A07B74}" destId="{8F4734E0-A28D-4F18-AC28-BB8FBD98F7AE}" srcOrd="0" destOrd="0" presId="urn:microsoft.com/office/officeart/2008/layout/VerticalAccentList"/>
    <dgm:cxn modelId="{B6B78ECE-C1E2-4589-8A5F-501AA2A666B4}" type="presParOf" srcId="{8F4734E0-A28D-4F18-AC28-BB8FBD98F7AE}" destId="{6D556791-72FE-4E43-ACFF-E2E9ED7BDD6E}" srcOrd="0" destOrd="0" presId="urn:microsoft.com/office/officeart/2008/layout/VerticalAccentList"/>
    <dgm:cxn modelId="{2387A50D-95D4-4774-83DC-1295B3ABD006}" type="presParOf" srcId="{F31AD6AC-3EE6-4B97-BC2F-381563A07B74}" destId="{10B361A7-0893-4DCA-B93C-3EBC7AC4C704}" srcOrd="1" destOrd="0" presId="urn:microsoft.com/office/officeart/2008/layout/VerticalAccentList"/>
    <dgm:cxn modelId="{7C07705B-9EB0-4A7F-9A95-BF54092EAD57}" type="presParOf" srcId="{10B361A7-0893-4DCA-B93C-3EBC7AC4C704}" destId="{EC4A72A2-3804-428C-AAEA-268AC245D803}" srcOrd="0" destOrd="0" presId="urn:microsoft.com/office/officeart/2008/layout/VerticalAccentList"/>
    <dgm:cxn modelId="{A120B076-1343-49DB-9348-743B5B607D77}" type="presParOf" srcId="{10B361A7-0893-4DCA-B93C-3EBC7AC4C704}" destId="{EA1C7417-B671-4E39-A886-0454ECD67CBD}" srcOrd="1" destOrd="0" presId="urn:microsoft.com/office/officeart/2008/layout/VerticalAccentList"/>
    <dgm:cxn modelId="{1A30D6D8-0F9F-4827-9C50-5DA76C705E13}" type="presParOf" srcId="{10B361A7-0893-4DCA-B93C-3EBC7AC4C704}" destId="{718E1839-B93B-4FF5-A1A2-08E69732B77B}" srcOrd="2" destOrd="0" presId="urn:microsoft.com/office/officeart/2008/layout/VerticalAccentList"/>
    <dgm:cxn modelId="{77CE01FF-D2CE-4938-8084-965D107ADD0E}" type="presParOf" srcId="{10B361A7-0893-4DCA-B93C-3EBC7AC4C704}" destId="{A44F6A78-E149-41B0-BA2C-788D694EEEEB}" srcOrd="3" destOrd="0" presId="urn:microsoft.com/office/officeart/2008/layout/VerticalAccentList"/>
    <dgm:cxn modelId="{F31EE1A7-AB69-410B-9478-CC0C3F58821F}" type="presParOf" srcId="{10B361A7-0893-4DCA-B93C-3EBC7AC4C704}" destId="{15E4D301-826D-4572-B0E2-84E2DFC0B4BC}" srcOrd="4" destOrd="0" presId="urn:microsoft.com/office/officeart/2008/layout/VerticalAccentList"/>
    <dgm:cxn modelId="{25E9A7FC-AF95-4ECA-B8C9-CE34D1A6E04E}" type="presParOf" srcId="{10B361A7-0893-4DCA-B93C-3EBC7AC4C704}" destId="{A2438E8C-28E5-42B7-A0F4-31C8E9C5A02C}" srcOrd="5" destOrd="0" presId="urn:microsoft.com/office/officeart/2008/layout/VerticalAccentList"/>
    <dgm:cxn modelId="{0040251A-FE65-4C46-AAE2-2BDC67211480}" type="presParOf" srcId="{10B361A7-0893-4DCA-B93C-3EBC7AC4C704}" destId="{5FF2468C-803A-4754-AE9C-CAA64D6211BC}" srcOrd="6" destOrd="0" presId="urn:microsoft.com/office/officeart/2008/layout/VerticalAccentList"/>
    <dgm:cxn modelId="{6379FCED-A36A-41AC-A633-75C3747084F8}" type="presParOf" srcId="{10B361A7-0893-4DCA-B93C-3EBC7AC4C704}" destId="{891910B0-2E4B-4E89-B315-72C4BC01C773}" srcOrd="7" destOrd="0" presId="urn:microsoft.com/office/officeart/2008/layout/VerticalAccentList"/>
    <dgm:cxn modelId="{4D860EE1-0AD5-4F4A-AF19-0E29F72D22DE}" type="presParOf" srcId="{F31AD6AC-3EE6-4B97-BC2F-381563A07B74}" destId="{D73A3EC1-6313-44E0-A867-B607D9385741}" srcOrd="2" destOrd="0" presId="urn:microsoft.com/office/officeart/2008/layout/VerticalAccentList"/>
    <dgm:cxn modelId="{FDBDD4BB-5481-4003-8D7A-9034F5D9774E}" type="presParOf" srcId="{F31AD6AC-3EE6-4B97-BC2F-381563A07B74}" destId="{B6F6C298-5040-4820-8432-C1FB45AB64CF}" srcOrd="3" destOrd="0" presId="urn:microsoft.com/office/officeart/2008/layout/VerticalAccentList"/>
    <dgm:cxn modelId="{D2129BB9-180E-4B64-9B93-59CABD9C5BED}" type="presParOf" srcId="{B6F6C298-5040-4820-8432-C1FB45AB64CF}" destId="{6C430744-1920-4B83-B1C7-FB3C98CA9E6E}" srcOrd="0" destOrd="0" presId="urn:microsoft.com/office/officeart/2008/layout/VerticalAccentList"/>
    <dgm:cxn modelId="{8C3E9AFA-8CEC-4ADD-BA60-10729F39696A}" type="presParOf" srcId="{F31AD6AC-3EE6-4B97-BC2F-381563A07B74}" destId="{6EEAD696-17F7-4331-BAA8-C091D11B1728}" srcOrd="4" destOrd="0" presId="urn:microsoft.com/office/officeart/2008/layout/VerticalAccentList"/>
    <dgm:cxn modelId="{93C062F2-68A1-4F3F-934D-202856826820}" type="presParOf" srcId="{6EEAD696-17F7-4331-BAA8-C091D11B1728}" destId="{2F1D458D-F7C1-45BE-B3D8-3EC34B55E3DD}" srcOrd="0" destOrd="0" presId="urn:microsoft.com/office/officeart/2008/layout/VerticalAccentList"/>
    <dgm:cxn modelId="{03BBEBAF-B298-4015-966B-180DAA2DAA38}" type="presParOf" srcId="{6EEAD696-17F7-4331-BAA8-C091D11B1728}" destId="{2C634AE9-D6DE-4346-99C2-F3A357B836DA}" srcOrd="1" destOrd="0" presId="urn:microsoft.com/office/officeart/2008/layout/VerticalAccentList"/>
    <dgm:cxn modelId="{824D9A8B-A6C4-443B-9B44-B9034047BDDE}" type="presParOf" srcId="{6EEAD696-17F7-4331-BAA8-C091D11B1728}" destId="{B68021C6-F1FC-47F5-B32B-E4CA0C57C31A}" srcOrd="2" destOrd="0" presId="urn:microsoft.com/office/officeart/2008/layout/VerticalAccentList"/>
    <dgm:cxn modelId="{C955DEEE-7835-4FC3-AD31-B86E8A1FE11B}" type="presParOf" srcId="{6EEAD696-17F7-4331-BAA8-C091D11B1728}" destId="{4D6C3D09-A6B2-4C9B-9BEF-966F8FD4313D}" srcOrd="3" destOrd="0" presId="urn:microsoft.com/office/officeart/2008/layout/VerticalAccentList"/>
    <dgm:cxn modelId="{135AD642-C980-4FEE-83CF-2A1B5541C7D7}" type="presParOf" srcId="{6EEAD696-17F7-4331-BAA8-C091D11B1728}" destId="{A31C9749-1484-411F-9BE6-0BC301324FE0}" srcOrd="4" destOrd="0" presId="urn:microsoft.com/office/officeart/2008/layout/VerticalAccentList"/>
    <dgm:cxn modelId="{869596FA-C280-4C8F-8D63-F0069FDDD807}" type="presParOf" srcId="{6EEAD696-17F7-4331-BAA8-C091D11B1728}" destId="{27C9E43E-367F-4CA6-9CD0-AC0BEA2B22F0}" srcOrd="5" destOrd="0" presId="urn:microsoft.com/office/officeart/2008/layout/VerticalAccentList"/>
    <dgm:cxn modelId="{1E9D62A7-6A11-4495-8D65-F097F9E14617}" type="presParOf" srcId="{6EEAD696-17F7-4331-BAA8-C091D11B1728}" destId="{CFAC865C-80DB-48ED-ADB5-8D0D60BCA486}" srcOrd="6" destOrd="0" presId="urn:microsoft.com/office/officeart/2008/layout/VerticalAccentList"/>
    <dgm:cxn modelId="{5D5CDA35-5BAA-4E13-BFB3-C623A9B22F21}" type="presParOf" srcId="{6EEAD696-17F7-4331-BAA8-C091D11B1728}" destId="{9E84DF1C-81F2-49D2-8EDD-9AD511E7AA52}"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556791-72FE-4E43-ACFF-E2E9ED7BDD6E}">
      <dsp:nvSpPr>
        <dsp:cNvPr id="0" name=""/>
        <dsp:cNvSpPr/>
      </dsp:nvSpPr>
      <dsp:spPr>
        <a:xfrm>
          <a:off x="76172" y="568671"/>
          <a:ext cx="2469159" cy="6827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b" anchorCtr="0">
          <a:noAutofit/>
        </a:bodyPr>
        <a:lstStyle/>
        <a:p>
          <a:pPr lvl="0" algn="l" defTabSz="1377950">
            <a:lnSpc>
              <a:spcPct val="90000"/>
            </a:lnSpc>
            <a:spcBef>
              <a:spcPct val="0"/>
            </a:spcBef>
            <a:spcAft>
              <a:spcPct val="35000"/>
            </a:spcAft>
          </a:pPr>
          <a:r>
            <a:rPr lang="es-MX" sz="3100" b="1" kern="1200" dirty="0"/>
            <a:t>UNIDAD 1 </a:t>
          </a:r>
        </a:p>
      </dsp:txBody>
      <dsp:txXfrm>
        <a:off x="76172" y="568671"/>
        <a:ext cx="2469159" cy="682753"/>
      </dsp:txXfrm>
    </dsp:sp>
    <dsp:sp modelId="{EC4A72A2-3804-428C-AAEA-268AC245D803}">
      <dsp:nvSpPr>
        <dsp:cNvPr id="0" name=""/>
        <dsp:cNvSpPr/>
      </dsp:nvSpPr>
      <dsp:spPr>
        <a:xfrm>
          <a:off x="62128" y="1676726"/>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1C7417-B671-4E39-A886-0454ECD67CBD}">
      <dsp:nvSpPr>
        <dsp:cNvPr id="0" name=""/>
        <dsp:cNvSpPr/>
      </dsp:nvSpPr>
      <dsp:spPr>
        <a:xfrm>
          <a:off x="1117741" y="1676726"/>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8E1839-B93B-4FF5-A1A2-08E69732B77B}">
      <dsp:nvSpPr>
        <dsp:cNvPr id="0" name=""/>
        <dsp:cNvSpPr/>
      </dsp:nvSpPr>
      <dsp:spPr>
        <a:xfrm>
          <a:off x="2174189" y="1676726"/>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4F6A78-E149-41B0-BA2C-788D694EEEEB}">
      <dsp:nvSpPr>
        <dsp:cNvPr id="0" name=""/>
        <dsp:cNvSpPr/>
      </dsp:nvSpPr>
      <dsp:spPr>
        <a:xfrm>
          <a:off x="3229803" y="1676726"/>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E4D301-826D-4572-B0E2-84E2DFC0B4BC}">
      <dsp:nvSpPr>
        <dsp:cNvPr id="0" name=""/>
        <dsp:cNvSpPr/>
      </dsp:nvSpPr>
      <dsp:spPr>
        <a:xfrm>
          <a:off x="4286251" y="1676726"/>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438E8C-28E5-42B7-A0F4-31C8E9C5A02C}">
      <dsp:nvSpPr>
        <dsp:cNvPr id="0" name=""/>
        <dsp:cNvSpPr/>
      </dsp:nvSpPr>
      <dsp:spPr>
        <a:xfrm>
          <a:off x="5341864" y="1676726"/>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F2468C-803A-4754-AE9C-CAA64D6211BC}">
      <dsp:nvSpPr>
        <dsp:cNvPr id="0" name=""/>
        <dsp:cNvSpPr/>
      </dsp:nvSpPr>
      <dsp:spPr>
        <a:xfrm>
          <a:off x="6398312" y="1676726"/>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1910B0-2E4B-4E89-B315-72C4BC01C773}">
      <dsp:nvSpPr>
        <dsp:cNvPr id="0" name=""/>
        <dsp:cNvSpPr/>
      </dsp:nvSpPr>
      <dsp:spPr>
        <a:xfrm>
          <a:off x="188647" y="1782026"/>
          <a:ext cx="7607927" cy="1112636"/>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880" tIns="55880" rIns="55880" bIns="55880" numCol="1" spcCol="1270" anchor="ctr" anchorCtr="0">
          <a:noAutofit/>
        </a:bodyPr>
        <a:lstStyle/>
        <a:p>
          <a:pPr lvl="0" algn="l" defTabSz="977900">
            <a:lnSpc>
              <a:spcPct val="90000"/>
            </a:lnSpc>
            <a:spcBef>
              <a:spcPct val="0"/>
            </a:spcBef>
            <a:spcAft>
              <a:spcPct val="35000"/>
            </a:spcAft>
          </a:pPr>
          <a:r>
            <a:rPr lang="es-MX" sz="2200" kern="1200" dirty="0"/>
            <a:t> </a:t>
          </a:r>
        </a:p>
        <a:p>
          <a:pPr lvl="0" algn="just" defTabSz="977900">
            <a:lnSpc>
              <a:spcPct val="90000"/>
            </a:lnSpc>
            <a:spcBef>
              <a:spcPct val="0"/>
            </a:spcBef>
            <a:spcAft>
              <a:spcPct val="35000"/>
            </a:spcAft>
          </a:pPr>
          <a:r>
            <a:rPr lang="es-MX" sz="2200" b="1" kern="1200" dirty="0"/>
            <a:t>De la investigación educativa y la práctica docente. Elementos teórico-metodológicos para su desarrollo</a:t>
          </a:r>
        </a:p>
      </dsp:txBody>
      <dsp:txXfrm>
        <a:off x="188647" y="1782026"/>
        <a:ext cx="7607927" cy="1112636"/>
      </dsp:txXfrm>
    </dsp:sp>
    <dsp:sp modelId="{6C430744-1920-4B83-B1C7-FB3C98CA9E6E}">
      <dsp:nvSpPr>
        <dsp:cNvPr id="0" name=""/>
        <dsp:cNvSpPr/>
      </dsp:nvSpPr>
      <dsp:spPr>
        <a:xfrm>
          <a:off x="76247" y="3220737"/>
          <a:ext cx="7510293" cy="6827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b" anchorCtr="0">
          <a:noAutofit/>
        </a:bodyPr>
        <a:lstStyle/>
        <a:p>
          <a:pPr lvl="0" algn="l" defTabSz="1377950">
            <a:lnSpc>
              <a:spcPct val="90000"/>
            </a:lnSpc>
            <a:spcBef>
              <a:spcPct val="0"/>
            </a:spcBef>
            <a:spcAft>
              <a:spcPct val="35000"/>
            </a:spcAft>
          </a:pPr>
          <a:r>
            <a:rPr lang="es-MX" sz="3100" b="1" kern="1200" dirty="0"/>
            <a:t>UNIDAD 2</a:t>
          </a:r>
        </a:p>
      </dsp:txBody>
      <dsp:txXfrm>
        <a:off x="76247" y="3220737"/>
        <a:ext cx="7510293" cy="682753"/>
      </dsp:txXfrm>
    </dsp:sp>
    <dsp:sp modelId="{2F1D458D-F7C1-45BE-B3D8-3EC34B55E3DD}">
      <dsp:nvSpPr>
        <dsp:cNvPr id="0" name=""/>
        <dsp:cNvSpPr/>
      </dsp:nvSpPr>
      <dsp:spPr>
        <a:xfrm>
          <a:off x="197206" y="3875355"/>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634AE9-D6DE-4346-99C2-F3A357B836DA}">
      <dsp:nvSpPr>
        <dsp:cNvPr id="0" name=""/>
        <dsp:cNvSpPr/>
      </dsp:nvSpPr>
      <dsp:spPr>
        <a:xfrm>
          <a:off x="1252820" y="3875355"/>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8021C6-F1FC-47F5-B32B-E4CA0C57C31A}">
      <dsp:nvSpPr>
        <dsp:cNvPr id="0" name=""/>
        <dsp:cNvSpPr/>
      </dsp:nvSpPr>
      <dsp:spPr>
        <a:xfrm>
          <a:off x="2309268" y="3875355"/>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6C3D09-A6B2-4C9B-9BEF-966F8FD4313D}">
      <dsp:nvSpPr>
        <dsp:cNvPr id="0" name=""/>
        <dsp:cNvSpPr/>
      </dsp:nvSpPr>
      <dsp:spPr>
        <a:xfrm>
          <a:off x="3364881" y="3875355"/>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1C9749-1484-411F-9BE6-0BC301324FE0}">
      <dsp:nvSpPr>
        <dsp:cNvPr id="0" name=""/>
        <dsp:cNvSpPr/>
      </dsp:nvSpPr>
      <dsp:spPr>
        <a:xfrm>
          <a:off x="4421329" y="3875355"/>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C9E43E-367F-4CA6-9CD0-AC0BEA2B22F0}">
      <dsp:nvSpPr>
        <dsp:cNvPr id="0" name=""/>
        <dsp:cNvSpPr/>
      </dsp:nvSpPr>
      <dsp:spPr>
        <a:xfrm>
          <a:off x="5476943" y="3875355"/>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AC865C-80DB-48ED-ADB5-8D0D60BCA486}">
      <dsp:nvSpPr>
        <dsp:cNvPr id="0" name=""/>
        <dsp:cNvSpPr/>
      </dsp:nvSpPr>
      <dsp:spPr>
        <a:xfrm>
          <a:off x="6533391" y="3875355"/>
          <a:ext cx="1757408" cy="139079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84DF1C-81F2-49D2-8EDD-9AD511E7AA52}">
      <dsp:nvSpPr>
        <dsp:cNvPr id="0" name=""/>
        <dsp:cNvSpPr/>
      </dsp:nvSpPr>
      <dsp:spPr>
        <a:xfrm>
          <a:off x="62128" y="4014435"/>
          <a:ext cx="7878085" cy="1112636"/>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880" tIns="55880" rIns="55880" bIns="55880" numCol="1" spcCol="1270" anchor="ctr" anchorCtr="0">
          <a:noAutofit/>
        </a:bodyPr>
        <a:lstStyle/>
        <a:p>
          <a:pPr lvl="0" algn="l" defTabSz="977900">
            <a:lnSpc>
              <a:spcPct val="90000"/>
            </a:lnSpc>
            <a:spcBef>
              <a:spcPct val="0"/>
            </a:spcBef>
            <a:spcAft>
              <a:spcPct val="35000"/>
            </a:spcAft>
          </a:pPr>
          <a:r>
            <a:rPr lang="es-MX" sz="2200" b="1" kern="1200" dirty="0"/>
            <a:t>Aprender a investigar investigando</a:t>
          </a:r>
        </a:p>
      </dsp:txBody>
      <dsp:txXfrm>
        <a:off x="62128" y="4014435"/>
        <a:ext cx="7878085" cy="1112636"/>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 name="Shape 205"/>
          <p:cNvSpPr>
            <a:spLocks noGrp="1" noRot="1" noChangeAspect="1"/>
          </p:cNvSpPr>
          <p:nvPr>
            <p:ph type="sldImg"/>
          </p:nvPr>
        </p:nvSpPr>
        <p:spPr>
          <a:xfrm>
            <a:off x="1143000" y="685800"/>
            <a:ext cx="4572000" cy="3429000"/>
          </a:xfrm>
          <a:prstGeom prst="rect">
            <a:avLst/>
          </a:prstGeom>
        </p:spPr>
        <p:txBody>
          <a:bodyPr/>
          <a:lstStyle/>
          <a:p>
            <a:endParaRPr/>
          </a:p>
        </p:txBody>
      </p:sp>
      <p:sp>
        <p:nvSpPr>
          <p:cNvPr id="206" name="Shape 20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926518994"/>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entury Gothic"/>
      </a:defRPr>
    </a:lvl1pPr>
    <a:lvl2pPr indent="228600" latinLnBrk="0">
      <a:defRPr sz="1200">
        <a:latin typeface="+mn-lt"/>
        <a:ea typeface="+mn-ea"/>
        <a:cs typeface="+mn-cs"/>
        <a:sym typeface="Century Gothic"/>
      </a:defRPr>
    </a:lvl2pPr>
    <a:lvl3pPr indent="457200" latinLnBrk="0">
      <a:defRPr sz="1200">
        <a:latin typeface="+mn-lt"/>
        <a:ea typeface="+mn-ea"/>
        <a:cs typeface="+mn-cs"/>
        <a:sym typeface="Century Gothic"/>
      </a:defRPr>
    </a:lvl3pPr>
    <a:lvl4pPr indent="685800" latinLnBrk="0">
      <a:defRPr sz="1200">
        <a:latin typeface="+mn-lt"/>
        <a:ea typeface="+mn-ea"/>
        <a:cs typeface="+mn-cs"/>
        <a:sym typeface="Century Gothic"/>
      </a:defRPr>
    </a:lvl4pPr>
    <a:lvl5pPr indent="914400" latinLnBrk="0">
      <a:defRPr sz="1200">
        <a:latin typeface="+mn-lt"/>
        <a:ea typeface="+mn-ea"/>
        <a:cs typeface="+mn-cs"/>
        <a:sym typeface="Century Gothic"/>
      </a:defRPr>
    </a:lvl5pPr>
    <a:lvl6pPr indent="1143000" latinLnBrk="0">
      <a:defRPr sz="1200">
        <a:latin typeface="+mn-lt"/>
        <a:ea typeface="+mn-ea"/>
        <a:cs typeface="+mn-cs"/>
        <a:sym typeface="Century Gothic"/>
      </a:defRPr>
    </a:lvl6pPr>
    <a:lvl7pPr indent="1371600" latinLnBrk="0">
      <a:defRPr sz="1200">
        <a:latin typeface="+mn-lt"/>
        <a:ea typeface="+mn-ea"/>
        <a:cs typeface="+mn-cs"/>
        <a:sym typeface="Century Gothic"/>
      </a:defRPr>
    </a:lvl7pPr>
    <a:lvl8pPr indent="1600200" latinLnBrk="0">
      <a:defRPr sz="1200">
        <a:latin typeface="+mn-lt"/>
        <a:ea typeface="+mn-ea"/>
        <a:cs typeface="+mn-cs"/>
        <a:sym typeface="Century Gothic"/>
      </a:defRPr>
    </a:lvl8pPr>
    <a:lvl9pPr indent="1828800" latinLnBrk="0">
      <a:defRPr sz="1200">
        <a:latin typeface="+mn-lt"/>
        <a:ea typeface="+mn-ea"/>
        <a:cs typeface="+mn-cs"/>
        <a:sym typeface="Century Gothic"/>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Tree>
    <p:extLst>
      <p:ext uri="{BB962C8B-B14F-4D97-AF65-F5344CB8AC3E}">
        <p14:creationId xmlns:p14="http://schemas.microsoft.com/office/powerpoint/2010/main" val="467628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Diapositiva de título">
    <p:spTree>
      <p:nvGrpSpPr>
        <p:cNvPr id="1" name=""/>
        <p:cNvGrpSpPr/>
        <p:nvPr/>
      </p:nvGrpSpPr>
      <p:grpSpPr>
        <a:xfrm>
          <a:off x="0" y="0"/>
          <a:ext cx="0" cy="0"/>
          <a:chOff x="0" y="0"/>
          <a:chExt cx="0" cy="0"/>
        </a:xfrm>
      </p:grpSpPr>
      <p:sp>
        <p:nvSpPr>
          <p:cNvPr id="12" name="Rectángulo"/>
          <p:cNvSpPr/>
          <p:nvPr/>
        </p:nvSpPr>
        <p:spPr>
          <a:xfrm>
            <a:off x="3186951" y="268288"/>
            <a:ext cx="5669284" cy="3900300"/>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3" name="Rectángulo"/>
          <p:cNvSpPr/>
          <p:nvPr/>
        </p:nvSpPr>
        <p:spPr>
          <a:xfrm>
            <a:off x="268940" y="268285"/>
            <a:ext cx="182883" cy="3886858"/>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4" name="Texto del título"/>
          <p:cNvSpPr txBox="1">
            <a:spLocks noGrp="1"/>
          </p:cNvSpPr>
          <p:nvPr>
            <p:ph type="title"/>
          </p:nvPr>
        </p:nvSpPr>
        <p:spPr>
          <a:xfrm>
            <a:off x="3200400" y="4208929"/>
            <a:ext cx="5458968" cy="1048687"/>
          </a:xfrm>
          <a:prstGeom prst="rect">
            <a:avLst/>
          </a:prstGeom>
        </p:spPr>
        <p:txBody>
          <a:bodyPr/>
          <a:lstStyle>
            <a:lvl1pPr>
              <a:defRPr sz="4600"/>
            </a:lvl1pPr>
          </a:lstStyle>
          <a:p>
            <a:r>
              <a:t>Texto del título</a:t>
            </a:r>
          </a:p>
        </p:txBody>
      </p:sp>
      <p:sp>
        <p:nvSpPr>
          <p:cNvPr id="15" name="Nivel de texto 1…"/>
          <p:cNvSpPr txBox="1">
            <a:spLocks noGrp="1"/>
          </p:cNvSpPr>
          <p:nvPr>
            <p:ph type="body" sz="quarter" idx="1"/>
          </p:nvPr>
        </p:nvSpPr>
        <p:spPr>
          <a:xfrm>
            <a:off x="3200400" y="5257800"/>
            <a:ext cx="5458968" cy="621792"/>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16" name="Número de diapositiva"/>
          <p:cNvSpPr txBox="1">
            <a:spLocks noGrp="1"/>
          </p:cNvSpPr>
          <p:nvPr>
            <p:ph type="sldNum" sz="quarter" idx="2"/>
          </p:nvPr>
        </p:nvSpPr>
        <p:spPr>
          <a:xfrm>
            <a:off x="8681678" y="6410644"/>
            <a:ext cx="260618" cy="256537"/>
          </a:xfrm>
          <a:prstGeom prst="rect">
            <a:avLst/>
          </a:prstGeom>
        </p:spPr>
        <p:txBody>
          <a:bodyPr/>
          <a:lstStyle>
            <a:lvl1pPr>
              <a:defRPr sz="1100">
                <a:solidFill>
                  <a:srgbClr val="858585"/>
                </a:solidFill>
              </a:defRPr>
            </a:lvl1pPr>
          </a:lstStyle>
          <a:p>
            <a:fld id="{86CB4B4D-7CA3-9044-876B-883B54F8677D}" type="slidenum">
              <a:t>‹Nº›</a:t>
            </a:fld>
            <a:endParaRPr/>
          </a:p>
        </p:txBody>
      </p:sp>
      <p:pic>
        <p:nvPicPr>
          <p:cNvPr id="2050" name="Imagen 48"/>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6105206"/>
            <a:ext cx="514350" cy="5619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n 49"/>
          <p:cNvPicPr>
            <a:picLocks noChangeAspect="1" noChangeArrowheads="1"/>
          </p:cNvPicPr>
          <p:nvPr userDrawn="1"/>
        </p:nvPicPr>
        <p:blipFill>
          <a:blip r:embed="rId3">
            <a:extLst>
              <a:ext uri="{28A0092B-C50C-407E-A947-70E740481C1C}">
                <a14:useLocalDpi xmlns:a14="http://schemas.microsoft.com/office/drawing/2010/main" val="0"/>
              </a:ext>
            </a:extLst>
          </a:blip>
          <a:srcRect l="65639" t="87997" r="6058" b="3998"/>
          <a:stretch>
            <a:fillRect/>
          </a:stretch>
        </p:blipFill>
        <p:spPr bwMode="auto">
          <a:xfrm>
            <a:off x="7224183" y="6242479"/>
            <a:ext cx="1812925" cy="485775"/>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a:spLocks/>
          </p:cNvSpPr>
          <p:nvPr userDrawn="1"/>
        </p:nvSpPr>
        <p:spPr bwMode="auto">
          <a:xfrm>
            <a:off x="885825" y="6263956"/>
            <a:ext cx="132397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000" b="0" i="0" u="none" strike="noStrike" cap="none" normalizeH="0" baseline="0" smtClean="0">
                <a:ln>
                  <a:noFill/>
                </a:ln>
                <a:solidFill>
                  <a:srgbClr val="000000"/>
                </a:solidFill>
                <a:effectLst/>
                <a:latin typeface="Arial" panose="020B0604020202020204" pitchFamily="34" charset="0"/>
                <a:ea typeface="MS Mincho"/>
                <a:cs typeface="Arial" panose="020B0604020202020204" pitchFamily="34" charset="0"/>
              </a:rPr>
              <a:t>V 21-22</a:t>
            </a:r>
            <a:endParaRPr kumimoji="0" lang="es-MX" altLang="es-MX" sz="1200" b="0" i="0" u="none" strike="noStrike" cap="none" normalizeH="0" baseline="0" smtClean="0">
              <a:ln>
                <a:noFill/>
              </a:ln>
              <a:solidFill>
                <a:schemeClr val="tx1"/>
              </a:solidFill>
              <a:effectLst/>
              <a:latin typeface="Times New Roman" panose="02020603050405020304" pitchFamily="18" charset="0"/>
              <a:ea typeface="MS Mincho"/>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000" b="0" i="0" u="none" strike="noStrike" cap="none" normalizeH="0" baseline="0" smtClean="0">
                <a:ln>
                  <a:noFill/>
                </a:ln>
                <a:solidFill>
                  <a:srgbClr val="000000"/>
                </a:solidFill>
                <a:effectLst/>
                <a:latin typeface="Arial" panose="020B0604020202020204" pitchFamily="34" charset="0"/>
                <a:ea typeface="MS Mincho"/>
                <a:cs typeface="Arial" panose="020B0604020202020204" pitchFamily="34" charset="0"/>
              </a:rPr>
              <a:t>CGENAD-F-SAA-43</a:t>
            </a:r>
            <a:endParaRPr kumimoji="0" lang="es-MX" altLang="es-MX" sz="1800" b="0" i="0" u="none" strike="noStrike" cap="none" normalizeH="0" baseline="0" smtClean="0">
              <a:ln>
                <a:noFill/>
              </a:ln>
              <a:solidFill>
                <a:schemeClr val="tx1"/>
              </a:solidFill>
              <a:effectLst/>
              <a:latin typeface="Arial" panose="020B0604020202020204" pitchFamily="34" charset="0"/>
            </a:endParaRPr>
          </a:p>
        </p:txBody>
      </p:sp>
      <p:sp>
        <p:nvSpPr>
          <p:cNvPr id="3" name="Rectangle 4"/>
          <p:cNvSpPr>
            <a:spLocks noChangeArrowheads="1"/>
          </p:cNvSpPr>
          <p:nvPr userDrawn="1"/>
        </p:nvSpPr>
        <p:spPr bwMode="auto">
          <a:xfrm>
            <a:off x="381000" y="562578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7"/>
          <p:cNvSpPr>
            <a:spLocks noChangeArrowheads="1"/>
          </p:cNvSpPr>
          <p:nvPr userDrawn="1"/>
        </p:nvSpPr>
        <p:spPr bwMode="auto">
          <a:xfrm>
            <a:off x="381000" y="6082981"/>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a:spcBef>
                <a:spcPct val="0"/>
              </a:spcBef>
              <a:spcAft>
                <a:spcPct val="0"/>
              </a:spcAft>
              <a:tabLst>
                <a:tab pos="2806700" algn="ctr"/>
                <a:tab pos="5611813" algn="r"/>
              </a:tabLst>
              <a:defRPr>
                <a:solidFill>
                  <a:schemeClr val="tx1"/>
                </a:solidFill>
                <a:latin typeface="Arial" panose="020B0604020202020204" pitchFamily="34" charset="0"/>
              </a:defRPr>
            </a:lvl1pPr>
            <a:lvl2pPr marL="457200" eaLnBrk="0" fontAlgn="base">
              <a:spcBef>
                <a:spcPct val="0"/>
              </a:spcBef>
              <a:spcAft>
                <a:spcPct val="0"/>
              </a:spcAft>
              <a:tabLst>
                <a:tab pos="2806700" algn="ctr"/>
                <a:tab pos="5611813" algn="r"/>
              </a:tabLst>
              <a:defRPr>
                <a:solidFill>
                  <a:schemeClr val="tx1"/>
                </a:solidFill>
                <a:latin typeface="Arial" panose="020B0604020202020204" pitchFamily="34" charset="0"/>
              </a:defRPr>
            </a:lvl2pPr>
            <a:lvl3pPr marL="914400" eaLnBrk="0" fontAlgn="base">
              <a:spcBef>
                <a:spcPct val="0"/>
              </a:spcBef>
              <a:spcAft>
                <a:spcPct val="0"/>
              </a:spcAft>
              <a:tabLst>
                <a:tab pos="2806700" algn="ctr"/>
                <a:tab pos="5611813" algn="r"/>
              </a:tabLst>
              <a:defRPr>
                <a:solidFill>
                  <a:schemeClr val="tx1"/>
                </a:solidFill>
                <a:latin typeface="Arial" panose="020B0604020202020204" pitchFamily="34" charset="0"/>
              </a:defRPr>
            </a:lvl3pPr>
            <a:lvl4pPr marL="1371600" eaLnBrk="0" fontAlgn="base">
              <a:spcBef>
                <a:spcPct val="0"/>
              </a:spcBef>
              <a:spcAft>
                <a:spcPct val="0"/>
              </a:spcAft>
              <a:tabLst>
                <a:tab pos="2806700" algn="ctr"/>
                <a:tab pos="5611813" algn="r"/>
              </a:tabLst>
              <a:defRPr>
                <a:solidFill>
                  <a:schemeClr val="tx1"/>
                </a:solidFill>
                <a:latin typeface="Arial" panose="020B0604020202020204" pitchFamily="34" charset="0"/>
              </a:defRPr>
            </a:lvl4pPr>
            <a:lvl5pPr marL="1828800" eaLnBrk="0" fontAlgn="base">
              <a:spcBef>
                <a:spcPct val="0"/>
              </a:spcBef>
              <a:spcAft>
                <a:spcPct val="0"/>
              </a:spcAft>
              <a:tabLst>
                <a:tab pos="2806700" algn="ctr"/>
                <a:tab pos="5611813" algn="r"/>
              </a:tabLst>
              <a:defRPr>
                <a:solidFill>
                  <a:schemeClr val="tx1"/>
                </a:solidFill>
                <a:latin typeface="Arial" panose="020B0604020202020204" pitchFamily="34" charset="0"/>
              </a:defRPr>
            </a:lvl5pPr>
            <a:lvl6pPr marL="2286000" eaLnBrk="0" fontAlgn="base">
              <a:spcBef>
                <a:spcPct val="0"/>
              </a:spcBef>
              <a:spcAft>
                <a:spcPct val="0"/>
              </a:spcAft>
              <a:tabLst>
                <a:tab pos="2806700" algn="ctr"/>
                <a:tab pos="5611813" algn="r"/>
              </a:tabLst>
              <a:defRPr>
                <a:solidFill>
                  <a:schemeClr val="tx1"/>
                </a:solidFill>
                <a:latin typeface="Arial" panose="020B0604020202020204" pitchFamily="34" charset="0"/>
              </a:defRPr>
            </a:lvl6pPr>
            <a:lvl7pPr marL="2743200" eaLnBrk="0" fontAlgn="base">
              <a:spcBef>
                <a:spcPct val="0"/>
              </a:spcBef>
              <a:spcAft>
                <a:spcPct val="0"/>
              </a:spcAft>
              <a:tabLst>
                <a:tab pos="2806700" algn="ctr"/>
                <a:tab pos="5611813" algn="r"/>
              </a:tabLst>
              <a:defRPr>
                <a:solidFill>
                  <a:schemeClr val="tx1"/>
                </a:solidFill>
                <a:latin typeface="Arial" panose="020B0604020202020204" pitchFamily="34" charset="0"/>
              </a:defRPr>
            </a:lvl7pPr>
            <a:lvl8pPr marL="3200400" eaLnBrk="0" fontAlgn="base">
              <a:spcBef>
                <a:spcPct val="0"/>
              </a:spcBef>
              <a:spcAft>
                <a:spcPct val="0"/>
              </a:spcAft>
              <a:tabLst>
                <a:tab pos="2806700" algn="ctr"/>
                <a:tab pos="5611813" algn="r"/>
              </a:tabLst>
              <a:defRPr>
                <a:solidFill>
                  <a:schemeClr val="tx1"/>
                </a:solidFill>
                <a:latin typeface="Arial" panose="020B0604020202020204" pitchFamily="34" charset="0"/>
              </a:defRPr>
            </a:lvl8pPr>
            <a:lvl9pPr marL="3657600" eaLnBrk="0" fontAlgn="base">
              <a:spcBef>
                <a:spcPct val="0"/>
              </a:spcBef>
              <a:spcAft>
                <a:spcPct val="0"/>
              </a:spcAft>
              <a:tabLst>
                <a:tab pos="2806700" algn="ctr"/>
                <a:tab pos="5611813"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pPr>
            <a:r>
              <a:rPr kumimoji="0" lang="es-MX" altLang="es-MX" sz="1200" b="0" i="0" u="none" strike="noStrike" cap="none" normalizeH="0" baseline="0" smtClean="0">
                <a:ln>
                  <a:noFill/>
                </a:ln>
                <a:solidFill>
                  <a:schemeClr val="tx1"/>
                </a:solidFill>
                <a:effectLst/>
                <a:latin typeface="Calibri" panose="020F0502020204030204" pitchFamily="34" charset="0"/>
                <a:ea typeface="MS Mincho"/>
                <a:cs typeface="Times New Roman" panose="02020603050405020304" pitchFamily="18" charset="0"/>
              </a:rPr>
              <a:t>                  </a:t>
            </a:r>
            <a:endParaRPr kumimoji="0" lang="es-MX" altLang="es-MX" sz="1800" b="0" i="0" u="none" strike="noStrike" cap="none" normalizeH="0" baseline="0" smtClean="0">
              <a:ln>
                <a:noFill/>
              </a:ln>
              <a:solidFill>
                <a:schemeClr val="tx1"/>
              </a:solidFill>
              <a:effectLst/>
              <a:latin typeface="Arial" panose="020B0604020202020204" pitchFamily="34" charset="0"/>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3 objetos">
    <p:spTree>
      <p:nvGrpSpPr>
        <p:cNvPr id="1" name=""/>
        <p:cNvGrpSpPr/>
        <p:nvPr/>
      </p:nvGrpSpPr>
      <p:grpSpPr>
        <a:xfrm>
          <a:off x="0" y="0"/>
          <a:ext cx="0" cy="0"/>
          <a:chOff x="0" y="0"/>
          <a:chExt cx="0" cy="0"/>
        </a:xfrm>
      </p:grpSpPr>
      <p:sp>
        <p:nvSpPr>
          <p:cNvPr id="105" name="Texto del título"/>
          <p:cNvSpPr txBox="1">
            <a:spLocks noGrp="1"/>
          </p:cNvSpPr>
          <p:nvPr>
            <p:ph type="title"/>
          </p:nvPr>
        </p:nvSpPr>
        <p:spPr>
          <a:prstGeom prst="rect">
            <a:avLst/>
          </a:prstGeom>
        </p:spPr>
        <p:txBody>
          <a:bodyPr/>
          <a:lstStyle/>
          <a:p>
            <a:r>
              <a:t>Texto del título</a:t>
            </a:r>
          </a:p>
        </p:txBody>
      </p:sp>
      <p:sp>
        <p:nvSpPr>
          <p:cNvPr id="106" name="Nivel de texto 1…"/>
          <p:cNvSpPr txBox="1">
            <a:spLocks noGrp="1"/>
          </p:cNvSpPr>
          <p:nvPr>
            <p:ph type="body" sz="quarter" idx="1"/>
          </p:nvPr>
        </p:nvSpPr>
        <p:spPr>
          <a:xfrm>
            <a:off x="4282440" y="2214559"/>
            <a:ext cx="3566160" cy="1920244"/>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107"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4 objetos">
    <p:spTree>
      <p:nvGrpSpPr>
        <p:cNvPr id="1" name=""/>
        <p:cNvGrpSpPr/>
        <p:nvPr/>
      </p:nvGrpSpPr>
      <p:grpSpPr>
        <a:xfrm>
          <a:off x="0" y="0"/>
          <a:ext cx="0" cy="0"/>
          <a:chOff x="0" y="0"/>
          <a:chExt cx="0" cy="0"/>
        </a:xfrm>
      </p:grpSpPr>
      <p:sp>
        <p:nvSpPr>
          <p:cNvPr id="114" name="Texto del título"/>
          <p:cNvSpPr txBox="1">
            <a:spLocks noGrp="1"/>
          </p:cNvSpPr>
          <p:nvPr>
            <p:ph type="title"/>
          </p:nvPr>
        </p:nvSpPr>
        <p:spPr>
          <a:prstGeom prst="rect">
            <a:avLst/>
          </a:prstGeom>
        </p:spPr>
        <p:txBody>
          <a:bodyPr/>
          <a:lstStyle/>
          <a:p>
            <a:r>
              <a:t>Texto del título</a:t>
            </a:r>
          </a:p>
        </p:txBody>
      </p:sp>
      <p:sp>
        <p:nvSpPr>
          <p:cNvPr id="115" name="Nivel de texto 1…"/>
          <p:cNvSpPr txBox="1">
            <a:spLocks noGrp="1"/>
          </p:cNvSpPr>
          <p:nvPr>
            <p:ph type="body" sz="quarter" idx="1"/>
          </p:nvPr>
        </p:nvSpPr>
        <p:spPr>
          <a:xfrm>
            <a:off x="4282440" y="2214559"/>
            <a:ext cx="3566160" cy="1920244"/>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116"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ólo el título">
    <p:spTree>
      <p:nvGrpSpPr>
        <p:cNvPr id="1" name=""/>
        <p:cNvGrpSpPr/>
        <p:nvPr/>
      </p:nvGrpSpPr>
      <p:grpSpPr>
        <a:xfrm>
          <a:off x="0" y="0"/>
          <a:ext cx="0" cy="0"/>
          <a:chOff x="0" y="0"/>
          <a:chExt cx="0" cy="0"/>
        </a:xfrm>
      </p:grpSpPr>
      <p:sp>
        <p:nvSpPr>
          <p:cNvPr id="123" name="Texto del título"/>
          <p:cNvSpPr txBox="1">
            <a:spLocks noGrp="1"/>
          </p:cNvSpPr>
          <p:nvPr>
            <p:ph type="title"/>
          </p:nvPr>
        </p:nvSpPr>
        <p:spPr>
          <a:xfrm>
            <a:off x="457198" y="914400"/>
            <a:ext cx="6508379" cy="1143000"/>
          </a:xfrm>
          <a:prstGeom prst="rect">
            <a:avLst/>
          </a:prstGeom>
        </p:spPr>
        <p:txBody>
          <a:bodyPr/>
          <a:lstStyle/>
          <a:p>
            <a:r>
              <a:t>Texto del título</a:t>
            </a:r>
          </a:p>
        </p:txBody>
      </p:sp>
      <p:sp>
        <p:nvSpPr>
          <p:cNvPr id="124"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Contenido con título">
    <p:spTree>
      <p:nvGrpSpPr>
        <p:cNvPr id="1" name=""/>
        <p:cNvGrpSpPr/>
        <p:nvPr/>
      </p:nvGrpSpPr>
      <p:grpSpPr>
        <a:xfrm>
          <a:off x="0" y="0"/>
          <a:ext cx="0" cy="0"/>
          <a:chOff x="0" y="0"/>
          <a:chExt cx="0" cy="0"/>
        </a:xfrm>
      </p:grpSpPr>
      <p:sp>
        <p:nvSpPr>
          <p:cNvPr id="139" name="Rectángulo"/>
          <p:cNvSpPr/>
          <p:nvPr/>
        </p:nvSpPr>
        <p:spPr>
          <a:xfrm>
            <a:off x="8148918" y="268288"/>
            <a:ext cx="718076" cy="566930"/>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40" name="Texto del título"/>
          <p:cNvSpPr txBox="1">
            <a:spLocks noGrp="1"/>
          </p:cNvSpPr>
          <p:nvPr>
            <p:ph type="title"/>
          </p:nvPr>
        </p:nvSpPr>
        <p:spPr>
          <a:xfrm>
            <a:off x="457198" y="995081"/>
            <a:ext cx="3566163" cy="1035428"/>
          </a:xfrm>
          <a:prstGeom prst="rect">
            <a:avLst/>
          </a:prstGeom>
        </p:spPr>
        <p:txBody>
          <a:bodyPr/>
          <a:lstStyle>
            <a:lvl1pPr>
              <a:defRPr sz="2800"/>
            </a:lvl1pPr>
          </a:lstStyle>
          <a:p>
            <a:r>
              <a:t>Texto del título</a:t>
            </a:r>
          </a:p>
        </p:txBody>
      </p:sp>
      <p:sp>
        <p:nvSpPr>
          <p:cNvPr id="141" name="Nivel de texto 1…"/>
          <p:cNvSpPr txBox="1">
            <a:spLocks noGrp="1"/>
          </p:cNvSpPr>
          <p:nvPr>
            <p:ph type="body" sz="half" idx="1"/>
          </p:nvPr>
        </p:nvSpPr>
        <p:spPr>
          <a:xfrm>
            <a:off x="4762051" y="990600"/>
            <a:ext cx="3566163" cy="5135563"/>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142" name="Rectángulo"/>
          <p:cNvSpPr>
            <a:spLocks noGrp="1"/>
          </p:cNvSpPr>
          <p:nvPr>
            <p:ph type="body" sz="half" idx="13"/>
          </p:nvPr>
        </p:nvSpPr>
        <p:spPr>
          <a:xfrm>
            <a:off x="457197" y="2057400"/>
            <a:ext cx="3566164" cy="3657602"/>
          </a:xfrm>
          <a:prstGeom prst="rect">
            <a:avLst/>
          </a:prstGeom>
        </p:spPr>
        <p:txBody>
          <a:bodyPr/>
          <a:lstStyle/>
          <a:p>
            <a:endParaRPr/>
          </a:p>
        </p:txBody>
      </p:sp>
      <p:sp>
        <p:nvSpPr>
          <p:cNvPr id="143"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Imagen con título">
    <p:spTree>
      <p:nvGrpSpPr>
        <p:cNvPr id="1" name=""/>
        <p:cNvGrpSpPr/>
        <p:nvPr/>
      </p:nvGrpSpPr>
      <p:grpSpPr>
        <a:xfrm>
          <a:off x="0" y="0"/>
          <a:ext cx="0" cy="0"/>
          <a:chOff x="0" y="0"/>
          <a:chExt cx="0" cy="0"/>
        </a:xfrm>
      </p:grpSpPr>
      <p:sp>
        <p:nvSpPr>
          <p:cNvPr id="150" name="Rectángulo"/>
          <p:cNvSpPr/>
          <p:nvPr/>
        </p:nvSpPr>
        <p:spPr>
          <a:xfrm>
            <a:off x="4746811" y="268288"/>
            <a:ext cx="4114802" cy="566930"/>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51" name="Texto del título"/>
          <p:cNvSpPr txBox="1">
            <a:spLocks noGrp="1"/>
          </p:cNvSpPr>
          <p:nvPr>
            <p:ph type="title"/>
          </p:nvPr>
        </p:nvSpPr>
        <p:spPr>
          <a:xfrm>
            <a:off x="457198" y="995081"/>
            <a:ext cx="3566163" cy="1035428"/>
          </a:xfrm>
          <a:prstGeom prst="rect">
            <a:avLst/>
          </a:prstGeom>
        </p:spPr>
        <p:txBody>
          <a:bodyPr/>
          <a:lstStyle>
            <a:lvl1pPr>
              <a:defRPr sz="2800"/>
            </a:lvl1pPr>
          </a:lstStyle>
          <a:p>
            <a:r>
              <a:t>Texto del título</a:t>
            </a:r>
          </a:p>
        </p:txBody>
      </p:sp>
      <p:sp>
        <p:nvSpPr>
          <p:cNvPr id="152" name="Nivel de texto 1…"/>
          <p:cNvSpPr txBox="1">
            <a:spLocks noGrp="1"/>
          </p:cNvSpPr>
          <p:nvPr>
            <p:ph type="body" sz="half" idx="1"/>
          </p:nvPr>
        </p:nvSpPr>
        <p:spPr>
          <a:xfrm>
            <a:off x="457198" y="2057400"/>
            <a:ext cx="3566163" cy="3657602"/>
          </a:xfrm>
          <a:prstGeom prst="rect">
            <a:avLst/>
          </a:prstGeom>
        </p:spPr>
        <p:txBody>
          <a:bodyPr/>
          <a:lstStyle>
            <a:lvl1pPr marL="0" indent="0">
              <a:spcBef>
                <a:spcPts val="600"/>
              </a:spcBef>
              <a:buClrTx/>
              <a:buSzTx/>
              <a:buNone/>
              <a:defRPr sz="1600"/>
            </a:lvl1pPr>
            <a:lvl2pPr marL="0" indent="0">
              <a:spcBef>
                <a:spcPts val="600"/>
              </a:spcBef>
              <a:buClrTx/>
              <a:buSzTx/>
              <a:buNone/>
              <a:defRPr sz="1600"/>
            </a:lvl2pPr>
            <a:lvl3pPr marL="0" indent="0">
              <a:spcBef>
                <a:spcPts val="600"/>
              </a:spcBef>
              <a:buClrTx/>
              <a:buSzTx/>
              <a:buNone/>
              <a:defRPr sz="1600"/>
            </a:lvl3pPr>
            <a:lvl4pPr marL="0" indent="0">
              <a:spcBef>
                <a:spcPts val="600"/>
              </a:spcBef>
              <a:buClrTx/>
              <a:buSzTx/>
              <a:buNone/>
              <a:defRPr sz="1600"/>
            </a:lvl4pPr>
            <a:lvl5pPr marL="0" indent="0">
              <a:spcBef>
                <a:spcPts val="60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153" name="Imagen"/>
          <p:cNvSpPr>
            <a:spLocks noGrp="1"/>
          </p:cNvSpPr>
          <p:nvPr>
            <p:ph type="pic" sz="half" idx="13"/>
          </p:nvPr>
        </p:nvSpPr>
        <p:spPr>
          <a:xfrm>
            <a:off x="4760257" y="990600"/>
            <a:ext cx="4096515" cy="5611813"/>
          </a:xfrm>
          <a:prstGeom prst="rect">
            <a:avLst/>
          </a:prstGeom>
        </p:spPr>
        <p:txBody>
          <a:bodyPr lIns="91439" tIns="45719" rIns="91439" bIns="45719">
            <a:noAutofit/>
          </a:bodyPr>
          <a:lstStyle/>
          <a:p>
            <a:endParaRPr/>
          </a:p>
        </p:txBody>
      </p:sp>
      <p:sp>
        <p:nvSpPr>
          <p:cNvPr id="154"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Imagen encima del título">
    <p:spTree>
      <p:nvGrpSpPr>
        <p:cNvPr id="1" name=""/>
        <p:cNvGrpSpPr/>
        <p:nvPr/>
      </p:nvGrpSpPr>
      <p:grpSpPr>
        <a:xfrm>
          <a:off x="0" y="0"/>
          <a:ext cx="0" cy="0"/>
          <a:chOff x="0" y="0"/>
          <a:chExt cx="0" cy="0"/>
        </a:xfrm>
      </p:grpSpPr>
      <p:sp>
        <p:nvSpPr>
          <p:cNvPr id="161" name="Rectángulo"/>
          <p:cNvSpPr/>
          <p:nvPr/>
        </p:nvSpPr>
        <p:spPr>
          <a:xfrm>
            <a:off x="7216775" y="268288"/>
            <a:ext cx="1639455" cy="3639313"/>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62" name="Texto del título"/>
          <p:cNvSpPr txBox="1">
            <a:spLocks noGrp="1"/>
          </p:cNvSpPr>
          <p:nvPr>
            <p:ph type="title"/>
          </p:nvPr>
        </p:nvSpPr>
        <p:spPr>
          <a:xfrm>
            <a:off x="458787" y="4267200"/>
            <a:ext cx="6477002" cy="566738"/>
          </a:xfrm>
          <a:prstGeom prst="rect">
            <a:avLst/>
          </a:prstGeom>
        </p:spPr>
        <p:txBody>
          <a:bodyPr/>
          <a:lstStyle>
            <a:lvl1pPr>
              <a:defRPr sz="2800"/>
            </a:lvl1pPr>
          </a:lstStyle>
          <a:p>
            <a:r>
              <a:t>Texto del título</a:t>
            </a:r>
          </a:p>
        </p:txBody>
      </p:sp>
      <p:sp>
        <p:nvSpPr>
          <p:cNvPr id="163" name="Imagen"/>
          <p:cNvSpPr>
            <a:spLocks noGrp="1"/>
          </p:cNvSpPr>
          <p:nvPr>
            <p:ph type="pic" sz="half" idx="13"/>
          </p:nvPr>
        </p:nvSpPr>
        <p:spPr>
          <a:xfrm>
            <a:off x="269874" y="268288"/>
            <a:ext cx="6858001" cy="3639312"/>
          </a:xfrm>
          <a:prstGeom prst="rect">
            <a:avLst/>
          </a:prstGeom>
        </p:spPr>
        <p:txBody>
          <a:bodyPr lIns="91439" tIns="45719" rIns="91439" bIns="45719">
            <a:noAutofit/>
          </a:bodyPr>
          <a:lstStyle/>
          <a:p>
            <a:endParaRPr/>
          </a:p>
        </p:txBody>
      </p:sp>
      <p:sp>
        <p:nvSpPr>
          <p:cNvPr id="164" name="Nivel de texto 1…"/>
          <p:cNvSpPr txBox="1">
            <a:spLocks noGrp="1"/>
          </p:cNvSpPr>
          <p:nvPr>
            <p:ph type="body" sz="quarter" idx="1"/>
          </p:nvPr>
        </p:nvSpPr>
        <p:spPr>
          <a:xfrm>
            <a:off x="458787" y="4840940"/>
            <a:ext cx="6475415" cy="1304274"/>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165"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4 imágenes con título">
    <p:spTree>
      <p:nvGrpSpPr>
        <p:cNvPr id="1" name=""/>
        <p:cNvGrpSpPr/>
        <p:nvPr/>
      </p:nvGrpSpPr>
      <p:grpSpPr>
        <a:xfrm>
          <a:off x="0" y="0"/>
          <a:ext cx="0" cy="0"/>
          <a:chOff x="0" y="0"/>
          <a:chExt cx="0" cy="0"/>
        </a:xfrm>
      </p:grpSpPr>
      <p:sp>
        <p:nvSpPr>
          <p:cNvPr id="172" name="Rectángulo"/>
          <p:cNvSpPr/>
          <p:nvPr/>
        </p:nvSpPr>
        <p:spPr>
          <a:xfrm>
            <a:off x="8135470" y="268288"/>
            <a:ext cx="720764" cy="3639313"/>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73" name="Texto del título"/>
          <p:cNvSpPr txBox="1">
            <a:spLocks noGrp="1"/>
          </p:cNvSpPr>
          <p:nvPr>
            <p:ph type="title"/>
          </p:nvPr>
        </p:nvSpPr>
        <p:spPr>
          <a:xfrm>
            <a:off x="458787" y="4267200"/>
            <a:ext cx="6477002" cy="566738"/>
          </a:xfrm>
          <a:prstGeom prst="rect">
            <a:avLst/>
          </a:prstGeom>
        </p:spPr>
        <p:txBody>
          <a:bodyPr/>
          <a:lstStyle>
            <a:lvl1pPr>
              <a:defRPr sz="2800"/>
            </a:lvl1pPr>
          </a:lstStyle>
          <a:p>
            <a:r>
              <a:t>Texto del título</a:t>
            </a:r>
          </a:p>
        </p:txBody>
      </p:sp>
      <p:sp>
        <p:nvSpPr>
          <p:cNvPr id="174" name="Imagen"/>
          <p:cNvSpPr>
            <a:spLocks noGrp="1"/>
          </p:cNvSpPr>
          <p:nvPr>
            <p:ph type="pic" sz="quarter" idx="13"/>
          </p:nvPr>
        </p:nvSpPr>
        <p:spPr>
          <a:xfrm>
            <a:off x="269874" y="268288"/>
            <a:ext cx="3006726" cy="3639312"/>
          </a:xfrm>
          <a:prstGeom prst="rect">
            <a:avLst/>
          </a:prstGeom>
        </p:spPr>
        <p:txBody>
          <a:bodyPr lIns="91439" tIns="45719" rIns="91439" bIns="45719">
            <a:noAutofit/>
          </a:bodyPr>
          <a:lstStyle/>
          <a:p>
            <a:endParaRPr/>
          </a:p>
        </p:txBody>
      </p:sp>
      <p:sp>
        <p:nvSpPr>
          <p:cNvPr id="175" name="Nivel de texto 1…"/>
          <p:cNvSpPr txBox="1">
            <a:spLocks noGrp="1"/>
          </p:cNvSpPr>
          <p:nvPr>
            <p:ph type="body" sz="quarter" idx="1"/>
          </p:nvPr>
        </p:nvSpPr>
        <p:spPr>
          <a:xfrm>
            <a:off x="458787" y="4840940"/>
            <a:ext cx="6475415" cy="1304274"/>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176" name="Imagen"/>
          <p:cNvSpPr>
            <a:spLocks noGrp="1"/>
          </p:cNvSpPr>
          <p:nvPr>
            <p:ph type="pic" sz="quarter" idx="14"/>
          </p:nvPr>
        </p:nvSpPr>
        <p:spPr>
          <a:xfrm>
            <a:off x="3352800" y="268288"/>
            <a:ext cx="4701989" cy="1775668"/>
          </a:xfrm>
          <a:prstGeom prst="rect">
            <a:avLst/>
          </a:prstGeom>
        </p:spPr>
        <p:txBody>
          <a:bodyPr lIns="91439" tIns="45719" rIns="91439" bIns="45719">
            <a:noAutofit/>
          </a:bodyPr>
          <a:lstStyle/>
          <a:p>
            <a:endParaRPr/>
          </a:p>
        </p:txBody>
      </p:sp>
      <p:sp>
        <p:nvSpPr>
          <p:cNvPr id="177" name="Imagen"/>
          <p:cNvSpPr>
            <a:spLocks noGrp="1"/>
          </p:cNvSpPr>
          <p:nvPr>
            <p:ph type="pic" sz="quarter" idx="15"/>
          </p:nvPr>
        </p:nvSpPr>
        <p:spPr>
          <a:xfrm>
            <a:off x="3352800" y="2131934"/>
            <a:ext cx="2304289" cy="1775668"/>
          </a:xfrm>
          <a:prstGeom prst="rect">
            <a:avLst/>
          </a:prstGeom>
        </p:spPr>
        <p:txBody>
          <a:bodyPr lIns="91439" tIns="45719" rIns="91439" bIns="45719">
            <a:noAutofit/>
          </a:bodyPr>
          <a:lstStyle/>
          <a:p>
            <a:endParaRPr/>
          </a:p>
        </p:txBody>
      </p:sp>
      <p:sp>
        <p:nvSpPr>
          <p:cNvPr id="178" name="Imagen"/>
          <p:cNvSpPr>
            <a:spLocks noGrp="1"/>
          </p:cNvSpPr>
          <p:nvPr>
            <p:ph type="pic" sz="quarter" idx="16"/>
          </p:nvPr>
        </p:nvSpPr>
        <p:spPr>
          <a:xfrm>
            <a:off x="5750500" y="2131934"/>
            <a:ext cx="2304291" cy="1775668"/>
          </a:xfrm>
          <a:prstGeom prst="rect">
            <a:avLst/>
          </a:prstGeom>
        </p:spPr>
        <p:txBody>
          <a:bodyPr lIns="91439" tIns="45719" rIns="91439" bIns="45719">
            <a:noAutofit/>
          </a:bodyPr>
          <a:lstStyle/>
          <a:p>
            <a:endParaRPr/>
          </a:p>
        </p:txBody>
      </p:sp>
      <p:sp>
        <p:nvSpPr>
          <p:cNvPr id="17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Título y texto vertical">
    <p:spTree>
      <p:nvGrpSpPr>
        <p:cNvPr id="1" name=""/>
        <p:cNvGrpSpPr/>
        <p:nvPr/>
      </p:nvGrpSpPr>
      <p:grpSpPr>
        <a:xfrm>
          <a:off x="0" y="0"/>
          <a:ext cx="0" cy="0"/>
          <a:chOff x="0" y="0"/>
          <a:chExt cx="0" cy="0"/>
        </a:xfrm>
      </p:grpSpPr>
      <p:sp>
        <p:nvSpPr>
          <p:cNvPr id="186" name="Cuadrado"/>
          <p:cNvSpPr/>
          <p:nvPr/>
        </p:nvSpPr>
        <p:spPr>
          <a:xfrm>
            <a:off x="7212106" y="268286"/>
            <a:ext cx="1645923" cy="164592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87" name="Texto del título"/>
          <p:cNvSpPr txBox="1">
            <a:spLocks noGrp="1"/>
          </p:cNvSpPr>
          <p:nvPr>
            <p:ph type="title"/>
          </p:nvPr>
        </p:nvSpPr>
        <p:spPr>
          <a:xfrm>
            <a:off x="457198" y="914400"/>
            <a:ext cx="6508379" cy="1143000"/>
          </a:xfrm>
          <a:prstGeom prst="rect">
            <a:avLst/>
          </a:prstGeom>
        </p:spPr>
        <p:txBody>
          <a:bodyPr/>
          <a:lstStyle/>
          <a:p>
            <a:r>
              <a:t>Texto del título</a:t>
            </a:r>
          </a:p>
        </p:txBody>
      </p:sp>
      <p:sp>
        <p:nvSpPr>
          <p:cNvPr id="188" name="Nivel de texto 1…"/>
          <p:cNvSpPr txBox="1">
            <a:spLocks noGrp="1"/>
          </p:cNvSpPr>
          <p:nvPr>
            <p:ph type="body" idx="1"/>
          </p:nvPr>
        </p:nvSpPr>
        <p:spPr>
          <a:xfrm>
            <a:off x="457198" y="2209800"/>
            <a:ext cx="6508379" cy="3916363"/>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r>
              <a:t>Nivel de texto 1</a:t>
            </a:r>
          </a:p>
          <a:p>
            <a:pPr lvl="1"/>
            <a:r>
              <a:t>Nivel de texto 2</a:t>
            </a:r>
          </a:p>
          <a:p>
            <a:pPr lvl="2"/>
            <a:r>
              <a:t>Nivel de texto 3</a:t>
            </a:r>
          </a:p>
          <a:p>
            <a:pPr lvl="3"/>
            <a:r>
              <a:t>Nivel de texto 4</a:t>
            </a:r>
          </a:p>
          <a:p>
            <a:pPr lvl="4"/>
            <a:r>
              <a:t>Nivel de texto 5</a:t>
            </a:r>
          </a:p>
        </p:txBody>
      </p:sp>
      <p:sp>
        <p:nvSpPr>
          <p:cNvPr id="18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Título vertical y texto">
    <p:spTree>
      <p:nvGrpSpPr>
        <p:cNvPr id="1" name=""/>
        <p:cNvGrpSpPr/>
        <p:nvPr/>
      </p:nvGrpSpPr>
      <p:grpSpPr>
        <a:xfrm>
          <a:off x="0" y="0"/>
          <a:ext cx="0" cy="0"/>
          <a:chOff x="0" y="0"/>
          <a:chExt cx="0" cy="0"/>
        </a:xfrm>
      </p:grpSpPr>
      <p:sp>
        <p:nvSpPr>
          <p:cNvPr id="196" name="Rectángulo"/>
          <p:cNvSpPr/>
          <p:nvPr/>
        </p:nvSpPr>
        <p:spPr>
          <a:xfrm>
            <a:off x="8148918" y="268288"/>
            <a:ext cx="718076" cy="566930"/>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197" name="Texto del título"/>
          <p:cNvSpPr txBox="1">
            <a:spLocks noGrp="1"/>
          </p:cNvSpPr>
          <p:nvPr>
            <p:ph type="title"/>
          </p:nvPr>
        </p:nvSpPr>
        <p:spPr>
          <a:xfrm>
            <a:off x="7543799" y="1035424"/>
            <a:ext cx="1322298" cy="5090739"/>
          </a:xfrm>
          <a:prstGeom prst="rect">
            <a:avLst/>
          </a:prstGeom>
        </p:spPr>
        <p:txBody>
          <a:bodyPr anchor="t"/>
          <a:lstStyle/>
          <a:p>
            <a:r>
              <a:t>Texto del título</a:t>
            </a:r>
          </a:p>
        </p:txBody>
      </p:sp>
      <p:sp>
        <p:nvSpPr>
          <p:cNvPr id="198" name="Nivel de texto 1…"/>
          <p:cNvSpPr txBox="1">
            <a:spLocks noGrp="1"/>
          </p:cNvSpPr>
          <p:nvPr>
            <p:ph type="body" idx="1"/>
          </p:nvPr>
        </p:nvSpPr>
        <p:spPr>
          <a:xfrm>
            <a:off x="457200" y="1035424"/>
            <a:ext cx="6019800" cy="5109789"/>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r>
              <a:t>Nivel de texto 1</a:t>
            </a:r>
          </a:p>
          <a:p>
            <a:pPr lvl="1"/>
            <a:r>
              <a:t>Nivel de texto 2</a:t>
            </a:r>
          </a:p>
          <a:p>
            <a:pPr lvl="2"/>
            <a:r>
              <a:t>Nivel de texto 3</a:t>
            </a:r>
          </a:p>
          <a:p>
            <a:pPr lvl="3"/>
            <a:r>
              <a:t>Nivel de texto 4</a:t>
            </a:r>
          </a:p>
          <a:p>
            <a:pPr lvl="4"/>
            <a:r>
              <a:t>Nivel de texto 5</a:t>
            </a:r>
          </a:p>
        </p:txBody>
      </p:sp>
      <p:sp>
        <p:nvSpPr>
          <p:cNvPr id="19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ítulo y objetos">
    <p:spTree>
      <p:nvGrpSpPr>
        <p:cNvPr id="1" name=""/>
        <p:cNvGrpSpPr/>
        <p:nvPr/>
      </p:nvGrpSpPr>
      <p:grpSpPr>
        <a:xfrm>
          <a:off x="0" y="0"/>
          <a:ext cx="0" cy="0"/>
          <a:chOff x="0" y="0"/>
          <a:chExt cx="0" cy="0"/>
        </a:xfrm>
      </p:grpSpPr>
      <p:sp>
        <p:nvSpPr>
          <p:cNvPr id="23" name="Cuadrado"/>
          <p:cNvSpPr/>
          <p:nvPr/>
        </p:nvSpPr>
        <p:spPr>
          <a:xfrm>
            <a:off x="7212106" y="268286"/>
            <a:ext cx="1645923" cy="164592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24" name="Texto del título"/>
          <p:cNvSpPr txBox="1">
            <a:spLocks noGrp="1"/>
          </p:cNvSpPr>
          <p:nvPr>
            <p:ph type="title"/>
          </p:nvPr>
        </p:nvSpPr>
        <p:spPr>
          <a:xfrm>
            <a:off x="457198" y="914400"/>
            <a:ext cx="6508379" cy="1143000"/>
          </a:xfrm>
          <a:prstGeom prst="rect">
            <a:avLst/>
          </a:prstGeom>
        </p:spPr>
        <p:txBody>
          <a:bodyPr/>
          <a:lstStyle/>
          <a:p>
            <a:r>
              <a:t>Texto del título</a:t>
            </a:r>
          </a:p>
        </p:txBody>
      </p:sp>
      <p:sp>
        <p:nvSpPr>
          <p:cNvPr id="25" name="Nivel de texto 1…"/>
          <p:cNvSpPr txBox="1">
            <a:spLocks noGrp="1"/>
          </p:cNvSpPr>
          <p:nvPr>
            <p:ph type="body" idx="1"/>
          </p:nvPr>
        </p:nvSpPr>
        <p:spPr>
          <a:xfrm>
            <a:off x="457198" y="2209800"/>
            <a:ext cx="6508379" cy="3916363"/>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r>
              <a:t>Nivel de texto 1</a:t>
            </a:r>
          </a:p>
          <a:p>
            <a:pPr lvl="1"/>
            <a:r>
              <a:t>Nivel de texto 2</a:t>
            </a:r>
          </a:p>
          <a:p>
            <a:pPr lvl="2"/>
            <a:r>
              <a:t>Nivel de texto 3</a:t>
            </a:r>
          </a:p>
          <a:p>
            <a:pPr lvl="3"/>
            <a:r>
              <a:t>Nivel de texto 4</a:t>
            </a:r>
          </a:p>
          <a:p>
            <a:pPr lvl="4"/>
            <a:r>
              <a:t>Nivel de texto 5</a:t>
            </a:r>
          </a:p>
        </p:txBody>
      </p:sp>
      <p:sp>
        <p:nvSpPr>
          <p:cNvPr id="26"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iapositiva de título con imagen">
    <p:spTree>
      <p:nvGrpSpPr>
        <p:cNvPr id="1" name=""/>
        <p:cNvGrpSpPr/>
        <p:nvPr/>
      </p:nvGrpSpPr>
      <p:grpSpPr>
        <a:xfrm>
          <a:off x="0" y="0"/>
          <a:ext cx="0" cy="0"/>
          <a:chOff x="0" y="0"/>
          <a:chExt cx="0" cy="0"/>
        </a:xfrm>
      </p:grpSpPr>
      <p:sp>
        <p:nvSpPr>
          <p:cNvPr id="33" name="Rectángulo"/>
          <p:cNvSpPr/>
          <p:nvPr/>
        </p:nvSpPr>
        <p:spPr>
          <a:xfrm>
            <a:off x="3186951" y="268286"/>
            <a:ext cx="5669284" cy="256032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34" name="Texto del título"/>
          <p:cNvSpPr txBox="1">
            <a:spLocks noGrp="1"/>
          </p:cNvSpPr>
          <p:nvPr>
            <p:ph type="title"/>
          </p:nvPr>
        </p:nvSpPr>
        <p:spPr>
          <a:xfrm>
            <a:off x="3200399" y="4171950"/>
            <a:ext cx="5457920" cy="1085850"/>
          </a:xfrm>
          <a:prstGeom prst="rect">
            <a:avLst/>
          </a:prstGeom>
        </p:spPr>
        <p:txBody>
          <a:bodyPr/>
          <a:lstStyle>
            <a:lvl1pPr>
              <a:defRPr sz="4600"/>
            </a:lvl1pPr>
          </a:lstStyle>
          <a:p>
            <a:r>
              <a:t>Texto del título</a:t>
            </a:r>
          </a:p>
        </p:txBody>
      </p:sp>
      <p:sp>
        <p:nvSpPr>
          <p:cNvPr id="35" name="Nivel de texto 1…"/>
          <p:cNvSpPr txBox="1">
            <a:spLocks noGrp="1"/>
          </p:cNvSpPr>
          <p:nvPr>
            <p:ph type="body" sz="quarter" idx="1"/>
          </p:nvPr>
        </p:nvSpPr>
        <p:spPr>
          <a:xfrm>
            <a:off x="3200400" y="5257798"/>
            <a:ext cx="5457920" cy="618568"/>
          </a:xfrm>
          <a:prstGeom prst="rect">
            <a:avLst/>
          </a:prstGeom>
        </p:spPr>
        <p:txBody>
          <a:bodyPr/>
          <a:lstStyle>
            <a:lvl1pPr marL="0" indent="0">
              <a:spcBef>
                <a:spcPts val="0"/>
              </a:spcBef>
              <a:buClrTx/>
              <a:buSzTx/>
              <a:buNone/>
              <a:defRPr sz="1600"/>
            </a:lvl1pPr>
            <a:lvl2pPr marL="0" indent="0">
              <a:spcBef>
                <a:spcPts val="0"/>
              </a:spcBef>
              <a:buClrTx/>
              <a:buSzTx/>
              <a:buNone/>
              <a:defRPr sz="1600"/>
            </a:lvl2pPr>
            <a:lvl3pPr marL="0" indent="0">
              <a:spcBef>
                <a:spcPts val="0"/>
              </a:spcBef>
              <a:buClrTx/>
              <a:buSzTx/>
              <a:buNone/>
              <a:defRPr sz="1600"/>
            </a:lvl3pPr>
            <a:lvl4pPr marL="0" indent="0">
              <a:spcBef>
                <a:spcPts val="0"/>
              </a:spcBef>
              <a:buClrTx/>
              <a:buSzTx/>
              <a:buNone/>
              <a:defRPr sz="1600"/>
            </a:lvl4pPr>
            <a:lvl5pPr marL="0" indent="0">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36" name="Imagen"/>
          <p:cNvSpPr>
            <a:spLocks noGrp="1"/>
          </p:cNvSpPr>
          <p:nvPr>
            <p:ph type="pic" sz="quarter" idx="13"/>
          </p:nvPr>
        </p:nvSpPr>
        <p:spPr>
          <a:xfrm>
            <a:off x="3200400" y="2877671"/>
            <a:ext cx="5646867" cy="1280163"/>
          </a:xfrm>
          <a:prstGeom prst="rect">
            <a:avLst/>
          </a:prstGeom>
        </p:spPr>
        <p:txBody>
          <a:bodyPr lIns="91439" tIns="45719" rIns="91439" bIns="45719">
            <a:noAutofit/>
          </a:bodyPr>
          <a:lstStyle/>
          <a:p>
            <a:endParaRPr/>
          </a:p>
        </p:txBody>
      </p:sp>
      <p:sp>
        <p:nvSpPr>
          <p:cNvPr id="37" name="Rectángulo"/>
          <p:cNvSpPr/>
          <p:nvPr/>
        </p:nvSpPr>
        <p:spPr>
          <a:xfrm>
            <a:off x="268940" y="268285"/>
            <a:ext cx="182883" cy="3886858"/>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38" name="Número de diapositiva"/>
          <p:cNvSpPr txBox="1">
            <a:spLocks noGrp="1"/>
          </p:cNvSpPr>
          <p:nvPr>
            <p:ph type="sldNum" sz="quarter" idx="2"/>
          </p:nvPr>
        </p:nvSpPr>
        <p:spPr>
          <a:xfrm>
            <a:off x="8690643" y="6410644"/>
            <a:ext cx="260617" cy="256537"/>
          </a:xfrm>
          <a:prstGeom prst="rect">
            <a:avLst/>
          </a:prstGeom>
        </p:spPr>
        <p:txBody>
          <a:bodyPr/>
          <a:lstStyle>
            <a:lvl1pPr>
              <a:defRPr sz="1100">
                <a:solidFill>
                  <a:srgbClr val="858585"/>
                </a:solidFill>
              </a:defRPr>
            </a:lvl1pPr>
          </a:lstStyle>
          <a:p>
            <a:fld id="{86CB4B4D-7CA3-9044-876B-883B54F8677D}" type="slidenum">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ítulo, objetos e imagen">
    <p:spTree>
      <p:nvGrpSpPr>
        <p:cNvPr id="1" name=""/>
        <p:cNvGrpSpPr/>
        <p:nvPr/>
      </p:nvGrpSpPr>
      <p:grpSpPr>
        <a:xfrm>
          <a:off x="0" y="0"/>
          <a:ext cx="0" cy="0"/>
          <a:chOff x="0" y="0"/>
          <a:chExt cx="0" cy="0"/>
        </a:xfrm>
      </p:grpSpPr>
      <p:sp>
        <p:nvSpPr>
          <p:cNvPr id="45" name="Cuadrado"/>
          <p:cNvSpPr/>
          <p:nvPr/>
        </p:nvSpPr>
        <p:spPr>
          <a:xfrm>
            <a:off x="269874" y="268286"/>
            <a:ext cx="1645923" cy="164592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46" name="Texto del título"/>
          <p:cNvSpPr txBox="1">
            <a:spLocks noGrp="1"/>
          </p:cNvSpPr>
          <p:nvPr>
            <p:ph type="title"/>
          </p:nvPr>
        </p:nvSpPr>
        <p:spPr>
          <a:xfrm>
            <a:off x="2178423" y="914400"/>
            <a:ext cx="6508378" cy="1143000"/>
          </a:xfrm>
          <a:prstGeom prst="rect">
            <a:avLst/>
          </a:prstGeom>
        </p:spPr>
        <p:txBody>
          <a:bodyPr/>
          <a:lstStyle/>
          <a:p>
            <a:r>
              <a:t>Texto del título</a:t>
            </a:r>
          </a:p>
        </p:txBody>
      </p:sp>
      <p:sp>
        <p:nvSpPr>
          <p:cNvPr id="47" name="Nivel de texto 1…"/>
          <p:cNvSpPr txBox="1">
            <a:spLocks noGrp="1"/>
          </p:cNvSpPr>
          <p:nvPr>
            <p:ph type="body" idx="1"/>
          </p:nvPr>
        </p:nvSpPr>
        <p:spPr>
          <a:xfrm>
            <a:off x="2178423" y="2209800"/>
            <a:ext cx="6508378" cy="3916363"/>
          </a:xfrm>
          <a:prstGeom prst="rect">
            <a:avLst/>
          </a:prstGeom>
        </p:spPr>
        <p:txBody>
          <a:bodyPr/>
          <a:lstStyle>
            <a:lvl1pPr>
              <a:defRPr sz="2000"/>
            </a:lvl1pPr>
            <a:lvl2pPr marL="482600" indent="-254000">
              <a:defRPr sz="2000"/>
            </a:lvl2pPr>
            <a:lvl3pPr marL="711200" indent="-254000">
              <a:defRPr sz="2000"/>
            </a:lvl3pPr>
            <a:lvl4pPr marL="939800" indent="-254000">
              <a:defRPr sz="2000"/>
            </a:lvl4pPr>
            <a:lvl5pPr marL="1168400" indent="-254000">
              <a:defRPr sz="2000"/>
            </a:lvl5pPr>
          </a:lstStyle>
          <a:p>
            <a:r>
              <a:t>Nivel de texto 1</a:t>
            </a:r>
          </a:p>
          <a:p>
            <a:pPr lvl="1"/>
            <a:r>
              <a:t>Nivel de texto 2</a:t>
            </a:r>
          </a:p>
          <a:p>
            <a:pPr lvl="2"/>
            <a:r>
              <a:t>Nivel de texto 3</a:t>
            </a:r>
          </a:p>
          <a:p>
            <a:pPr lvl="3"/>
            <a:r>
              <a:t>Nivel de texto 4</a:t>
            </a:r>
          </a:p>
          <a:p>
            <a:pPr lvl="4"/>
            <a:r>
              <a:t>Nivel de texto 5</a:t>
            </a:r>
          </a:p>
        </p:txBody>
      </p:sp>
      <p:sp>
        <p:nvSpPr>
          <p:cNvPr id="48" name="Imagen"/>
          <p:cNvSpPr>
            <a:spLocks noGrp="1"/>
          </p:cNvSpPr>
          <p:nvPr>
            <p:ph type="pic" sz="quarter" idx="13"/>
          </p:nvPr>
        </p:nvSpPr>
        <p:spPr>
          <a:xfrm>
            <a:off x="269875" y="1976715"/>
            <a:ext cx="1645923" cy="4625794"/>
          </a:xfrm>
          <a:prstGeom prst="rect">
            <a:avLst/>
          </a:prstGeom>
        </p:spPr>
        <p:txBody>
          <a:bodyPr lIns="91439" tIns="45719" rIns="91439" bIns="45719">
            <a:noAutofit/>
          </a:bodyPr>
          <a:lstStyle/>
          <a:p>
            <a:endParaRPr/>
          </a:p>
        </p:txBody>
      </p:sp>
      <p:sp>
        <p:nvSpPr>
          <p:cNvPr id="49" name="Número de diapositiva"/>
          <p:cNvSpPr txBox="1">
            <a:spLocks noGrp="1"/>
          </p:cNvSpPr>
          <p:nvPr>
            <p:ph type="sldNum" sz="quarter" idx="2"/>
          </p:nvPr>
        </p:nvSpPr>
        <p:spPr>
          <a:xfrm>
            <a:off x="421104" y="326410"/>
            <a:ext cx="417097" cy="434337"/>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Encabezado de sección">
    <p:spTree>
      <p:nvGrpSpPr>
        <p:cNvPr id="1" name=""/>
        <p:cNvGrpSpPr/>
        <p:nvPr/>
      </p:nvGrpSpPr>
      <p:grpSpPr>
        <a:xfrm>
          <a:off x="0" y="0"/>
          <a:ext cx="0" cy="0"/>
          <a:chOff x="0" y="0"/>
          <a:chExt cx="0" cy="0"/>
        </a:xfrm>
      </p:grpSpPr>
      <p:sp>
        <p:nvSpPr>
          <p:cNvPr id="56" name="Rectángulo"/>
          <p:cNvSpPr/>
          <p:nvPr/>
        </p:nvSpPr>
        <p:spPr>
          <a:xfrm>
            <a:off x="7758951" y="268286"/>
            <a:ext cx="1099077" cy="6350005"/>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57" name="Texto del título"/>
          <p:cNvSpPr txBox="1">
            <a:spLocks noGrp="1"/>
          </p:cNvSpPr>
          <p:nvPr>
            <p:ph type="title"/>
          </p:nvPr>
        </p:nvSpPr>
        <p:spPr>
          <a:xfrm>
            <a:off x="2209800" y="3429000"/>
            <a:ext cx="4966450" cy="1398494"/>
          </a:xfrm>
          <a:prstGeom prst="rect">
            <a:avLst/>
          </a:prstGeom>
        </p:spPr>
        <p:txBody>
          <a:bodyPr/>
          <a:lstStyle>
            <a:lvl1pPr algn="r">
              <a:defRPr sz="4600"/>
            </a:lvl1pPr>
          </a:lstStyle>
          <a:p>
            <a:r>
              <a:t>Texto del título</a:t>
            </a:r>
          </a:p>
        </p:txBody>
      </p:sp>
      <p:sp>
        <p:nvSpPr>
          <p:cNvPr id="58" name="Nivel de texto 1…"/>
          <p:cNvSpPr txBox="1">
            <a:spLocks noGrp="1"/>
          </p:cNvSpPr>
          <p:nvPr>
            <p:ph type="body" sz="quarter" idx="1"/>
          </p:nvPr>
        </p:nvSpPr>
        <p:spPr>
          <a:xfrm>
            <a:off x="2209800" y="4824414"/>
            <a:ext cx="4966450" cy="1320803"/>
          </a:xfrm>
          <a:prstGeom prst="rect">
            <a:avLst/>
          </a:prstGeom>
        </p:spPr>
        <p:txBody>
          <a:bodyPr/>
          <a:lstStyle>
            <a:lvl1pPr marL="0" indent="0" algn="r">
              <a:spcBef>
                <a:spcPts val="0"/>
              </a:spcBef>
              <a:buClrTx/>
              <a:buSzTx/>
              <a:buNone/>
              <a:defRPr sz="1600"/>
            </a:lvl1pPr>
            <a:lvl2pPr marL="0" indent="0" algn="r">
              <a:spcBef>
                <a:spcPts val="0"/>
              </a:spcBef>
              <a:buClrTx/>
              <a:buSzTx/>
              <a:buNone/>
              <a:defRPr sz="1600"/>
            </a:lvl2pPr>
            <a:lvl3pPr marL="0" indent="0" algn="r">
              <a:spcBef>
                <a:spcPts val="0"/>
              </a:spcBef>
              <a:buClrTx/>
              <a:buSzTx/>
              <a:buNone/>
              <a:defRPr sz="1600"/>
            </a:lvl3pPr>
            <a:lvl4pPr marL="0" indent="0" algn="r">
              <a:spcBef>
                <a:spcPts val="0"/>
              </a:spcBef>
              <a:buClrTx/>
              <a:buSzTx/>
              <a:buNone/>
              <a:defRPr sz="1600"/>
            </a:lvl4pPr>
            <a:lvl5pPr marL="0" indent="0" algn="r">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5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Sección con imagen">
    <p:spTree>
      <p:nvGrpSpPr>
        <p:cNvPr id="1" name=""/>
        <p:cNvGrpSpPr/>
        <p:nvPr/>
      </p:nvGrpSpPr>
      <p:grpSpPr>
        <a:xfrm>
          <a:off x="0" y="0"/>
          <a:ext cx="0" cy="0"/>
          <a:chOff x="0" y="0"/>
          <a:chExt cx="0" cy="0"/>
        </a:xfrm>
      </p:grpSpPr>
      <p:sp>
        <p:nvSpPr>
          <p:cNvPr id="66" name="Rectángulo"/>
          <p:cNvSpPr/>
          <p:nvPr/>
        </p:nvSpPr>
        <p:spPr>
          <a:xfrm>
            <a:off x="269875" y="4773705"/>
            <a:ext cx="2971800" cy="184458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67" name="Texto del título"/>
          <p:cNvSpPr txBox="1">
            <a:spLocks noGrp="1"/>
          </p:cNvSpPr>
          <p:nvPr>
            <p:ph type="title"/>
          </p:nvPr>
        </p:nvSpPr>
        <p:spPr>
          <a:xfrm>
            <a:off x="3720353" y="3429001"/>
            <a:ext cx="4966447" cy="1398497"/>
          </a:xfrm>
          <a:prstGeom prst="rect">
            <a:avLst/>
          </a:prstGeom>
        </p:spPr>
        <p:txBody>
          <a:bodyPr/>
          <a:lstStyle>
            <a:lvl1pPr algn="r">
              <a:defRPr sz="4600"/>
            </a:lvl1pPr>
          </a:lstStyle>
          <a:p>
            <a:r>
              <a:t>Texto del título</a:t>
            </a:r>
          </a:p>
        </p:txBody>
      </p:sp>
      <p:sp>
        <p:nvSpPr>
          <p:cNvPr id="68" name="Nivel de texto 1…"/>
          <p:cNvSpPr txBox="1">
            <a:spLocks noGrp="1"/>
          </p:cNvSpPr>
          <p:nvPr>
            <p:ph type="body" sz="quarter" idx="1"/>
          </p:nvPr>
        </p:nvSpPr>
        <p:spPr>
          <a:xfrm>
            <a:off x="3720353" y="4824414"/>
            <a:ext cx="4966447" cy="1320803"/>
          </a:xfrm>
          <a:prstGeom prst="rect">
            <a:avLst/>
          </a:prstGeom>
        </p:spPr>
        <p:txBody>
          <a:bodyPr/>
          <a:lstStyle>
            <a:lvl1pPr marL="0" indent="0" algn="r">
              <a:spcBef>
                <a:spcPts val="0"/>
              </a:spcBef>
              <a:buClrTx/>
              <a:buSzTx/>
              <a:buNone/>
              <a:defRPr sz="1600"/>
            </a:lvl1pPr>
            <a:lvl2pPr marL="0" indent="0" algn="r">
              <a:spcBef>
                <a:spcPts val="0"/>
              </a:spcBef>
              <a:buClrTx/>
              <a:buSzTx/>
              <a:buNone/>
              <a:defRPr sz="1600"/>
            </a:lvl2pPr>
            <a:lvl3pPr marL="0" indent="0" algn="r">
              <a:spcBef>
                <a:spcPts val="0"/>
              </a:spcBef>
              <a:buClrTx/>
              <a:buSzTx/>
              <a:buNone/>
              <a:defRPr sz="1600"/>
            </a:lvl3pPr>
            <a:lvl4pPr marL="0" indent="0" algn="r">
              <a:spcBef>
                <a:spcPts val="0"/>
              </a:spcBef>
              <a:buClrTx/>
              <a:buSzTx/>
              <a:buNone/>
              <a:defRPr sz="1600"/>
            </a:lvl4pPr>
            <a:lvl5pPr marL="0" indent="0" algn="r">
              <a:spcBef>
                <a:spcPts val="0"/>
              </a:spcBef>
              <a:buClrTx/>
              <a:buSzTx/>
              <a:buNone/>
              <a:defRPr sz="1600"/>
            </a:lvl5pPr>
          </a:lstStyle>
          <a:p>
            <a:r>
              <a:t>Nivel de texto 1</a:t>
            </a:r>
          </a:p>
          <a:p>
            <a:pPr lvl="1"/>
            <a:r>
              <a:t>Nivel de texto 2</a:t>
            </a:r>
          </a:p>
          <a:p>
            <a:pPr lvl="2"/>
            <a:r>
              <a:t>Nivel de texto 3</a:t>
            </a:r>
          </a:p>
          <a:p>
            <a:pPr lvl="3"/>
            <a:r>
              <a:t>Nivel de texto 4</a:t>
            </a:r>
          </a:p>
          <a:p>
            <a:pPr lvl="4"/>
            <a:r>
              <a:t>Nivel de texto 5</a:t>
            </a:r>
          </a:p>
        </p:txBody>
      </p:sp>
      <p:sp>
        <p:nvSpPr>
          <p:cNvPr id="69" name="Imagen"/>
          <p:cNvSpPr>
            <a:spLocks noGrp="1"/>
          </p:cNvSpPr>
          <p:nvPr>
            <p:ph type="pic" sz="half" idx="13"/>
          </p:nvPr>
        </p:nvSpPr>
        <p:spPr>
          <a:xfrm>
            <a:off x="269874" y="268288"/>
            <a:ext cx="2971801" cy="4438652"/>
          </a:xfrm>
          <a:prstGeom prst="rect">
            <a:avLst/>
          </a:prstGeom>
        </p:spPr>
        <p:txBody>
          <a:bodyPr lIns="91439" tIns="45719" rIns="91439" bIns="45719">
            <a:noAutofit/>
          </a:bodyPr>
          <a:lstStyle/>
          <a:p>
            <a:endParaRPr/>
          </a:p>
        </p:txBody>
      </p:sp>
      <p:sp>
        <p:nvSpPr>
          <p:cNvPr id="70" name="Número de diapositiva"/>
          <p:cNvSpPr txBox="1">
            <a:spLocks noGrp="1"/>
          </p:cNvSpPr>
          <p:nvPr>
            <p:ph type="sldNum" sz="quarter" idx="2"/>
          </p:nvPr>
        </p:nvSpPr>
        <p:spPr>
          <a:xfrm>
            <a:off x="440622" y="6070359"/>
            <a:ext cx="417097" cy="434337"/>
          </a:xfrm>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Dos objetos">
    <p:spTree>
      <p:nvGrpSpPr>
        <p:cNvPr id="1" name=""/>
        <p:cNvGrpSpPr/>
        <p:nvPr/>
      </p:nvGrpSpPr>
      <p:grpSpPr>
        <a:xfrm>
          <a:off x="0" y="0"/>
          <a:ext cx="0" cy="0"/>
          <a:chOff x="0" y="0"/>
          <a:chExt cx="0" cy="0"/>
        </a:xfrm>
      </p:grpSpPr>
      <p:sp>
        <p:nvSpPr>
          <p:cNvPr id="77" name="Texto del título"/>
          <p:cNvSpPr txBox="1">
            <a:spLocks noGrp="1"/>
          </p:cNvSpPr>
          <p:nvPr>
            <p:ph type="title"/>
          </p:nvPr>
        </p:nvSpPr>
        <p:spPr>
          <a:prstGeom prst="rect">
            <a:avLst/>
          </a:prstGeom>
        </p:spPr>
        <p:txBody>
          <a:bodyPr/>
          <a:lstStyle/>
          <a:p>
            <a:r>
              <a:t>Texto del título</a:t>
            </a:r>
          </a:p>
        </p:txBody>
      </p:sp>
      <p:sp>
        <p:nvSpPr>
          <p:cNvPr id="78" name="Nivel de texto 1…"/>
          <p:cNvSpPr txBox="1">
            <a:spLocks noGrp="1"/>
          </p:cNvSpPr>
          <p:nvPr>
            <p:ph type="body" sz="half" idx="1"/>
          </p:nvPr>
        </p:nvSpPr>
        <p:spPr>
          <a:xfrm>
            <a:off x="457200" y="2214563"/>
            <a:ext cx="3566160" cy="3911603"/>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7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mparación">
    <p:spTree>
      <p:nvGrpSpPr>
        <p:cNvPr id="1" name=""/>
        <p:cNvGrpSpPr/>
        <p:nvPr/>
      </p:nvGrpSpPr>
      <p:grpSpPr>
        <a:xfrm>
          <a:off x="0" y="0"/>
          <a:ext cx="0" cy="0"/>
          <a:chOff x="0" y="0"/>
          <a:chExt cx="0" cy="0"/>
        </a:xfrm>
      </p:grpSpPr>
      <p:sp>
        <p:nvSpPr>
          <p:cNvPr id="86" name="Texto del título"/>
          <p:cNvSpPr txBox="1">
            <a:spLocks noGrp="1"/>
          </p:cNvSpPr>
          <p:nvPr>
            <p:ph type="title"/>
          </p:nvPr>
        </p:nvSpPr>
        <p:spPr>
          <a:xfrm>
            <a:off x="457198" y="914400"/>
            <a:ext cx="7388354" cy="1143000"/>
          </a:xfrm>
          <a:prstGeom prst="rect">
            <a:avLst/>
          </a:prstGeom>
        </p:spPr>
        <p:txBody>
          <a:bodyPr/>
          <a:lstStyle/>
          <a:p>
            <a:r>
              <a:t>Texto del título</a:t>
            </a:r>
          </a:p>
        </p:txBody>
      </p:sp>
      <p:sp>
        <p:nvSpPr>
          <p:cNvPr id="87" name="Nivel de texto 1…"/>
          <p:cNvSpPr txBox="1">
            <a:spLocks noGrp="1"/>
          </p:cNvSpPr>
          <p:nvPr>
            <p:ph type="body" sz="quarter" idx="1"/>
          </p:nvPr>
        </p:nvSpPr>
        <p:spPr>
          <a:xfrm>
            <a:off x="457200" y="2054131"/>
            <a:ext cx="3566160" cy="639763"/>
          </a:xfrm>
          <a:prstGeom prst="rect">
            <a:avLst/>
          </a:prstGeom>
        </p:spPr>
        <p:txBody>
          <a:bodyPr anchor="b"/>
          <a:lstStyle>
            <a:lvl1pPr marL="0" indent="0" algn="ctr">
              <a:spcBef>
                <a:spcPts val="0"/>
              </a:spcBef>
              <a:buClrTx/>
              <a:buSzTx/>
              <a:buNone/>
              <a:defRPr sz="2000" b="1">
                <a:solidFill>
                  <a:schemeClr val="accent1"/>
                </a:solidFill>
              </a:defRPr>
            </a:lvl1pPr>
            <a:lvl2pPr marL="0" indent="0" algn="ctr">
              <a:spcBef>
                <a:spcPts val="0"/>
              </a:spcBef>
              <a:buClrTx/>
              <a:buSzTx/>
              <a:buNone/>
              <a:defRPr sz="2000" b="1">
                <a:solidFill>
                  <a:schemeClr val="accent1"/>
                </a:solidFill>
              </a:defRPr>
            </a:lvl2pPr>
            <a:lvl3pPr marL="0" indent="0" algn="ctr">
              <a:spcBef>
                <a:spcPts val="0"/>
              </a:spcBef>
              <a:buClrTx/>
              <a:buSzTx/>
              <a:buNone/>
              <a:defRPr sz="2000" b="1">
                <a:solidFill>
                  <a:schemeClr val="accent1"/>
                </a:solidFill>
              </a:defRPr>
            </a:lvl3pPr>
            <a:lvl4pPr marL="0" indent="0" algn="ctr">
              <a:spcBef>
                <a:spcPts val="0"/>
              </a:spcBef>
              <a:buClrTx/>
              <a:buSzTx/>
              <a:buNone/>
              <a:defRPr sz="2000" b="1">
                <a:solidFill>
                  <a:schemeClr val="accent1"/>
                </a:solidFill>
              </a:defRPr>
            </a:lvl4pPr>
            <a:lvl5pPr marL="0" indent="0" algn="ctr">
              <a:spcBef>
                <a:spcPts val="0"/>
              </a:spcBef>
              <a:buClrTx/>
              <a:buSzTx/>
              <a:buNone/>
              <a:defRPr sz="2000" b="1">
                <a:solidFill>
                  <a:schemeClr val="accent1"/>
                </a:solidFill>
              </a:defRPr>
            </a:lvl5pPr>
          </a:lstStyle>
          <a:p>
            <a:r>
              <a:t>Nivel de texto 1</a:t>
            </a:r>
          </a:p>
          <a:p>
            <a:pPr lvl="1"/>
            <a:r>
              <a:t>Nivel de texto 2</a:t>
            </a:r>
          </a:p>
          <a:p>
            <a:pPr lvl="2"/>
            <a:r>
              <a:t>Nivel de texto 3</a:t>
            </a:r>
          </a:p>
          <a:p>
            <a:pPr lvl="3"/>
            <a:r>
              <a:t>Nivel de texto 4</a:t>
            </a:r>
          </a:p>
          <a:p>
            <a:pPr lvl="4"/>
            <a:r>
              <a:t>Nivel de texto 5</a:t>
            </a:r>
          </a:p>
        </p:txBody>
      </p:sp>
      <p:sp>
        <p:nvSpPr>
          <p:cNvPr id="88" name="Rectángulo"/>
          <p:cNvSpPr>
            <a:spLocks noGrp="1"/>
          </p:cNvSpPr>
          <p:nvPr>
            <p:ph type="body" sz="quarter" idx="13"/>
          </p:nvPr>
        </p:nvSpPr>
        <p:spPr>
          <a:xfrm>
            <a:off x="4279391" y="2054131"/>
            <a:ext cx="3566160" cy="639765"/>
          </a:xfrm>
          <a:prstGeom prst="rect">
            <a:avLst/>
          </a:prstGeom>
        </p:spPr>
        <p:txBody>
          <a:bodyPr anchor="b"/>
          <a:lstStyle/>
          <a:p>
            <a:endParaRPr/>
          </a:p>
        </p:txBody>
      </p:sp>
      <p:sp>
        <p:nvSpPr>
          <p:cNvPr id="89"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2 objetos, superior e inferior">
    <p:spTree>
      <p:nvGrpSpPr>
        <p:cNvPr id="1" name=""/>
        <p:cNvGrpSpPr/>
        <p:nvPr/>
      </p:nvGrpSpPr>
      <p:grpSpPr>
        <a:xfrm>
          <a:off x="0" y="0"/>
          <a:ext cx="0" cy="0"/>
          <a:chOff x="0" y="0"/>
          <a:chExt cx="0" cy="0"/>
        </a:xfrm>
      </p:grpSpPr>
      <p:sp>
        <p:nvSpPr>
          <p:cNvPr id="96" name="Texto del título"/>
          <p:cNvSpPr txBox="1">
            <a:spLocks noGrp="1"/>
          </p:cNvSpPr>
          <p:nvPr>
            <p:ph type="title"/>
          </p:nvPr>
        </p:nvSpPr>
        <p:spPr>
          <a:prstGeom prst="rect">
            <a:avLst/>
          </a:prstGeom>
        </p:spPr>
        <p:txBody>
          <a:bodyPr/>
          <a:lstStyle/>
          <a:p>
            <a:r>
              <a:t>Texto del título</a:t>
            </a:r>
          </a:p>
        </p:txBody>
      </p:sp>
      <p:sp>
        <p:nvSpPr>
          <p:cNvPr id="97" name="Nivel de texto 1…"/>
          <p:cNvSpPr txBox="1">
            <a:spLocks noGrp="1"/>
          </p:cNvSpPr>
          <p:nvPr>
            <p:ph type="body" sz="half" idx="1"/>
          </p:nvPr>
        </p:nvSpPr>
        <p:spPr>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98" name="Número de diapositiva"/>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ángulo"/>
          <p:cNvSpPr/>
          <p:nvPr/>
        </p:nvSpPr>
        <p:spPr>
          <a:xfrm>
            <a:off x="8148918" y="268286"/>
            <a:ext cx="718076" cy="1645924"/>
          </a:xfrm>
          <a:prstGeom prst="rect">
            <a:avLst/>
          </a:prstGeom>
          <a:solidFill>
            <a:schemeClr val="accent1"/>
          </a:solidFill>
          <a:ln w="12700">
            <a:miter lim="400000"/>
          </a:ln>
        </p:spPr>
        <p:txBody>
          <a:bodyPr lIns="45718" tIns="45718" rIns="45718" bIns="45718" anchor="ctr"/>
          <a:lstStyle/>
          <a:p>
            <a:pPr algn="ctr">
              <a:defRPr>
                <a:solidFill>
                  <a:srgbClr val="FFFFFF"/>
                </a:solidFill>
              </a:defRPr>
            </a:pPr>
            <a:endParaRPr/>
          </a:p>
        </p:txBody>
      </p:sp>
      <p:sp>
        <p:nvSpPr>
          <p:cNvPr id="3" name="Texto del título"/>
          <p:cNvSpPr txBox="1">
            <a:spLocks noGrp="1"/>
          </p:cNvSpPr>
          <p:nvPr>
            <p:ph type="title"/>
          </p:nvPr>
        </p:nvSpPr>
        <p:spPr>
          <a:xfrm>
            <a:off x="457198" y="914400"/>
            <a:ext cx="7391404"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b">
            <a:normAutofit/>
          </a:bodyPr>
          <a:lstStyle/>
          <a:p>
            <a:r>
              <a:t>Texto del título</a:t>
            </a:r>
          </a:p>
        </p:txBody>
      </p:sp>
      <p:sp>
        <p:nvSpPr>
          <p:cNvPr id="4" name="Nivel de texto 1…"/>
          <p:cNvSpPr txBox="1">
            <a:spLocks noGrp="1"/>
          </p:cNvSpPr>
          <p:nvPr>
            <p:ph type="body" idx="1"/>
          </p:nvPr>
        </p:nvSpPr>
        <p:spPr>
          <a:xfrm>
            <a:off x="457198" y="2214559"/>
            <a:ext cx="7396165" cy="19202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Nivel de texto 1</a:t>
            </a:r>
          </a:p>
          <a:p>
            <a:pPr lvl="1"/>
            <a:r>
              <a:t>Nivel de texto 2</a:t>
            </a:r>
          </a:p>
          <a:p>
            <a:pPr lvl="2"/>
            <a:r>
              <a:t>Nivel de texto 3</a:t>
            </a:r>
          </a:p>
          <a:p>
            <a:pPr lvl="3"/>
            <a:r>
              <a:t>Nivel de texto 4</a:t>
            </a:r>
          </a:p>
          <a:p>
            <a:pPr lvl="4"/>
            <a:r>
              <a:t>Nivel de texto 5</a:t>
            </a:r>
          </a:p>
        </p:txBody>
      </p:sp>
      <p:sp>
        <p:nvSpPr>
          <p:cNvPr id="5" name="Número de diapositiva"/>
          <p:cNvSpPr txBox="1">
            <a:spLocks noGrp="1"/>
          </p:cNvSpPr>
          <p:nvPr>
            <p:ph type="sldNum" sz="quarter" idx="2"/>
          </p:nvPr>
        </p:nvSpPr>
        <p:spPr>
          <a:xfrm>
            <a:off x="8345904" y="326410"/>
            <a:ext cx="417098" cy="434337"/>
          </a:xfrm>
          <a:prstGeom prst="rect">
            <a:avLst/>
          </a:prstGeom>
          <a:ln w="12700">
            <a:miter lim="400000"/>
          </a:ln>
        </p:spPr>
        <p:txBody>
          <a:bodyPr wrap="none" lIns="45718" tIns="45718" rIns="45718" bIns="45718" anchor="ctr">
            <a:spAutoFit/>
          </a:bodyPr>
          <a:lstStyle>
            <a:lvl1pPr algn="r">
              <a:defRPr sz="2200" b="1">
                <a:solidFill>
                  <a:srgbClr val="FFFFFF"/>
                </a:solidFill>
              </a:defRPr>
            </a:lvl1pPr>
          </a:lstStyle>
          <a:p>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 id="2147483666" r:id="rId17"/>
    <p:sldLayoutId id="2147483667" r:id="rId18"/>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9pPr>
    </p:titleStyle>
    <p:bodyStyle>
      <a:lvl1pPr marL="2286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1pPr>
      <a:lvl2pPr marL="4572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2pPr>
      <a:lvl3pPr marL="6858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3pPr>
      <a:lvl4pPr marL="9144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4pPr>
      <a:lvl5pPr marL="11430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5pPr>
      <a:lvl6pPr marL="137795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6pPr>
      <a:lvl7pPr marL="1603375"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7pPr>
      <a:lvl8pPr marL="1830388"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8pPr>
      <a:lvl9pPr marL="20574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9pPr>
    </p:bodyStyle>
    <p:otherStyle>
      <a:lvl1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1pPr>
      <a:lvl2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2pPr>
      <a:lvl3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3pPr>
      <a:lvl4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4pPr>
      <a:lvl5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5pPr>
      <a:lvl6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6pPr>
      <a:lvl7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7pPr>
      <a:lvl8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8pPr>
      <a:lvl9pPr marL="0" marR="0" indent="0" algn="r" defTabSz="914400" rtl="0" latinLnBrk="0">
        <a:lnSpc>
          <a:spcPct val="100000"/>
        </a:lnSpc>
        <a:spcBef>
          <a:spcPts val="0"/>
        </a:spcBef>
        <a:spcAft>
          <a:spcPts val="0"/>
        </a:spcAft>
        <a:buClrTx/>
        <a:buSzTx/>
        <a:buFontTx/>
        <a:buNone/>
        <a:tabLst/>
        <a:defRPr sz="2200" b="1" i="0" u="none" strike="noStrike" cap="none" spc="0" baseline="0">
          <a:ln>
            <a:noFill/>
          </a:ln>
          <a:solidFill>
            <a:schemeClr val="tx1"/>
          </a:solidFill>
          <a:uFillTx/>
          <a:latin typeface="+mn-lt"/>
          <a:ea typeface="+mn-ea"/>
          <a:cs typeface="+mn-cs"/>
          <a:sym typeface="Century Gothic"/>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FORMA, ESPACIO Y MEDIDA"/>
          <p:cNvSpPr txBox="1">
            <a:spLocks noGrp="1"/>
          </p:cNvSpPr>
          <p:nvPr>
            <p:ph type="ctrTitle"/>
          </p:nvPr>
        </p:nvSpPr>
        <p:spPr>
          <a:xfrm>
            <a:off x="4713237" y="859230"/>
            <a:ext cx="3205467" cy="2496618"/>
          </a:xfrm>
          <a:prstGeom prst="rect">
            <a:avLst/>
          </a:prstGeom>
        </p:spPr>
        <p:txBody>
          <a:bodyPr>
            <a:noAutofit/>
          </a:bodyPr>
          <a:lstStyle>
            <a:lvl1pPr>
              <a:defRPr sz="2800"/>
            </a:lvl1pPr>
          </a:lstStyle>
          <a:p>
            <a:pPr algn="ctr"/>
            <a:r>
              <a:rPr lang="es-MX" sz="3200" dirty="0">
                <a:solidFill>
                  <a:schemeClr val="bg1"/>
                </a:solidFill>
                <a:latin typeface="Berlin Sans FB Demi" panose="020E0802020502020306" pitchFamily="34" charset="0"/>
              </a:rPr>
              <a:t>HERRAMIENTAS BÁSICAS PARA LA INVESTIGACIÓN EDUCATIVA</a:t>
            </a:r>
            <a:endParaRPr sz="3200" dirty="0">
              <a:solidFill>
                <a:schemeClr val="bg1"/>
              </a:solidFill>
              <a:latin typeface="Berlin Sans FB Demi" panose="020E0802020502020306" pitchFamily="34" charset="0"/>
            </a:endParaRPr>
          </a:p>
        </p:txBody>
      </p:sp>
      <p:sp>
        <p:nvSpPr>
          <p:cNvPr id="209" name="PREPARACIÓN PARA LA ENSEÑANZA Y EL APRENDIZAJE…"/>
          <p:cNvSpPr txBox="1">
            <a:spLocks noGrp="1"/>
          </p:cNvSpPr>
          <p:nvPr>
            <p:ph type="subTitle" sz="quarter" idx="1"/>
          </p:nvPr>
        </p:nvSpPr>
        <p:spPr>
          <a:xfrm>
            <a:off x="1256805" y="4486524"/>
            <a:ext cx="7271023" cy="1859411"/>
          </a:xfrm>
          <a:prstGeom prst="rect">
            <a:avLst/>
          </a:prstGeom>
        </p:spPr>
        <p:txBody>
          <a:bodyPr>
            <a:noAutofit/>
          </a:bodyPr>
          <a:lstStyle/>
          <a:p>
            <a:pPr algn="ctr" defTabSz="877823">
              <a:lnSpc>
                <a:spcPct val="80000"/>
              </a:lnSpc>
              <a:defRPr sz="1727" b="1"/>
            </a:pPr>
            <a:endParaRPr dirty="0"/>
          </a:p>
          <a:p>
            <a:pPr algn="ctr" defTabSz="877823">
              <a:lnSpc>
                <a:spcPct val="80000"/>
              </a:lnSpc>
              <a:defRPr sz="1727"/>
            </a:pPr>
            <a:r>
              <a:rPr lang="es-MX" dirty="0" smtClean="0"/>
              <a:t>DOCTORA </a:t>
            </a:r>
            <a:r>
              <a:rPr lang="es-MX" dirty="0"/>
              <a:t>MARÍA GUADALUPE HERNÁNDEZ </a:t>
            </a:r>
            <a:r>
              <a:rPr lang="es-MX" dirty="0" smtClean="0"/>
              <a:t>VÁZQUEZ</a:t>
            </a:r>
          </a:p>
          <a:p>
            <a:pPr algn="ctr" defTabSz="877823">
              <a:lnSpc>
                <a:spcPct val="80000"/>
              </a:lnSpc>
              <a:defRPr sz="1727"/>
            </a:pPr>
            <a:endParaRPr lang="es-ES" dirty="0"/>
          </a:p>
          <a:p>
            <a:pPr algn="ctr" defTabSz="877823">
              <a:lnSpc>
                <a:spcPct val="80000"/>
              </a:lnSpc>
              <a:defRPr sz="1727"/>
            </a:pPr>
            <a:r>
              <a:rPr lang="es-ES" dirty="0" smtClean="0"/>
              <a:t>MAESTRA ROXANA JANET SÁNCHEZ SUÁREZ</a:t>
            </a:r>
          </a:p>
          <a:p>
            <a:pPr algn="ctr" defTabSz="877823">
              <a:lnSpc>
                <a:spcPct val="80000"/>
              </a:lnSpc>
              <a:defRPr sz="1727"/>
            </a:pPr>
            <a:endParaRPr dirty="0"/>
          </a:p>
          <a:p>
            <a:pPr algn="ctr" defTabSz="877823">
              <a:lnSpc>
                <a:spcPct val="80000"/>
              </a:lnSpc>
              <a:defRPr sz="1727"/>
            </a:pPr>
            <a:endParaRPr dirty="0"/>
          </a:p>
          <a:p>
            <a:pPr algn="ctr" defTabSz="877823">
              <a:lnSpc>
                <a:spcPct val="80000"/>
              </a:lnSpc>
              <a:defRPr sz="1727" b="1"/>
            </a:pPr>
            <a:r>
              <a:rPr lang="es-MX" dirty="0"/>
              <a:t>TERCER</a:t>
            </a:r>
            <a:r>
              <a:rPr dirty="0"/>
              <a:t> GRADO     </a:t>
            </a:r>
            <a:r>
              <a:rPr lang="es-MX" dirty="0"/>
              <a:t>QUINTO SEMESTRE</a:t>
            </a:r>
            <a:r>
              <a:rPr dirty="0"/>
              <a:t>      </a:t>
            </a:r>
            <a:r>
              <a:rPr lang="es-MX" dirty="0"/>
              <a:t> </a:t>
            </a:r>
            <a:endParaRPr dirty="0"/>
          </a:p>
        </p:txBody>
      </p:sp>
      <p:sp>
        <p:nvSpPr>
          <p:cNvPr id="2" name="CuadroTexto 1"/>
          <p:cNvSpPr txBox="1"/>
          <p:nvPr/>
        </p:nvSpPr>
        <p:spPr>
          <a:xfrm flipH="1">
            <a:off x="804671" y="397567"/>
            <a:ext cx="1874521" cy="9233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s-ES" sz="1800" b="1" i="0" u="none" strike="noStrike" cap="none" spc="0" normalizeH="0" baseline="0" dirty="0" smtClean="0">
                <a:ln>
                  <a:noFill/>
                </a:ln>
                <a:solidFill>
                  <a:srgbClr val="000000"/>
                </a:solidFill>
                <a:effectLst/>
                <a:uFillTx/>
                <a:sym typeface="Century Gothic"/>
              </a:rPr>
              <a:t>CICLO ESCOLAR</a:t>
            </a:r>
          </a:p>
          <a:p>
            <a:pPr marL="0" marR="0" indent="0" algn="ctr" defTabSz="914400" rtl="0" fontAlgn="auto" latinLnBrk="0" hangingPunct="0">
              <a:lnSpc>
                <a:spcPct val="100000"/>
              </a:lnSpc>
              <a:spcBef>
                <a:spcPts val="0"/>
              </a:spcBef>
              <a:spcAft>
                <a:spcPts val="0"/>
              </a:spcAft>
              <a:buClrTx/>
              <a:buSzTx/>
              <a:buFontTx/>
              <a:buNone/>
              <a:tabLst/>
            </a:pPr>
            <a:r>
              <a:rPr lang="es-ES" b="1" dirty="0" smtClean="0"/>
              <a:t>2021-2022</a:t>
            </a:r>
            <a:endParaRPr kumimoji="0" lang="es-MX" sz="1800" b="1" i="0" u="none" strike="noStrike" cap="none" spc="0" normalizeH="0" baseline="0" dirty="0">
              <a:ln>
                <a:noFill/>
              </a:ln>
              <a:solidFill>
                <a:srgbClr val="000000"/>
              </a:solidFill>
              <a:effectLst/>
              <a:uFillTx/>
              <a:sym typeface="Century Gothic"/>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ADC11C-EFE9-47CE-AC9B-06D1723CFD66}"/>
              </a:ext>
            </a:extLst>
          </p:cNvPr>
          <p:cNvSpPr>
            <a:spLocks noGrp="1"/>
          </p:cNvSpPr>
          <p:nvPr>
            <p:ph type="title"/>
          </p:nvPr>
        </p:nvSpPr>
        <p:spPr>
          <a:xfrm>
            <a:off x="457198" y="914400"/>
            <a:ext cx="6745460" cy="1143000"/>
          </a:xfrm>
        </p:spPr>
        <p:txBody>
          <a:bodyPr>
            <a:normAutofit fontScale="90000"/>
          </a:bodyPr>
          <a:lstStyle/>
          <a:p>
            <a:r>
              <a:rPr lang="es-MX" dirty="0"/>
              <a:t>Las modalidades para promover el aprendizaje son: </a:t>
            </a:r>
          </a:p>
        </p:txBody>
      </p:sp>
      <p:sp>
        <p:nvSpPr>
          <p:cNvPr id="3" name="Marcador de texto 2">
            <a:extLst>
              <a:ext uri="{FF2B5EF4-FFF2-40B4-BE49-F238E27FC236}">
                <a16:creationId xmlns:a16="http://schemas.microsoft.com/office/drawing/2014/main" id="{97451608-617C-469F-991F-2F2BE78736A4}"/>
              </a:ext>
            </a:extLst>
          </p:cNvPr>
          <p:cNvSpPr>
            <a:spLocks noGrp="1"/>
          </p:cNvSpPr>
          <p:nvPr>
            <p:ph type="body" idx="1"/>
          </p:nvPr>
        </p:nvSpPr>
        <p:spPr>
          <a:xfrm>
            <a:off x="467750" y="2561493"/>
            <a:ext cx="8208500" cy="3916363"/>
          </a:xfrm>
        </p:spPr>
        <p:txBody>
          <a:bodyPr>
            <a:normAutofit/>
          </a:bodyPr>
          <a:lstStyle/>
          <a:p>
            <a:r>
              <a:rPr lang="es-MX" sz="2400" dirty="0"/>
              <a:t>Aprendizaje por proyectos, </a:t>
            </a:r>
          </a:p>
          <a:p>
            <a:r>
              <a:rPr lang="es-MX" sz="2400" dirty="0"/>
              <a:t>Aprendizaje basado en problemas,</a:t>
            </a:r>
          </a:p>
          <a:p>
            <a:r>
              <a:rPr lang="es-MX" sz="2400" dirty="0"/>
              <a:t>Aprendizaje colaborativo, </a:t>
            </a:r>
          </a:p>
          <a:p>
            <a:r>
              <a:rPr lang="es-MX" sz="2400" dirty="0"/>
              <a:t>Detección y análisis de incidentes críticos </a:t>
            </a:r>
          </a:p>
          <a:p>
            <a:r>
              <a:rPr lang="es-MX" sz="2400" dirty="0"/>
              <a:t>Aprendizaje mediado por tecnología</a:t>
            </a:r>
          </a:p>
        </p:txBody>
      </p:sp>
    </p:spTree>
    <p:extLst>
      <p:ext uri="{BB962C8B-B14F-4D97-AF65-F5344CB8AC3E}">
        <p14:creationId xmlns:p14="http://schemas.microsoft.com/office/powerpoint/2010/main" val="302350709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UNIDAD 1 FORMA Y  ESPACIO"/>
          <p:cNvSpPr txBox="1">
            <a:spLocks noGrp="1"/>
          </p:cNvSpPr>
          <p:nvPr>
            <p:ph type="title"/>
          </p:nvPr>
        </p:nvSpPr>
        <p:spPr>
          <a:xfrm>
            <a:off x="395536" y="1048226"/>
            <a:ext cx="6508378" cy="535224"/>
          </a:xfrm>
          <a:prstGeom prst="rect">
            <a:avLst/>
          </a:prstGeom>
        </p:spPr>
        <p:txBody>
          <a:bodyPr>
            <a:normAutofit/>
          </a:bodyPr>
          <a:lstStyle/>
          <a:p>
            <a:pPr algn="ctr" defTabSz="179221">
              <a:defRPr sz="1029"/>
            </a:pPr>
            <a:r>
              <a:rPr dirty="0"/>
              <a:t/>
            </a:r>
            <a:br>
              <a:rPr dirty="0"/>
            </a:br>
            <a:r>
              <a:rPr sz="931" dirty="0"/>
              <a:t/>
            </a:r>
            <a:br>
              <a:rPr sz="931" dirty="0"/>
            </a:br>
            <a:endParaRPr sz="931" dirty="0"/>
          </a:p>
        </p:txBody>
      </p:sp>
      <p:graphicFrame>
        <p:nvGraphicFramePr>
          <p:cNvPr id="12" name="Diagrama 11"/>
          <p:cNvGraphicFramePr/>
          <p:nvPr>
            <p:extLst>
              <p:ext uri="{D42A27DB-BD31-4B8C-83A1-F6EECF244321}">
                <p14:modId xmlns:p14="http://schemas.microsoft.com/office/powerpoint/2010/main" val="4240634581"/>
              </p:ext>
            </p:extLst>
          </p:nvPr>
        </p:nvGraphicFramePr>
        <p:xfrm>
          <a:off x="395536" y="407963"/>
          <a:ext cx="8352928" cy="62601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23080" y="2129051"/>
            <a:ext cx="8411431" cy="4247317"/>
          </a:xfrm>
          <a:prstGeom prst="rect">
            <a:avLst/>
          </a:prstGeom>
        </p:spPr>
        <p:txBody>
          <a:bodyPr wrap="square">
            <a:spAutoFit/>
          </a:bodyPr>
          <a:lstStyle/>
          <a:p>
            <a:pPr marL="285750" indent="-285750">
              <a:buFont typeface="Arial" panose="020B0604020202020204" pitchFamily="34" charset="0"/>
              <a:buChar char="•"/>
            </a:pPr>
            <a:r>
              <a:rPr lang="es-MX" dirty="0"/>
              <a:t> ¿Cómo se hace investigación educativa? Enfoques, paradigmas, tradiciones, métodos y técnicas. </a:t>
            </a:r>
          </a:p>
          <a:p>
            <a:endParaRPr lang="es-MX" dirty="0"/>
          </a:p>
          <a:p>
            <a:pPr marL="285750" indent="-285750">
              <a:buFont typeface="Arial" panose="020B0604020202020204" pitchFamily="34" charset="0"/>
              <a:buChar char="•"/>
            </a:pPr>
            <a:r>
              <a:rPr lang="es-MX" dirty="0"/>
              <a:t>La práctica docente como objeto de estudio y conocimiento.</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¿Qué investigan y qué tipo de preguntas se hacen los investigadores? </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 Explicación, comprensión e intervención. Los aportes de la investigación educativa. </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La miscelánea: técnicas y procedimientos para recabar información. </a:t>
            </a:r>
          </a:p>
          <a:p>
            <a:pPr marL="285750" indent="-285750">
              <a:buFont typeface="Arial" panose="020B0604020202020204" pitchFamily="34" charset="0"/>
              <a:buChar char="•"/>
            </a:pPr>
            <a:endParaRPr lang="es-MX" dirty="0"/>
          </a:p>
          <a:p>
            <a:pPr marL="285750" indent="-285750">
              <a:buFont typeface="Arial" panose="020B0604020202020204" pitchFamily="34" charset="0"/>
              <a:buChar char="•"/>
            </a:pPr>
            <a:r>
              <a:rPr lang="es-MX" dirty="0"/>
              <a:t>Diseño de protocolos de investigación o proyectos de intervención como propuesta académica para la generación del conocimiento educativo.</a:t>
            </a:r>
          </a:p>
        </p:txBody>
      </p:sp>
      <p:sp>
        <p:nvSpPr>
          <p:cNvPr id="3" name="Título 2">
            <a:extLst>
              <a:ext uri="{FF2B5EF4-FFF2-40B4-BE49-F238E27FC236}">
                <a16:creationId xmlns:a16="http://schemas.microsoft.com/office/drawing/2014/main" id="{FC9AF378-2C30-44F1-8B8E-3DE700313181}"/>
              </a:ext>
            </a:extLst>
          </p:cNvPr>
          <p:cNvSpPr>
            <a:spLocks noGrp="1"/>
          </p:cNvSpPr>
          <p:nvPr>
            <p:ph type="title"/>
          </p:nvPr>
        </p:nvSpPr>
        <p:spPr>
          <a:xfrm>
            <a:off x="457198" y="914400"/>
            <a:ext cx="6815799" cy="1143000"/>
          </a:xfrm>
        </p:spPr>
        <p:txBody>
          <a:bodyPr>
            <a:noAutofit/>
          </a:bodyPr>
          <a:lstStyle/>
          <a:p>
            <a:r>
              <a:rPr lang="es-MX" sz="2400" b="1" dirty="0"/>
              <a:t>Unidad de Aprendizaje I. </a:t>
            </a:r>
            <a:br>
              <a:rPr lang="es-MX" sz="2400" b="1" dirty="0"/>
            </a:br>
            <a:r>
              <a:rPr lang="es-MX" sz="2400" b="1" dirty="0">
                <a:solidFill>
                  <a:schemeClr val="tx1"/>
                </a:solidFill>
              </a:rPr>
              <a:t>De la investigación educativa y la práctica docente. </a:t>
            </a:r>
            <a:br>
              <a:rPr lang="es-MX" sz="2400" b="1" dirty="0">
                <a:solidFill>
                  <a:schemeClr val="tx1"/>
                </a:solidFill>
              </a:rPr>
            </a:br>
            <a:r>
              <a:rPr lang="es-MX" sz="2400" b="1" dirty="0">
                <a:solidFill>
                  <a:schemeClr val="tx1"/>
                </a:solidFill>
              </a:rPr>
              <a:t>Elementos teórico-metodológicos para su desarrollo</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BIBLIOGRAFIA"/>
          <p:cNvSpPr txBox="1">
            <a:spLocks noGrp="1"/>
          </p:cNvSpPr>
          <p:nvPr>
            <p:ph type="title"/>
          </p:nvPr>
        </p:nvSpPr>
        <p:spPr>
          <a:xfrm>
            <a:off x="457198" y="501650"/>
            <a:ext cx="6508378" cy="620886"/>
          </a:xfrm>
          <a:prstGeom prst="rect">
            <a:avLst/>
          </a:prstGeom>
        </p:spPr>
        <p:txBody>
          <a:bodyPr/>
          <a:lstStyle>
            <a:lvl1pPr defTabSz="868680">
              <a:defRPr sz="3400"/>
            </a:lvl1pPr>
          </a:lstStyle>
          <a:p>
            <a:r>
              <a:rPr b="1" dirty="0"/>
              <a:t>BIBLIOGRAFIA</a:t>
            </a:r>
          </a:p>
        </p:txBody>
      </p:sp>
      <p:sp>
        <p:nvSpPr>
          <p:cNvPr id="325" name="Alsina, C., Burgués, C. y Fortuny, J. Ma. (1999). Invitación a la didáctica de la geometría. España: Síntesis.…"/>
          <p:cNvSpPr txBox="1">
            <a:spLocks noGrp="1"/>
          </p:cNvSpPr>
          <p:nvPr>
            <p:ph type="body" idx="1"/>
          </p:nvPr>
        </p:nvSpPr>
        <p:spPr>
          <a:xfrm>
            <a:off x="457198" y="1463040"/>
            <a:ext cx="8419516" cy="4893310"/>
          </a:xfrm>
          <a:prstGeom prst="rect">
            <a:avLst/>
          </a:prstGeom>
        </p:spPr>
        <p:txBody>
          <a:bodyPr>
            <a:normAutofit/>
          </a:bodyPr>
          <a:lstStyle/>
          <a:p>
            <a:pPr>
              <a:lnSpc>
                <a:spcPct val="80000"/>
              </a:lnSpc>
              <a:defRPr sz="1400"/>
            </a:pPr>
            <a:r>
              <a:rPr lang="es-MX" sz="1800" b="1" dirty="0">
                <a:solidFill>
                  <a:srgbClr val="C00000"/>
                </a:solidFill>
              </a:rPr>
              <a:t>UNIDAD 1 </a:t>
            </a:r>
          </a:p>
          <a:p>
            <a:pPr marL="0" indent="0">
              <a:lnSpc>
                <a:spcPct val="80000"/>
              </a:lnSpc>
              <a:buNone/>
              <a:defRPr sz="1400"/>
            </a:pPr>
            <a:r>
              <a:rPr lang="es-MX" sz="1800" dirty="0"/>
              <a:t>Sitios de consulta </a:t>
            </a:r>
          </a:p>
          <a:p>
            <a:pPr marL="0" indent="0">
              <a:lnSpc>
                <a:spcPct val="80000"/>
              </a:lnSpc>
              <a:buNone/>
              <a:defRPr sz="1400"/>
            </a:pPr>
            <a:r>
              <a:rPr lang="es-MX" sz="1800" dirty="0"/>
              <a:t>Página del Consejo Mexicano de Investigación Educativa COMIE http://www.comie.org.mx/v5/sitio/ </a:t>
            </a:r>
          </a:p>
          <a:p>
            <a:pPr marL="0" indent="0">
              <a:lnSpc>
                <a:spcPct val="80000"/>
              </a:lnSpc>
              <a:buNone/>
              <a:defRPr sz="1400"/>
            </a:pPr>
            <a:r>
              <a:rPr lang="es-MX" sz="1800" dirty="0"/>
              <a:t>Revista electrónica de investigación Educativa https://redie.uabc.mx/redie </a:t>
            </a:r>
          </a:p>
          <a:p>
            <a:pPr marL="0" indent="0">
              <a:lnSpc>
                <a:spcPct val="80000"/>
              </a:lnSpc>
              <a:buNone/>
              <a:defRPr sz="1400"/>
            </a:pPr>
            <a:r>
              <a:rPr lang="es-MX" sz="1800" dirty="0"/>
              <a:t>Perfiles educativos https://www.iisue.unam.mx/perfiles/ </a:t>
            </a:r>
          </a:p>
          <a:p>
            <a:pPr marL="0" indent="0">
              <a:lnSpc>
                <a:spcPct val="80000"/>
              </a:lnSpc>
              <a:buNone/>
              <a:defRPr sz="1400"/>
            </a:pPr>
            <a:r>
              <a:rPr lang="es-MX" sz="1800" dirty="0"/>
              <a:t>Repositorio de Tesis Biblioteca UNAM http://tesis.unam.mx/F </a:t>
            </a:r>
          </a:p>
          <a:p>
            <a:pPr marL="0" indent="0">
              <a:lnSpc>
                <a:spcPct val="80000"/>
              </a:lnSpc>
              <a:buNone/>
              <a:defRPr sz="1400"/>
            </a:pPr>
            <a:r>
              <a:rPr lang="es-MX" sz="1800" dirty="0"/>
              <a:t>Memorias Congreso Nacional de Investigación sobre educación Normal CONISEN http://conisen.mx/2020/memoria.html </a:t>
            </a:r>
          </a:p>
          <a:p>
            <a:pPr marL="0" indent="0">
              <a:lnSpc>
                <a:spcPct val="80000"/>
              </a:lnSpc>
              <a:buNone/>
              <a:defRPr sz="1400"/>
            </a:pPr>
            <a:r>
              <a:rPr lang="es-MX" sz="1800" dirty="0"/>
              <a:t>Página de </a:t>
            </a:r>
            <a:r>
              <a:rPr lang="es-MX" sz="1800" dirty="0" err="1"/>
              <a:t>CONACyT</a:t>
            </a:r>
            <a:r>
              <a:rPr lang="es-MX" sz="1800" dirty="0"/>
              <a:t> https://www.conacyt.gob.mx/index.php/fondos-yapoyos/fondos-sectoriales (particularmente las convocatorias a fondos sectoriales con el fin de identificar los tipos de investigación que valida el organismo) </a:t>
            </a:r>
          </a:p>
          <a:p>
            <a:pPr marL="0" indent="0">
              <a:lnSpc>
                <a:spcPct val="80000"/>
              </a:lnSpc>
              <a:buNone/>
              <a:defRPr sz="1400"/>
            </a:pPr>
            <a:endParaRPr lang="es-MX" sz="1800"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5582162C-9084-4100-A9FA-CFFB99ED51E4}"/>
              </a:ext>
            </a:extLst>
          </p:cNvPr>
          <p:cNvSpPr>
            <a:spLocks noGrp="1"/>
          </p:cNvSpPr>
          <p:nvPr>
            <p:ph type="body" idx="1"/>
          </p:nvPr>
        </p:nvSpPr>
        <p:spPr>
          <a:xfrm>
            <a:off x="457198" y="590844"/>
            <a:ext cx="8278839" cy="5535320"/>
          </a:xfrm>
        </p:spPr>
        <p:txBody>
          <a:bodyPr>
            <a:normAutofit/>
          </a:bodyPr>
          <a:lstStyle/>
          <a:p>
            <a:pPr marL="0" indent="0">
              <a:lnSpc>
                <a:spcPct val="80000"/>
              </a:lnSpc>
              <a:buNone/>
              <a:defRPr sz="1400"/>
            </a:pPr>
            <a:r>
              <a:rPr lang="es-MX" sz="2800" b="1" dirty="0"/>
              <a:t>Videos o enlaces recomendables de </a:t>
            </a:r>
          </a:p>
          <a:p>
            <a:pPr marL="0" indent="0">
              <a:lnSpc>
                <a:spcPct val="80000"/>
              </a:lnSpc>
              <a:buNone/>
              <a:defRPr sz="1400"/>
            </a:pPr>
            <a:r>
              <a:rPr lang="es-MX" sz="2800" b="1" dirty="0">
                <a:solidFill>
                  <a:srgbClr val="C00000"/>
                </a:solidFill>
              </a:rPr>
              <a:t>Unidad 1</a:t>
            </a:r>
          </a:p>
          <a:p>
            <a:pPr marL="0" indent="0">
              <a:lnSpc>
                <a:spcPct val="80000"/>
              </a:lnSpc>
              <a:buNone/>
              <a:defRPr sz="1400"/>
            </a:pPr>
            <a:endParaRPr lang="es-MX" dirty="0"/>
          </a:p>
          <a:p>
            <a:pPr marL="0" indent="0">
              <a:lnSpc>
                <a:spcPct val="80000"/>
              </a:lnSpc>
              <a:buNone/>
              <a:defRPr sz="1400"/>
            </a:pPr>
            <a:r>
              <a:rPr lang="es-MX" sz="2000" dirty="0"/>
              <a:t>Xavier Vargas pasos para hacer investigación cualitativa https://youtu.be/dL_FkafDwoQ </a:t>
            </a:r>
          </a:p>
          <a:p>
            <a:pPr marL="0" indent="0">
              <a:lnSpc>
                <a:spcPct val="80000"/>
              </a:lnSpc>
              <a:buNone/>
              <a:defRPr sz="1400"/>
            </a:pPr>
            <a:r>
              <a:rPr lang="es-MX" sz="2000" dirty="0"/>
              <a:t>Principios básicos de investigación educativa: Tema, Problema y Objetivos https://www.youtube.com/watch?v=4X1w1l51vIs </a:t>
            </a:r>
          </a:p>
          <a:p>
            <a:pPr marL="0" indent="0">
              <a:lnSpc>
                <a:spcPct val="80000"/>
              </a:lnSpc>
              <a:buNone/>
              <a:defRPr sz="1400"/>
            </a:pPr>
            <a:r>
              <a:rPr lang="es-MX" sz="2000" dirty="0"/>
              <a:t>De la pregunta de investigación al protocolo. Pasos previos al inicio del estudio https://www.youtube.com/watch?v=I-9ONWoEIxg </a:t>
            </a:r>
          </a:p>
          <a:p>
            <a:pPr marL="0" indent="0">
              <a:lnSpc>
                <a:spcPct val="80000"/>
              </a:lnSpc>
              <a:buNone/>
              <a:defRPr sz="1400"/>
            </a:pPr>
            <a:r>
              <a:rPr lang="es-MX" sz="2000" dirty="0"/>
              <a:t>Cómo hacer un buen trabajo de investigación (o un proyecto) en 10 pasos.wmv https://www.youtube.com/watch?v=q_C5MXhvIss</a:t>
            </a:r>
            <a:endParaRPr lang="es-MX" sz="1400" dirty="0"/>
          </a:p>
          <a:p>
            <a:endParaRPr lang="es-MX" dirty="0"/>
          </a:p>
        </p:txBody>
      </p:sp>
    </p:spTree>
    <p:extLst>
      <p:ext uri="{BB962C8B-B14F-4D97-AF65-F5344CB8AC3E}">
        <p14:creationId xmlns:p14="http://schemas.microsoft.com/office/powerpoint/2010/main" val="125433449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UNIDAD 2 MEDIDA Y CÁLCULO GEOMÉTRICO"/>
          <p:cNvSpPr txBox="1">
            <a:spLocks noGrp="1"/>
          </p:cNvSpPr>
          <p:nvPr>
            <p:ph type="title"/>
          </p:nvPr>
        </p:nvSpPr>
        <p:spPr>
          <a:xfrm>
            <a:off x="457198" y="1563804"/>
            <a:ext cx="6508378" cy="1143000"/>
          </a:xfrm>
          <a:prstGeom prst="rect">
            <a:avLst/>
          </a:prstGeom>
        </p:spPr>
        <p:txBody>
          <a:bodyPr>
            <a:normAutofit fontScale="90000"/>
          </a:bodyPr>
          <a:lstStyle>
            <a:lvl1pPr algn="ctr" defTabSz="859536">
              <a:defRPr sz="3300"/>
            </a:lvl1pPr>
          </a:lstStyle>
          <a:p>
            <a:pPr lvl="0"/>
            <a:r>
              <a:rPr lang="es-MX" sz="2000" dirty="0"/>
              <a:t/>
            </a:r>
            <a:br>
              <a:rPr lang="es-MX" sz="2000" dirty="0"/>
            </a:br>
            <a:r>
              <a:rPr lang="es-MX" dirty="0"/>
              <a:t/>
            </a:r>
            <a:br>
              <a:rPr lang="es-MX" dirty="0"/>
            </a:br>
            <a:endParaRPr dirty="0"/>
          </a:p>
        </p:txBody>
      </p:sp>
      <p:sp>
        <p:nvSpPr>
          <p:cNvPr id="4" name="Título 2">
            <a:extLst>
              <a:ext uri="{FF2B5EF4-FFF2-40B4-BE49-F238E27FC236}">
                <a16:creationId xmlns:a16="http://schemas.microsoft.com/office/drawing/2014/main" id="{4367EA9A-DD04-43F5-932F-7D96C60BBE34}"/>
              </a:ext>
            </a:extLst>
          </p:cNvPr>
          <p:cNvSpPr txBox="1">
            <a:spLocks/>
          </p:cNvSpPr>
          <p:nvPr/>
        </p:nvSpPr>
        <p:spPr>
          <a:xfrm>
            <a:off x="559210" y="420804"/>
            <a:ext cx="6815799" cy="1143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b">
            <a:noAutofit/>
          </a:bodyPr>
          <a:lstStyle>
            <a:lvl1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9pPr>
          </a:lstStyle>
          <a:p>
            <a:pPr hangingPunct="1"/>
            <a:r>
              <a:rPr lang="es-MX" sz="2400" b="1" dirty="0"/>
              <a:t>Unidad de Aprendizaje II. </a:t>
            </a:r>
          </a:p>
          <a:p>
            <a:pPr hangingPunct="1"/>
            <a:r>
              <a:rPr lang="es-MX" sz="2400" b="1" dirty="0"/>
              <a:t/>
            </a:r>
            <a:br>
              <a:rPr lang="es-MX" sz="2400" b="1" dirty="0"/>
            </a:br>
            <a:r>
              <a:rPr lang="es-MX" sz="2400" b="1" dirty="0">
                <a:solidFill>
                  <a:schemeClr val="tx1"/>
                </a:solidFill>
              </a:rPr>
              <a:t>APRENDER A INVESTIGAR INVESTIGANDO</a:t>
            </a:r>
          </a:p>
        </p:txBody>
      </p:sp>
      <p:sp>
        <p:nvSpPr>
          <p:cNvPr id="3" name="Marcador de texto 2">
            <a:extLst>
              <a:ext uri="{FF2B5EF4-FFF2-40B4-BE49-F238E27FC236}">
                <a16:creationId xmlns:a16="http://schemas.microsoft.com/office/drawing/2014/main" id="{26559CE8-3FC5-4332-9AEB-9BD30141F28D}"/>
              </a:ext>
            </a:extLst>
          </p:cNvPr>
          <p:cNvSpPr>
            <a:spLocks noGrp="1"/>
          </p:cNvSpPr>
          <p:nvPr>
            <p:ph type="body" idx="1"/>
          </p:nvPr>
        </p:nvSpPr>
        <p:spPr>
          <a:xfrm>
            <a:off x="457198" y="2053883"/>
            <a:ext cx="8433584" cy="4522445"/>
          </a:xfrm>
        </p:spPr>
        <p:txBody>
          <a:bodyPr>
            <a:normAutofit/>
          </a:bodyPr>
          <a:lstStyle/>
          <a:p>
            <a:pPr algn="just"/>
            <a:r>
              <a:rPr lang="es-MX" sz="2400" dirty="0"/>
              <a:t>Del protocolo/proyecto de investigación a su ejecución. </a:t>
            </a:r>
          </a:p>
          <a:p>
            <a:pPr algn="just"/>
            <a:r>
              <a:rPr lang="es-MX" sz="2400" dirty="0"/>
              <a:t>Las rutas para desarrollar investigación: la relación entre la pregunta, el objetivo, el método y las técnicas. </a:t>
            </a:r>
          </a:p>
          <a:p>
            <a:pPr algn="just"/>
            <a:r>
              <a:rPr lang="es-MX" sz="2400" dirty="0"/>
              <a:t>¿Cuáles son las técnicas más apropiadas para recabar información del tema de investigación? </a:t>
            </a:r>
          </a:p>
          <a:p>
            <a:pPr algn="just"/>
            <a:r>
              <a:rPr lang="es-MX" sz="2400" dirty="0"/>
              <a:t> Del dato empírico a su análisis e interpretación. </a:t>
            </a:r>
          </a:p>
          <a:p>
            <a:pPr algn="just"/>
            <a:r>
              <a:rPr lang="es-MX" sz="2400" dirty="0"/>
              <a:t> El informe: la investigación como producto.</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Isoda, M. et al (2007a). Japanese Lesson Study in Mathematics. Its impact, diversity and potential for educational improvement. Singapure: World scientific publishing.…"/>
          <p:cNvSpPr txBox="1">
            <a:spLocks noGrp="1"/>
          </p:cNvSpPr>
          <p:nvPr>
            <p:ph type="body" idx="1"/>
          </p:nvPr>
        </p:nvSpPr>
        <p:spPr>
          <a:xfrm>
            <a:off x="311881" y="407963"/>
            <a:ext cx="8520237" cy="5921987"/>
          </a:xfrm>
          <a:prstGeom prst="rect">
            <a:avLst/>
          </a:prstGeom>
        </p:spPr>
        <p:txBody>
          <a:bodyPr>
            <a:normAutofit lnSpcReduction="10000"/>
          </a:bodyPr>
          <a:lstStyle/>
          <a:p>
            <a:pPr marL="0" indent="0">
              <a:lnSpc>
                <a:spcPct val="80000"/>
              </a:lnSpc>
              <a:buNone/>
              <a:defRPr sz="1400"/>
            </a:pPr>
            <a:endParaRPr lang="es-MX" sz="1800" b="1" dirty="0">
              <a:solidFill>
                <a:srgbClr val="C00000"/>
              </a:solidFill>
            </a:endParaRPr>
          </a:p>
          <a:p>
            <a:pPr marL="0" indent="0">
              <a:lnSpc>
                <a:spcPct val="80000"/>
              </a:lnSpc>
              <a:buNone/>
              <a:defRPr sz="1400"/>
            </a:pPr>
            <a:r>
              <a:rPr lang="es-MX" sz="1600" b="1" dirty="0">
                <a:solidFill>
                  <a:srgbClr val="C00000"/>
                </a:solidFill>
                <a:latin typeface="Arial Black" panose="020B0A04020102020204" pitchFamily="34" charset="0"/>
              </a:rPr>
              <a:t>UNIDAD II</a:t>
            </a:r>
          </a:p>
          <a:p>
            <a:pPr marL="0" indent="0">
              <a:lnSpc>
                <a:spcPct val="80000"/>
              </a:lnSpc>
              <a:buNone/>
              <a:defRPr sz="1400"/>
            </a:pPr>
            <a:endParaRPr lang="es-MX" b="1" dirty="0">
              <a:solidFill>
                <a:srgbClr val="C00000"/>
              </a:solidFill>
            </a:endParaRPr>
          </a:p>
          <a:p>
            <a:pPr marL="0" indent="0">
              <a:lnSpc>
                <a:spcPct val="80000"/>
              </a:lnSpc>
              <a:buNone/>
              <a:defRPr sz="1400"/>
            </a:pPr>
            <a:endParaRPr lang="es-MX" b="1" dirty="0">
              <a:solidFill>
                <a:srgbClr val="C00000"/>
              </a:solidFill>
            </a:endParaRPr>
          </a:p>
          <a:p>
            <a:pPr marL="0" indent="0">
              <a:lnSpc>
                <a:spcPct val="80000"/>
              </a:lnSpc>
              <a:buNone/>
              <a:defRPr sz="1400"/>
            </a:pPr>
            <a:r>
              <a:rPr lang="es-MX" sz="1800" dirty="0"/>
              <a:t>Sitios de consulta </a:t>
            </a:r>
          </a:p>
          <a:p>
            <a:pPr marL="0" indent="0">
              <a:lnSpc>
                <a:spcPct val="80000"/>
              </a:lnSpc>
              <a:buNone/>
              <a:defRPr sz="1400"/>
            </a:pPr>
            <a:endParaRPr lang="es-MX" sz="1800" dirty="0"/>
          </a:p>
          <a:p>
            <a:pPr marL="0" indent="0">
              <a:lnSpc>
                <a:spcPct val="80000"/>
              </a:lnSpc>
              <a:buNone/>
              <a:defRPr sz="1400"/>
            </a:pPr>
            <a:r>
              <a:rPr lang="es-MX" sz="1800" dirty="0"/>
              <a:t>Memorias Congreso Nacional de Investigación sobre Educación Normal CONISEN http://conisen.mx/2020/memoria.html </a:t>
            </a:r>
          </a:p>
          <a:p>
            <a:pPr marL="0" indent="0">
              <a:lnSpc>
                <a:spcPct val="80000"/>
              </a:lnSpc>
              <a:buNone/>
              <a:defRPr sz="1400"/>
            </a:pPr>
            <a:r>
              <a:rPr lang="es-MX" sz="1800" dirty="0"/>
              <a:t>Página de </a:t>
            </a:r>
            <a:r>
              <a:rPr lang="es-MX" sz="1800" dirty="0" err="1"/>
              <a:t>CONACyT</a:t>
            </a:r>
            <a:r>
              <a:rPr lang="es-MX" sz="1800" dirty="0"/>
              <a:t> https://www.conacyt.gob.mx/index.php/fondos-yapoyos/fondos-sectoriales (particularmente las convocatorias a fondos sectoriales con el fin de identificar los tipos de investigación que valida el organismo) </a:t>
            </a:r>
          </a:p>
          <a:p>
            <a:pPr marL="0" indent="0">
              <a:lnSpc>
                <a:spcPct val="80000"/>
              </a:lnSpc>
              <a:buNone/>
              <a:defRPr sz="1400"/>
            </a:pPr>
            <a:r>
              <a:rPr lang="es-MX" sz="1800" dirty="0"/>
              <a:t>Página del Consejo Mexicano de Investigación Educativa COMIE http://www.comie.org.mx/v5/sitio/ </a:t>
            </a:r>
          </a:p>
          <a:p>
            <a:pPr marL="0" indent="0">
              <a:lnSpc>
                <a:spcPct val="80000"/>
              </a:lnSpc>
              <a:buNone/>
              <a:defRPr sz="1400"/>
            </a:pPr>
            <a:r>
              <a:rPr lang="es-MX" sz="1800" dirty="0"/>
              <a:t>Perfiles educativos https://www.iisue.unam.mx/perfiles/ </a:t>
            </a:r>
          </a:p>
          <a:p>
            <a:pPr marL="0" indent="0">
              <a:lnSpc>
                <a:spcPct val="80000"/>
              </a:lnSpc>
              <a:buNone/>
              <a:defRPr sz="1400"/>
            </a:pPr>
            <a:r>
              <a:rPr lang="es-MX" sz="1800" dirty="0"/>
              <a:t>Revista electrónica de investigación Educativa https://redie.uabc.mx/redie </a:t>
            </a:r>
          </a:p>
          <a:p>
            <a:pPr marL="0" indent="0">
              <a:lnSpc>
                <a:spcPct val="80000"/>
              </a:lnSpc>
              <a:buNone/>
              <a:defRPr sz="1400"/>
            </a:pPr>
            <a:r>
              <a:rPr lang="es-MX" sz="1800" dirty="0"/>
              <a:t>Repositorio de Tesis Biblioteca UNAM http://tesis.unam.mx/F</a:t>
            </a:r>
            <a:endParaRPr lang="es-MX" sz="1800" b="1" dirty="0">
              <a:solidFill>
                <a:srgbClr val="C00000"/>
              </a:solidFill>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608B9869-0DCF-4B3E-AFFA-ED87B3C2CFA0}"/>
              </a:ext>
            </a:extLst>
          </p:cNvPr>
          <p:cNvSpPr>
            <a:spLocks noGrp="1"/>
          </p:cNvSpPr>
          <p:nvPr>
            <p:ph type="body" idx="1"/>
          </p:nvPr>
        </p:nvSpPr>
        <p:spPr>
          <a:xfrm>
            <a:off x="654146" y="1470818"/>
            <a:ext cx="8152230" cy="3916363"/>
          </a:xfrm>
        </p:spPr>
        <p:txBody>
          <a:bodyPr/>
          <a:lstStyle/>
          <a:p>
            <a:r>
              <a:rPr lang="es-MX" dirty="0"/>
              <a:t>Videos</a:t>
            </a:r>
          </a:p>
          <a:p>
            <a:pPr marL="0" indent="0">
              <a:buNone/>
            </a:pPr>
            <a:r>
              <a:rPr lang="es-MX" dirty="0"/>
              <a:t> Xavier Vargas pasos para hacer investigación cualitativa https://youtu.be/dL_FkafDwoQ </a:t>
            </a:r>
          </a:p>
          <a:p>
            <a:pPr marL="0" indent="0">
              <a:buNone/>
            </a:pPr>
            <a:r>
              <a:rPr lang="es-MX" dirty="0"/>
              <a:t>Programa </a:t>
            </a:r>
            <a:r>
              <a:rPr lang="es-MX" dirty="0" err="1"/>
              <a:t>Atlas.ti</a:t>
            </a:r>
            <a:r>
              <a:rPr lang="es-MX" dirty="0"/>
              <a:t>: http://www.atlasti.com/ </a:t>
            </a:r>
          </a:p>
          <a:p>
            <a:pPr marL="0" indent="0">
              <a:buNone/>
            </a:pPr>
            <a:r>
              <a:rPr lang="es-MX" dirty="0"/>
              <a:t>Tutoriales </a:t>
            </a:r>
            <a:r>
              <a:rPr lang="es-MX" dirty="0" err="1"/>
              <a:t>Atlas.ti</a:t>
            </a:r>
            <a:r>
              <a:rPr lang="es-MX" dirty="0"/>
              <a:t> </a:t>
            </a:r>
          </a:p>
          <a:p>
            <a:pPr marL="0" indent="0">
              <a:buNone/>
            </a:pPr>
            <a:r>
              <a:rPr lang="es-MX" dirty="0"/>
              <a:t>https://youtu.be/8NBYER_Ceno </a:t>
            </a:r>
          </a:p>
          <a:p>
            <a:pPr marL="0" indent="0">
              <a:buNone/>
            </a:pPr>
            <a:r>
              <a:rPr lang="es-MX" dirty="0"/>
              <a:t>Análisis de información cualitativa </a:t>
            </a:r>
          </a:p>
          <a:p>
            <a:pPr marL="0" indent="0">
              <a:buNone/>
            </a:pPr>
            <a:r>
              <a:rPr lang="es-MX" dirty="0"/>
              <a:t>https://youtu.be/qMFPfeBCruE</a:t>
            </a:r>
          </a:p>
        </p:txBody>
      </p:sp>
    </p:spTree>
    <p:extLst>
      <p:ext uri="{BB962C8B-B14F-4D97-AF65-F5344CB8AC3E}">
        <p14:creationId xmlns:p14="http://schemas.microsoft.com/office/powerpoint/2010/main" val="46445412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CRITERIOS DE EVALUACIÓN"/>
          <p:cNvSpPr txBox="1">
            <a:spLocks noGrp="1"/>
          </p:cNvSpPr>
          <p:nvPr>
            <p:ph type="title"/>
          </p:nvPr>
        </p:nvSpPr>
        <p:spPr>
          <a:xfrm>
            <a:off x="1071347" y="2707326"/>
            <a:ext cx="6508378" cy="1143001"/>
          </a:xfrm>
          <a:prstGeom prst="rect">
            <a:avLst/>
          </a:prstGeom>
        </p:spPr>
        <p:txBody>
          <a:bodyPr/>
          <a:lstStyle/>
          <a:p>
            <a:r>
              <a:rPr dirty="0"/>
              <a:t>CRITERIOS DE EVALUACIÓN</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p:cNvPicPr>
            <a:picLocks noChangeAspect="1"/>
          </p:cNvPicPr>
          <p:nvPr/>
        </p:nvPicPr>
        <p:blipFill rotWithShape="1">
          <a:blip r:embed="rId2"/>
          <a:srcRect l="13489" t="16461" r="16860" b="3952"/>
          <a:stretch/>
        </p:blipFill>
        <p:spPr>
          <a:xfrm>
            <a:off x="0" y="212653"/>
            <a:ext cx="8866833" cy="5699050"/>
          </a:xfrm>
          <a:prstGeom prst="rect">
            <a:avLst/>
          </a:prstGeom>
        </p:spPr>
      </p:pic>
    </p:spTree>
    <p:extLst>
      <p:ext uri="{BB962C8B-B14F-4D97-AF65-F5344CB8AC3E}">
        <p14:creationId xmlns:p14="http://schemas.microsoft.com/office/powerpoint/2010/main" val="414766014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2 Marcador de texto"/>
          <p:cNvSpPr txBox="1">
            <a:spLocks noGrp="1"/>
          </p:cNvSpPr>
          <p:nvPr>
            <p:ph type="body" idx="1"/>
          </p:nvPr>
        </p:nvSpPr>
        <p:spPr>
          <a:xfrm>
            <a:off x="480791" y="2005288"/>
            <a:ext cx="8182417" cy="3916363"/>
          </a:xfrm>
          <a:prstGeom prst="rect">
            <a:avLst/>
          </a:prstGeom>
        </p:spPr>
        <p:txBody>
          <a:bodyPr>
            <a:normAutofit lnSpcReduction="10000"/>
          </a:bodyPr>
          <a:lstStyle/>
          <a:p>
            <a:pPr>
              <a:defRPr sz="3200">
                <a:solidFill>
                  <a:srgbClr val="C00202"/>
                </a:solidFill>
              </a:defRPr>
            </a:pPr>
            <a:r>
              <a:rPr dirty="0" err="1"/>
              <a:t>Trayecto</a:t>
            </a:r>
            <a:r>
              <a:rPr dirty="0"/>
              <a:t> </a:t>
            </a:r>
            <a:r>
              <a:rPr dirty="0" err="1"/>
              <a:t>Formativo</a:t>
            </a:r>
            <a:r>
              <a:rPr dirty="0"/>
              <a:t>: </a:t>
            </a:r>
            <a:endParaRPr lang="es-MX" dirty="0"/>
          </a:p>
          <a:p>
            <a:pPr marL="0" indent="0" algn="just">
              <a:buNone/>
              <a:defRPr sz="3200">
                <a:solidFill>
                  <a:srgbClr val="C00202"/>
                </a:solidFill>
              </a:defRPr>
            </a:pPr>
            <a:r>
              <a:rPr lang="es-MX" dirty="0">
                <a:solidFill>
                  <a:schemeClr val="tx1"/>
                </a:solidFill>
              </a:rPr>
              <a:t>Bases teórico metodológicas para la    enseñanza</a:t>
            </a:r>
          </a:p>
          <a:p>
            <a:pPr>
              <a:defRPr sz="3200">
                <a:solidFill>
                  <a:srgbClr val="C00202"/>
                </a:solidFill>
              </a:defRPr>
            </a:pPr>
            <a:r>
              <a:rPr dirty="0"/>
              <a:t>Horas por </a:t>
            </a:r>
            <a:r>
              <a:rPr dirty="0" err="1"/>
              <a:t>semana</a:t>
            </a:r>
            <a:r>
              <a:rPr dirty="0"/>
              <a:t>: </a:t>
            </a:r>
            <a:r>
              <a:rPr lang="es-MX" dirty="0">
                <a:solidFill>
                  <a:srgbClr val="000000"/>
                </a:solidFill>
              </a:rPr>
              <a:t>4</a:t>
            </a:r>
          </a:p>
          <a:p>
            <a:pPr marL="0" indent="0">
              <a:buNone/>
              <a:defRPr sz="3200">
                <a:solidFill>
                  <a:srgbClr val="C00202"/>
                </a:solidFill>
              </a:defRPr>
            </a:pPr>
            <a:endParaRPr dirty="0">
              <a:solidFill>
                <a:srgbClr val="000000"/>
              </a:solidFill>
            </a:endParaRPr>
          </a:p>
          <a:p>
            <a:pPr>
              <a:defRPr sz="3200">
                <a:solidFill>
                  <a:srgbClr val="C00202"/>
                </a:solidFill>
              </a:defRPr>
            </a:pPr>
            <a:r>
              <a:rPr dirty="0" err="1"/>
              <a:t>Créditos</a:t>
            </a:r>
            <a:r>
              <a:rPr dirty="0"/>
              <a:t>: </a:t>
            </a:r>
            <a:r>
              <a:rPr lang="es-MX" dirty="0">
                <a:solidFill>
                  <a:schemeClr val="tx1"/>
                </a:solidFill>
              </a:rPr>
              <a:t>4.5</a:t>
            </a:r>
            <a:r>
              <a:rPr dirty="0">
                <a:solidFill>
                  <a:srgbClr val="000000"/>
                </a:solidFill>
              </a:rPr>
              <a:t>%</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EXÁMENES INSTITUCIONALES"/>
          <p:cNvSpPr txBox="1">
            <a:spLocks noGrp="1"/>
          </p:cNvSpPr>
          <p:nvPr>
            <p:ph type="title"/>
          </p:nvPr>
        </p:nvSpPr>
        <p:spPr>
          <a:xfrm>
            <a:off x="478771" y="58746"/>
            <a:ext cx="6508378" cy="1143001"/>
          </a:xfrm>
          <a:prstGeom prst="rect">
            <a:avLst/>
          </a:prstGeom>
        </p:spPr>
        <p:txBody>
          <a:bodyPr/>
          <a:lstStyle/>
          <a:p>
            <a:r>
              <a:rPr dirty="0"/>
              <a:t>EXÁMENES INSTITUCIONALES</a:t>
            </a:r>
          </a:p>
        </p:txBody>
      </p:sp>
      <p:sp>
        <p:nvSpPr>
          <p:cNvPr id="3" name="Marcador de texto 2">
            <a:extLst>
              <a:ext uri="{FF2B5EF4-FFF2-40B4-BE49-F238E27FC236}">
                <a16:creationId xmlns:a16="http://schemas.microsoft.com/office/drawing/2014/main" id="{BA14B8FF-257A-4D6F-9830-A97DE93B970D}"/>
              </a:ext>
            </a:extLst>
          </p:cNvPr>
          <p:cNvSpPr>
            <a:spLocks noGrp="1"/>
          </p:cNvSpPr>
          <p:nvPr>
            <p:ph type="body" idx="1"/>
          </p:nvPr>
        </p:nvSpPr>
        <p:spPr>
          <a:xfrm>
            <a:off x="629846" y="1806170"/>
            <a:ext cx="7884944" cy="4634988"/>
          </a:xfrm>
        </p:spPr>
        <p:txBody>
          <a:bodyPr>
            <a:normAutofit fontScale="55000" lnSpcReduction="20000"/>
          </a:bodyPr>
          <a:lstStyle/>
          <a:p>
            <a:endParaRPr lang="es-MX" sz="2800" dirty="0"/>
          </a:p>
          <a:p>
            <a:r>
              <a:rPr lang="es-MX" sz="2800" dirty="0"/>
              <a:t>EVALUACIÓN 1ª UNIDAD</a:t>
            </a:r>
          </a:p>
          <a:p>
            <a:pPr marL="0" indent="0">
              <a:buNone/>
            </a:pPr>
            <a:r>
              <a:rPr lang="es-MX" sz="2800" dirty="0"/>
              <a:t>   </a:t>
            </a:r>
            <a:r>
              <a:rPr lang="es-MX" sz="2800" dirty="0" smtClean="0"/>
              <a:t>25 al 2 de Octu</a:t>
            </a:r>
            <a:r>
              <a:rPr lang="es-MX" sz="2800" dirty="0" smtClean="0"/>
              <a:t>bre</a:t>
            </a:r>
            <a:endParaRPr lang="es-MX" sz="2800" dirty="0"/>
          </a:p>
          <a:p>
            <a:pPr marL="0" indent="0">
              <a:buNone/>
            </a:pPr>
            <a:r>
              <a:rPr lang="es-MX" sz="2800" dirty="0"/>
              <a:t>   </a:t>
            </a:r>
          </a:p>
          <a:p>
            <a:r>
              <a:rPr lang="es-MX" sz="2800" dirty="0"/>
              <a:t>EVALUACIÓN 2ª UNIDAD </a:t>
            </a:r>
          </a:p>
          <a:p>
            <a:pPr marL="0" indent="0">
              <a:buNone/>
            </a:pPr>
            <a:r>
              <a:rPr lang="es-MX" sz="2800" dirty="0"/>
              <a:t>   </a:t>
            </a:r>
            <a:r>
              <a:rPr lang="es-MX" sz="2800" dirty="0" smtClean="0"/>
              <a:t>10 al 14 de Enero</a:t>
            </a:r>
          </a:p>
          <a:p>
            <a:pPr marL="0" indent="0">
              <a:buNone/>
            </a:pPr>
            <a:endParaRPr lang="es-MX" sz="2800" dirty="0" smtClean="0"/>
          </a:p>
          <a:p>
            <a:pPr marL="0" indent="0">
              <a:buNone/>
            </a:pPr>
            <a:r>
              <a:rPr lang="es-MX" sz="2800" dirty="0" smtClean="0"/>
              <a:t>EVALUACIÓN GLOBAL</a:t>
            </a:r>
          </a:p>
          <a:p>
            <a:pPr marL="0" indent="0">
              <a:buNone/>
            </a:pPr>
            <a:r>
              <a:rPr lang="es-ES" sz="2800" dirty="0" smtClean="0"/>
              <a:t>17 al 21 de Enero</a:t>
            </a:r>
            <a:endParaRPr lang="es-MX" sz="2800" dirty="0"/>
          </a:p>
          <a:p>
            <a:pPr marL="0" indent="0">
              <a:buNone/>
            </a:pPr>
            <a:endParaRPr lang="es-MX" sz="2800" dirty="0"/>
          </a:p>
          <a:p>
            <a:pPr marL="0" indent="0">
              <a:buNone/>
            </a:pPr>
            <a:r>
              <a:rPr lang="es-MX" sz="2800" dirty="0"/>
              <a:t>     </a:t>
            </a:r>
          </a:p>
          <a:p>
            <a:pPr marL="0" indent="0">
              <a:buNone/>
            </a:pPr>
            <a:endParaRPr lang="es-MX" sz="2800" dirty="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FECHAS DE OBSERVACION Y EVALUACION"/>
          <p:cNvSpPr txBox="1">
            <a:spLocks noGrp="1"/>
          </p:cNvSpPr>
          <p:nvPr>
            <p:ph type="title"/>
          </p:nvPr>
        </p:nvSpPr>
        <p:spPr>
          <a:xfrm>
            <a:off x="147709" y="335683"/>
            <a:ext cx="7378506" cy="1143001"/>
          </a:xfrm>
          <a:prstGeom prst="rect">
            <a:avLst/>
          </a:prstGeom>
        </p:spPr>
        <p:txBody>
          <a:bodyPr>
            <a:normAutofit/>
          </a:bodyPr>
          <a:lstStyle/>
          <a:p>
            <a:pPr algn="ctr" defTabSz="859536">
              <a:defRPr sz="3300"/>
            </a:pPr>
            <a:r>
              <a:rPr dirty="0"/>
              <a:t>FECHAS DE OBSERVACIÓN </a:t>
            </a:r>
          </a:p>
        </p:txBody>
      </p:sp>
      <p:sp>
        <p:nvSpPr>
          <p:cNvPr id="3" name="Marcador de texto 2">
            <a:extLst>
              <a:ext uri="{FF2B5EF4-FFF2-40B4-BE49-F238E27FC236}">
                <a16:creationId xmlns:a16="http://schemas.microsoft.com/office/drawing/2014/main" id="{43F83DD4-D87A-4F00-BA15-DC3D4C2DA0EF}"/>
              </a:ext>
            </a:extLst>
          </p:cNvPr>
          <p:cNvSpPr>
            <a:spLocks noGrp="1"/>
          </p:cNvSpPr>
          <p:nvPr>
            <p:ph type="body" idx="1"/>
          </p:nvPr>
        </p:nvSpPr>
        <p:spPr>
          <a:xfrm>
            <a:off x="1017836" y="2477086"/>
            <a:ext cx="6508379" cy="3916363"/>
          </a:xfrm>
        </p:spPr>
        <p:txBody>
          <a:bodyPr>
            <a:normAutofit/>
          </a:bodyPr>
          <a:lstStyle/>
          <a:p>
            <a:r>
              <a:rPr lang="es-MX" sz="2800" dirty="0"/>
              <a:t> </a:t>
            </a:r>
            <a:r>
              <a:rPr lang="es-MX" sz="2800" dirty="0" smtClean="0"/>
              <a:t>4 al 15 de octubre</a:t>
            </a:r>
            <a:endParaRPr lang="es-MX" sz="2800" dirty="0"/>
          </a:p>
          <a:p>
            <a:endParaRPr lang="es-MX" sz="2800" dirty="0"/>
          </a:p>
          <a:p>
            <a:pPr marL="0" indent="0">
              <a:buNone/>
            </a:pPr>
            <a:endParaRPr lang="es-MX" sz="2800" dirty="0"/>
          </a:p>
          <a:p>
            <a:r>
              <a:rPr lang="es-MX" sz="2800" dirty="0" smtClean="0"/>
              <a:t>15 al 26 de noviembre</a:t>
            </a:r>
            <a:endParaRPr lang="es-MX" sz="2800" dirty="0"/>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EVIDENCIAS DE UNIDADES</a:t>
            </a:r>
            <a:endParaRPr lang="es-MX" dirty="0"/>
          </a:p>
        </p:txBody>
      </p:sp>
      <p:sp>
        <p:nvSpPr>
          <p:cNvPr id="3" name="Marcador de texto 2"/>
          <p:cNvSpPr>
            <a:spLocks noGrp="1"/>
          </p:cNvSpPr>
          <p:nvPr>
            <p:ph type="body" idx="1"/>
          </p:nvPr>
        </p:nvSpPr>
        <p:spPr/>
        <p:txBody>
          <a:bodyPr>
            <a:normAutofit fontScale="77500" lnSpcReduction="20000"/>
          </a:bodyPr>
          <a:lstStyle/>
          <a:p>
            <a:pPr lvl="0" algn="just"/>
            <a:r>
              <a:rPr lang="es-ES" sz="1800" dirty="0" smtClean="0"/>
              <a:t>UNIDAD I. </a:t>
            </a:r>
            <a:r>
              <a:rPr lang="es-MX" sz="1800" dirty="0"/>
              <a:t>De la investigación educativa y la práctica docente. Elementos teórico-metodológicos para su </a:t>
            </a:r>
            <a:r>
              <a:rPr lang="es-MX" sz="1800" dirty="0" smtClean="0"/>
              <a:t>desarrollo</a:t>
            </a:r>
          </a:p>
          <a:p>
            <a:pPr lvl="1" algn="just"/>
            <a:r>
              <a:rPr lang="es-ES" sz="1800" dirty="0" smtClean="0"/>
              <a:t>Evidencia de la unidad: </a:t>
            </a:r>
          </a:p>
          <a:p>
            <a:pPr marL="228600" lvl="1" indent="0" algn="just">
              <a:buNone/>
            </a:pPr>
            <a:r>
              <a:rPr lang="es-MX" sz="1900" dirty="0" smtClean="0"/>
              <a:t>Protocolo</a:t>
            </a:r>
            <a:r>
              <a:rPr lang="es-MX" sz="1900" dirty="0"/>
              <a:t>/ proyecto de investigación, debe tener el planteamiento del problema, los objetivos o propósitos de la investigación, justificación, hipótesis o supuestos, delimitación temporal y espacial, marco teórico o de referencia, metodología, técnicas e instrumentos de recolección y análisis de la información, recursos, cronograma y bibliografía.</a:t>
            </a:r>
          </a:p>
          <a:p>
            <a:pPr algn="just"/>
            <a:r>
              <a:rPr lang="es-ES" sz="2100" dirty="0" smtClean="0"/>
              <a:t>UNIDAD II. </a:t>
            </a:r>
            <a:r>
              <a:rPr lang="es-MX" sz="2100" dirty="0"/>
              <a:t>Aprender a investigar </a:t>
            </a:r>
            <a:r>
              <a:rPr lang="es-MX" sz="2100" dirty="0" smtClean="0"/>
              <a:t>investigando</a:t>
            </a:r>
          </a:p>
          <a:p>
            <a:pPr lvl="1" algn="just"/>
            <a:r>
              <a:rPr lang="es-ES" sz="2100" dirty="0" smtClean="0"/>
              <a:t>Evidencia de la unidad:</a:t>
            </a:r>
          </a:p>
          <a:p>
            <a:pPr marL="228600" lvl="1" indent="0" algn="just">
              <a:buNone/>
            </a:pPr>
            <a:r>
              <a:rPr lang="es-MX" sz="1900" dirty="0"/>
              <a:t>Informe de investigación en el que expone con claridad los hallazgos y utiliza los referentes teóricos empíricos y con base en ellos argumenta sus principales resultados.</a:t>
            </a:r>
          </a:p>
          <a:p>
            <a:pPr marL="228600" lvl="1" indent="0" algn="just">
              <a:buNone/>
            </a:pPr>
            <a:endParaRPr lang="es-MX" sz="1800" dirty="0"/>
          </a:p>
          <a:p>
            <a:pPr lvl="0" algn="just"/>
            <a:endParaRPr lang="es-MX" sz="1800" dirty="0"/>
          </a:p>
        </p:txBody>
      </p:sp>
    </p:spTree>
    <p:extLst>
      <p:ext uri="{BB962C8B-B14F-4D97-AF65-F5344CB8AC3E}">
        <p14:creationId xmlns:p14="http://schemas.microsoft.com/office/powerpoint/2010/main" val="43405101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 name="Evaluacion Global"/>
          <p:cNvSpPr txBox="1">
            <a:spLocks noGrp="1"/>
          </p:cNvSpPr>
          <p:nvPr>
            <p:ph type="title"/>
          </p:nvPr>
        </p:nvSpPr>
        <p:spPr>
          <a:xfrm>
            <a:off x="467544" y="404664"/>
            <a:ext cx="6508378" cy="1143001"/>
          </a:xfrm>
          <a:prstGeom prst="rect">
            <a:avLst/>
          </a:prstGeom>
        </p:spPr>
        <p:txBody>
          <a:bodyPr/>
          <a:lstStyle/>
          <a:p>
            <a:r>
              <a:rPr dirty="0" err="1"/>
              <a:t>Evaluación</a:t>
            </a:r>
            <a:r>
              <a:rPr dirty="0"/>
              <a:t> </a:t>
            </a:r>
            <a:r>
              <a:rPr lang="es-MX" dirty="0"/>
              <a:t>Final</a:t>
            </a:r>
            <a:endParaRPr dirty="0"/>
          </a:p>
        </p:txBody>
      </p:sp>
      <p:sp>
        <p:nvSpPr>
          <p:cNvPr id="3" name="Marcador de texto 2">
            <a:extLst>
              <a:ext uri="{FF2B5EF4-FFF2-40B4-BE49-F238E27FC236}">
                <a16:creationId xmlns:a16="http://schemas.microsoft.com/office/drawing/2014/main" id="{84E341CA-0787-4617-8BFA-5E81C64DE0D6}"/>
              </a:ext>
            </a:extLst>
          </p:cNvPr>
          <p:cNvSpPr>
            <a:spLocks noGrp="1"/>
          </p:cNvSpPr>
          <p:nvPr>
            <p:ph type="body" idx="1"/>
          </p:nvPr>
        </p:nvSpPr>
        <p:spPr>
          <a:xfrm>
            <a:off x="457198" y="2209800"/>
            <a:ext cx="8222568" cy="3916363"/>
          </a:xfrm>
        </p:spPr>
        <p:txBody>
          <a:bodyPr>
            <a:normAutofit/>
          </a:bodyPr>
          <a:lstStyle/>
          <a:p>
            <a:pPr marL="0" indent="0" algn="just">
              <a:buNone/>
            </a:pPr>
            <a:r>
              <a:rPr lang="es-MX" sz="2400" dirty="0"/>
              <a:t>El estudiante deberá entregar un Informe de investigación, en el que se describa a detalle el proceso que siguieron para dar respuesta teórica y empírica a las preguntas y objetivos que se plantearon. Así  mismo se deberán describir las técnicas de recolección de datos y las técnicas empleadas para procesar la información obtenida.</a:t>
            </a:r>
          </a:p>
          <a:p>
            <a:pPr marL="0" indent="0" algn="just">
              <a:buNone/>
            </a:pPr>
            <a:r>
              <a:rPr lang="es-MX" sz="2400" dirty="0"/>
              <a:t>En las conclusiones, se deberá incluir los principales    hallazgos en función del tema de investigación. </a:t>
            </a:r>
          </a:p>
          <a:p>
            <a:pPr marL="0" indent="0" algn="just">
              <a:buNone/>
            </a:pPr>
            <a:endParaRPr lang="es-MX" sz="2400" dirty="0"/>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622298" y="1333500"/>
            <a:ext cx="6508379" cy="3916363"/>
          </a:xfrm>
        </p:spPr>
        <p:txBody>
          <a:bodyPr>
            <a:normAutofit fontScale="92500"/>
          </a:bodyPr>
          <a:lstStyle/>
          <a:p>
            <a:pPr lvl="0"/>
            <a:r>
              <a:rPr lang="es-MX" dirty="0"/>
              <a:t>Educación inclusiva, Herramientas para la investigación y el curso de Innovación y trabajo docente trabajaran en forma conjunta con la elaboración del protocolo de investigación en la evidencia de la unidad I y el informe de resultados manejados como evidencia integradora en el curso de Herramientas. Las evidencias se generarán partiendo de la problemática identificada en el curso de Educación inclusiva, se realizarán planeación y actividades que den respuesta a la problemática, generando finalmente un informe/narrativa sobre los resultados obtenidos de las acciones aplicadas.</a:t>
            </a:r>
          </a:p>
        </p:txBody>
      </p:sp>
      <p:sp>
        <p:nvSpPr>
          <p:cNvPr id="4" name="CuadroTexto 3"/>
          <p:cNvSpPr txBox="1"/>
          <p:nvPr/>
        </p:nvSpPr>
        <p:spPr>
          <a:xfrm>
            <a:off x="7315200" y="604299"/>
            <a:ext cx="1539841" cy="9233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s-ES" sz="1800" b="1" i="0" u="none" strike="noStrike" cap="none" spc="0" normalizeH="0" baseline="0" dirty="0" smtClean="0">
                <a:ln>
                  <a:noFill/>
                </a:ln>
                <a:solidFill>
                  <a:schemeClr val="bg1"/>
                </a:solidFill>
                <a:effectLst/>
                <a:uFillTx/>
                <a:sym typeface="Century Gothic"/>
              </a:rPr>
              <a:t>Evidencia </a:t>
            </a:r>
          </a:p>
          <a:p>
            <a:pPr marL="0" marR="0" indent="0" algn="ctr" defTabSz="914400" rtl="0" fontAlgn="auto" latinLnBrk="0" hangingPunct="0">
              <a:lnSpc>
                <a:spcPct val="100000"/>
              </a:lnSpc>
              <a:spcBef>
                <a:spcPts val="0"/>
              </a:spcBef>
              <a:spcAft>
                <a:spcPts val="0"/>
              </a:spcAft>
              <a:buClrTx/>
              <a:buSzTx/>
              <a:buFontTx/>
              <a:buNone/>
              <a:tabLst/>
            </a:pPr>
            <a:r>
              <a:rPr lang="es-ES" b="1" dirty="0" smtClean="0">
                <a:solidFill>
                  <a:schemeClr val="bg1"/>
                </a:solidFill>
              </a:rPr>
              <a:t>Integradora</a:t>
            </a:r>
          </a:p>
          <a:p>
            <a:pPr marL="0" marR="0" indent="0" algn="ctr" defTabSz="914400" rtl="0" fontAlgn="auto" latinLnBrk="0" hangingPunct="0">
              <a:lnSpc>
                <a:spcPct val="100000"/>
              </a:lnSpc>
              <a:spcBef>
                <a:spcPts val="0"/>
              </a:spcBef>
              <a:spcAft>
                <a:spcPts val="0"/>
              </a:spcAft>
              <a:buClrTx/>
              <a:buSzTx/>
              <a:buFontTx/>
              <a:buNone/>
              <a:tabLst/>
            </a:pPr>
            <a:r>
              <a:rPr kumimoji="0" lang="es-ES" sz="1800" b="1" i="0" u="none" strike="noStrike" cap="none" spc="0" normalizeH="0" baseline="0" dirty="0" smtClean="0">
                <a:ln>
                  <a:noFill/>
                </a:ln>
                <a:solidFill>
                  <a:schemeClr val="bg1"/>
                </a:solidFill>
                <a:effectLst/>
                <a:uFillTx/>
                <a:sym typeface="Century Gothic"/>
              </a:rPr>
              <a:t>colaborativa</a:t>
            </a:r>
            <a:endParaRPr kumimoji="0" lang="es-MX" sz="1800" b="1" i="0" u="none" strike="noStrike" cap="none" spc="0" normalizeH="0" baseline="0" dirty="0">
              <a:ln>
                <a:noFill/>
              </a:ln>
              <a:solidFill>
                <a:schemeClr val="bg1"/>
              </a:solidFill>
              <a:effectLst/>
              <a:uFillTx/>
              <a:sym typeface="Century Gothic"/>
            </a:endParaRPr>
          </a:p>
        </p:txBody>
      </p:sp>
    </p:spTree>
    <p:extLst>
      <p:ext uri="{BB962C8B-B14F-4D97-AF65-F5344CB8AC3E}">
        <p14:creationId xmlns:p14="http://schemas.microsoft.com/office/powerpoint/2010/main" val="224859539"/>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 name="REGLAMENTO Y ACUERDOS INTERNOS"/>
          <p:cNvSpPr txBox="1">
            <a:spLocks noGrp="1"/>
          </p:cNvSpPr>
          <p:nvPr>
            <p:ph type="title"/>
          </p:nvPr>
        </p:nvSpPr>
        <p:spPr>
          <a:xfrm>
            <a:off x="6876288" y="425196"/>
            <a:ext cx="2375288" cy="955548"/>
          </a:xfrm>
          <a:prstGeom prst="rect">
            <a:avLst/>
          </a:prstGeom>
        </p:spPr>
        <p:txBody>
          <a:bodyPr>
            <a:noAutofit/>
          </a:bodyPr>
          <a:lstStyle>
            <a:lvl1pPr algn="ctr" defTabSz="859536">
              <a:defRPr sz="3300"/>
            </a:lvl1pPr>
          </a:lstStyle>
          <a:p>
            <a:r>
              <a:rPr lang="es-MX" sz="2000" b="1" dirty="0" smtClean="0">
                <a:solidFill>
                  <a:schemeClr val="bg1"/>
                </a:solidFill>
              </a:rPr>
              <a:t>REGLAMENTO</a:t>
            </a:r>
            <a:br>
              <a:rPr lang="es-MX" sz="2000" b="1" dirty="0" smtClean="0">
                <a:solidFill>
                  <a:schemeClr val="bg1"/>
                </a:solidFill>
              </a:rPr>
            </a:br>
            <a:r>
              <a:rPr lang="es-MX" sz="2000" b="1" dirty="0" smtClean="0">
                <a:solidFill>
                  <a:schemeClr val="bg1"/>
                </a:solidFill>
              </a:rPr>
              <a:t>Interno </a:t>
            </a:r>
            <a:br>
              <a:rPr lang="es-MX" sz="2000" b="1" dirty="0" smtClean="0">
                <a:solidFill>
                  <a:schemeClr val="bg1"/>
                </a:solidFill>
              </a:rPr>
            </a:br>
            <a:r>
              <a:rPr lang="es-MX" sz="2000" b="1" dirty="0" smtClean="0">
                <a:solidFill>
                  <a:schemeClr val="bg1"/>
                </a:solidFill>
              </a:rPr>
              <a:t>del curso</a:t>
            </a:r>
            <a:endParaRPr sz="2000" b="1" dirty="0">
              <a:solidFill>
                <a:schemeClr val="bg1"/>
              </a:solidFill>
            </a:endParaRPr>
          </a:p>
        </p:txBody>
      </p:sp>
      <p:sp>
        <p:nvSpPr>
          <p:cNvPr id="2" name="CuadroTexto 1"/>
          <p:cNvSpPr txBox="1"/>
          <p:nvPr/>
        </p:nvSpPr>
        <p:spPr>
          <a:xfrm>
            <a:off x="320040" y="363919"/>
            <a:ext cx="8613648" cy="649408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342900" marR="0" indent="-342900" algn="l" defTabSz="914400" rtl="0" fontAlgn="auto" latinLnBrk="0" hangingPunct="0">
              <a:lnSpc>
                <a:spcPct val="100000"/>
              </a:lnSpc>
              <a:spcBef>
                <a:spcPts val="0"/>
              </a:spcBef>
              <a:spcAft>
                <a:spcPts val="0"/>
              </a:spcAft>
              <a:buClrTx/>
              <a:buSzTx/>
              <a:buFontTx/>
              <a:buAutoNum type="arabicPeriod"/>
              <a:tabLst/>
            </a:pPr>
            <a:r>
              <a:rPr lang="es-ES" sz="1600" dirty="0" smtClean="0"/>
              <a:t>Las sesiones del curso se llevarán a cabo de la siguiente forma:</a:t>
            </a:r>
          </a:p>
          <a:p>
            <a:pPr marR="0" algn="l" defTabSz="914400" rtl="0" fontAlgn="auto" latinLnBrk="0" hangingPunct="0">
              <a:lnSpc>
                <a:spcPct val="100000"/>
              </a:lnSpc>
              <a:spcBef>
                <a:spcPts val="0"/>
              </a:spcBef>
              <a:spcAft>
                <a:spcPts val="0"/>
              </a:spcAft>
              <a:buClrTx/>
              <a:buSzTx/>
              <a:tabLst/>
            </a:pPr>
            <a:r>
              <a:rPr kumimoji="0" lang="es-ES" sz="1600" b="0" i="0" u="none" strike="noStrike" cap="none" spc="0" normalizeH="0" baseline="0" dirty="0">
                <a:ln>
                  <a:noFill/>
                </a:ln>
                <a:solidFill>
                  <a:srgbClr val="000000"/>
                </a:solidFill>
                <a:effectLst/>
                <a:uFillTx/>
                <a:sym typeface="Century Gothic"/>
              </a:rPr>
              <a:t>	</a:t>
            </a:r>
            <a:r>
              <a:rPr kumimoji="0" lang="es-ES" sz="1600" b="0" i="0" u="none" strike="noStrike" cap="none" spc="0" normalizeH="0" baseline="0" dirty="0" smtClean="0">
                <a:ln>
                  <a:noFill/>
                </a:ln>
                <a:solidFill>
                  <a:srgbClr val="000000"/>
                </a:solidFill>
                <a:effectLst/>
                <a:uFillTx/>
                <a:sym typeface="Century Gothic"/>
              </a:rPr>
              <a:t>a) la primera sesión de</a:t>
            </a:r>
            <a:r>
              <a:rPr kumimoji="0" lang="es-ES" sz="1600" b="0" i="0" u="none" strike="noStrike" cap="none" spc="0" normalizeH="0" dirty="0" smtClean="0">
                <a:ln>
                  <a:noFill/>
                </a:ln>
                <a:solidFill>
                  <a:srgbClr val="000000"/>
                </a:solidFill>
                <a:effectLst/>
                <a:uFillTx/>
                <a:sym typeface="Century Gothic"/>
              </a:rPr>
              <a:t> la semana será sincrónica con todo</a:t>
            </a:r>
          </a:p>
          <a:p>
            <a:pPr marR="0" algn="l" defTabSz="914400" rtl="0" fontAlgn="auto" latinLnBrk="0" hangingPunct="0">
              <a:lnSpc>
                <a:spcPct val="100000"/>
              </a:lnSpc>
              <a:spcBef>
                <a:spcPts val="0"/>
              </a:spcBef>
              <a:spcAft>
                <a:spcPts val="0"/>
              </a:spcAft>
              <a:buClrTx/>
              <a:buSzTx/>
              <a:tabLst/>
            </a:pPr>
            <a:r>
              <a:rPr kumimoji="0" lang="es-ES" sz="1600" b="0" i="0" u="none" strike="noStrike" cap="none" spc="0" normalizeH="0" dirty="0" smtClean="0">
                <a:ln>
                  <a:noFill/>
                </a:ln>
                <a:solidFill>
                  <a:srgbClr val="000000"/>
                </a:solidFill>
                <a:effectLst/>
                <a:uFillTx/>
                <a:sym typeface="Century Gothic"/>
              </a:rPr>
              <a:t> 	el grupo para abordar temas del curso.</a:t>
            </a:r>
          </a:p>
          <a:p>
            <a:pPr marR="0" algn="l" defTabSz="914400" rtl="0" fontAlgn="auto" latinLnBrk="0" hangingPunct="0">
              <a:lnSpc>
                <a:spcPct val="100000"/>
              </a:lnSpc>
              <a:spcBef>
                <a:spcPts val="0"/>
              </a:spcBef>
              <a:spcAft>
                <a:spcPts val="0"/>
              </a:spcAft>
              <a:buClrTx/>
              <a:buSzTx/>
              <a:tabLst/>
            </a:pPr>
            <a:r>
              <a:rPr lang="es-ES" sz="1600" dirty="0"/>
              <a:t>	</a:t>
            </a:r>
            <a:r>
              <a:rPr lang="es-ES" sz="1600" dirty="0" smtClean="0"/>
              <a:t>b) la segunda sesión se llevará a través de escuela en red </a:t>
            </a:r>
          </a:p>
          <a:p>
            <a:pPr marR="0" algn="l" defTabSz="914400" rtl="0" fontAlgn="auto" latinLnBrk="0" hangingPunct="0">
              <a:lnSpc>
                <a:spcPct val="100000"/>
              </a:lnSpc>
              <a:spcBef>
                <a:spcPts val="0"/>
              </a:spcBef>
              <a:spcAft>
                <a:spcPts val="0"/>
              </a:spcAft>
              <a:buClrTx/>
              <a:buSzTx/>
              <a:tabLst/>
            </a:pPr>
            <a:r>
              <a:rPr lang="es-ES" sz="1600" dirty="0"/>
              <a:t>	</a:t>
            </a:r>
            <a:r>
              <a:rPr lang="es-ES" sz="1600" dirty="0" smtClean="0"/>
              <a:t>con actividades como foros, desarrollo de actividades </a:t>
            </a:r>
          </a:p>
          <a:p>
            <a:pPr marR="0" algn="l" defTabSz="914400" rtl="0" fontAlgn="auto" latinLnBrk="0" hangingPunct="0">
              <a:lnSpc>
                <a:spcPct val="100000"/>
              </a:lnSpc>
              <a:spcBef>
                <a:spcPts val="0"/>
              </a:spcBef>
              <a:spcAft>
                <a:spcPts val="0"/>
              </a:spcAft>
              <a:buClrTx/>
              <a:buSzTx/>
              <a:tabLst/>
            </a:pPr>
            <a:r>
              <a:rPr lang="es-ES" sz="1600" dirty="0"/>
              <a:t>	</a:t>
            </a:r>
            <a:r>
              <a:rPr lang="es-ES" sz="1600" dirty="0" smtClean="0"/>
              <a:t>semanales, trabajo en </a:t>
            </a:r>
            <a:r>
              <a:rPr lang="es-ES" sz="1600" dirty="0" err="1" smtClean="0"/>
              <a:t>teams</a:t>
            </a:r>
            <a:r>
              <a:rPr lang="es-ES" sz="1600" dirty="0" smtClean="0"/>
              <a:t>, etc. Se irá estableciendo lo </a:t>
            </a:r>
          </a:p>
          <a:p>
            <a:pPr marR="0" algn="l" defTabSz="914400" rtl="0" fontAlgn="auto" latinLnBrk="0" hangingPunct="0">
              <a:lnSpc>
                <a:spcPct val="100000"/>
              </a:lnSpc>
              <a:spcBef>
                <a:spcPts val="0"/>
              </a:spcBef>
              <a:spcAft>
                <a:spcPts val="0"/>
              </a:spcAft>
              <a:buClrTx/>
              <a:buSzTx/>
              <a:tabLst/>
            </a:pPr>
            <a:r>
              <a:rPr lang="es-ES" sz="1600" dirty="0"/>
              <a:t>	</a:t>
            </a:r>
            <a:r>
              <a:rPr lang="es-ES" sz="1600" dirty="0" smtClean="0"/>
              <a:t>que se realizará en esa sesión a medida de que se avance en el curso.</a:t>
            </a:r>
            <a:r>
              <a:rPr kumimoji="0" lang="es-ES" sz="1600" b="0" i="0" u="none" strike="noStrike" cap="none" spc="0" normalizeH="0" dirty="0" smtClean="0">
                <a:ln>
                  <a:noFill/>
                </a:ln>
                <a:solidFill>
                  <a:srgbClr val="000000"/>
                </a:solidFill>
                <a:effectLst/>
                <a:uFillTx/>
                <a:sym typeface="Century Gothic"/>
              </a:rPr>
              <a:t> </a:t>
            </a:r>
          </a:p>
          <a:p>
            <a:pPr marR="0" algn="l" defTabSz="914400" rtl="0" fontAlgn="auto" latinLnBrk="0" hangingPunct="0">
              <a:lnSpc>
                <a:spcPct val="100000"/>
              </a:lnSpc>
              <a:spcBef>
                <a:spcPts val="0"/>
              </a:spcBef>
              <a:spcAft>
                <a:spcPts val="0"/>
              </a:spcAft>
              <a:buClrTx/>
              <a:buSzTx/>
              <a:tabLst/>
            </a:pPr>
            <a:endParaRPr lang="es-ES" sz="1600" baseline="0" dirty="0" smtClean="0"/>
          </a:p>
          <a:p>
            <a:pPr marR="0" algn="l" defTabSz="914400" rtl="0" fontAlgn="auto" latinLnBrk="0" hangingPunct="0">
              <a:lnSpc>
                <a:spcPct val="100000"/>
              </a:lnSpc>
              <a:spcBef>
                <a:spcPts val="0"/>
              </a:spcBef>
              <a:spcAft>
                <a:spcPts val="0"/>
              </a:spcAft>
              <a:buClrTx/>
              <a:buSzTx/>
              <a:tabLst/>
            </a:pPr>
            <a:r>
              <a:rPr lang="es-ES" sz="1600" baseline="0" dirty="0" smtClean="0"/>
              <a:t>2. La sesión sincrónica iniciará</a:t>
            </a:r>
            <a:r>
              <a:rPr lang="es-ES" sz="1600" dirty="0" smtClean="0"/>
              <a:t> 5 minutos antes de que inicie la hora, se pasará lista después de 5 min de inicio para la asistencia a la primera hora, y se pasará lista al final para corroborar la asistencia de todos los estudiantes. Además se bajará el registro de asistencia que arroja TEAMS con las entradas y salidas al sistema, el cual se enviará al área de Enlace Organizacional, para corroborar la asistencia de la sesión.</a:t>
            </a:r>
          </a:p>
          <a:p>
            <a:pPr marR="0" algn="l" defTabSz="914400" rtl="0" fontAlgn="auto" latinLnBrk="0" hangingPunct="0">
              <a:lnSpc>
                <a:spcPct val="100000"/>
              </a:lnSpc>
              <a:spcBef>
                <a:spcPts val="0"/>
              </a:spcBef>
              <a:spcAft>
                <a:spcPts val="0"/>
              </a:spcAft>
              <a:buClrTx/>
              <a:buSzTx/>
              <a:tabLst/>
            </a:pPr>
            <a:endParaRPr kumimoji="0" lang="es-ES" sz="1600" b="0" i="0" u="none" strike="noStrike" cap="none" spc="0" normalizeH="0" baseline="0" dirty="0" smtClean="0">
              <a:ln>
                <a:noFill/>
              </a:ln>
              <a:solidFill>
                <a:srgbClr val="000000"/>
              </a:solidFill>
              <a:effectLst/>
              <a:uFillTx/>
              <a:sym typeface="Century Gothic"/>
            </a:endParaRPr>
          </a:p>
          <a:p>
            <a:pPr marR="0" algn="l" defTabSz="914400" rtl="0" fontAlgn="auto" latinLnBrk="0" hangingPunct="0">
              <a:lnSpc>
                <a:spcPct val="100000"/>
              </a:lnSpc>
              <a:spcBef>
                <a:spcPts val="0"/>
              </a:spcBef>
              <a:spcAft>
                <a:spcPts val="0"/>
              </a:spcAft>
              <a:buClrTx/>
              <a:buSzTx/>
              <a:tabLst/>
            </a:pPr>
            <a:r>
              <a:rPr kumimoji="0" lang="es-ES" sz="1600" b="0" i="0" u="none" strike="noStrike" cap="none" spc="0" normalizeH="0" baseline="0" dirty="0" smtClean="0">
                <a:ln>
                  <a:noFill/>
                </a:ln>
                <a:solidFill>
                  <a:srgbClr val="000000"/>
                </a:solidFill>
                <a:effectLst/>
                <a:uFillTx/>
                <a:sym typeface="Century Gothic"/>
              </a:rPr>
              <a:t>3.</a:t>
            </a:r>
            <a:r>
              <a:rPr kumimoji="0" lang="es-ES" sz="1600" b="0" i="0" u="none" strike="noStrike" cap="none" spc="0" normalizeH="0" dirty="0" smtClean="0">
                <a:ln>
                  <a:noFill/>
                </a:ln>
                <a:solidFill>
                  <a:srgbClr val="000000"/>
                </a:solidFill>
                <a:effectLst/>
                <a:uFillTx/>
                <a:sym typeface="Century Gothic"/>
              </a:rPr>
              <a:t> En caso de que una alumna diga presente a la primera hora y al final o la asistencia arrojada por TEAMS arroje que estuvo desde el inicio hasta el final, pero durante la clase virtual se le pregunte algo y no responda o se salga y regrese se le pondrán las dos faltas. Es necesario mantenerse activas en las sesiones. Si se puede reprobar por faltas. RECUERDEN que todos debemos comprometernos para que su educación sea de calidad, tanto el docente como el alumno construyen el conocimiento a través de su intervención y participación.</a:t>
            </a:r>
          </a:p>
          <a:p>
            <a:pPr marR="0" algn="l" defTabSz="914400" rtl="0" fontAlgn="auto" latinLnBrk="0" hangingPunct="0">
              <a:lnSpc>
                <a:spcPct val="100000"/>
              </a:lnSpc>
              <a:spcBef>
                <a:spcPts val="0"/>
              </a:spcBef>
              <a:spcAft>
                <a:spcPts val="0"/>
              </a:spcAft>
              <a:buClrTx/>
              <a:buSzTx/>
              <a:tabLst/>
            </a:pPr>
            <a:endParaRPr lang="es-ES" sz="1600" dirty="0" smtClean="0"/>
          </a:p>
          <a:p>
            <a:pPr marR="0" algn="l" defTabSz="914400" rtl="0" fontAlgn="auto" latinLnBrk="0" hangingPunct="0">
              <a:lnSpc>
                <a:spcPct val="100000"/>
              </a:lnSpc>
              <a:spcBef>
                <a:spcPts val="0"/>
              </a:spcBef>
              <a:spcAft>
                <a:spcPts val="0"/>
              </a:spcAft>
              <a:buClrTx/>
              <a:buSzTx/>
              <a:tabLst/>
            </a:pPr>
            <a:r>
              <a:rPr lang="es-ES" sz="1600" dirty="0" smtClean="0"/>
              <a:t>4. En las segundas sesiones de la semana se realizará una actividad en escuela en red, </a:t>
            </a:r>
            <a:r>
              <a:rPr lang="es-ES" sz="1600" dirty="0" err="1" smtClean="0"/>
              <a:t>Teams</a:t>
            </a:r>
            <a:r>
              <a:rPr lang="es-ES" sz="1600" dirty="0" smtClean="0"/>
              <a:t> u otra plataforma, sin embargo es necesario que todas las alumnas se conecten en el horario de la clase para que pueda tener su asistencia y la participación, alumna que no ingrese tendrá las dos faltas de la sesión. </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384046" y="326136"/>
            <a:ext cx="8586218" cy="6275832"/>
          </a:xfrm>
        </p:spPr>
        <p:txBody>
          <a:bodyPr>
            <a:noAutofit/>
          </a:bodyPr>
          <a:lstStyle/>
          <a:p>
            <a:pPr marL="0" indent="0" hangingPunct="0">
              <a:spcBef>
                <a:spcPts val="0"/>
              </a:spcBef>
              <a:buClrTx/>
              <a:buSzTx/>
              <a:buNone/>
            </a:pPr>
            <a:r>
              <a:rPr lang="es-ES" sz="1600" dirty="0">
                <a:solidFill>
                  <a:srgbClr val="000000"/>
                </a:solidFill>
              </a:rPr>
              <a:t>5. Antes de terminar la primera sesión de la semana, se darán </a:t>
            </a:r>
            <a:endParaRPr lang="es-ES" sz="1600" dirty="0" smtClean="0">
              <a:solidFill>
                <a:srgbClr val="000000"/>
              </a:solidFill>
            </a:endParaRPr>
          </a:p>
          <a:p>
            <a:pPr marL="0" indent="0" hangingPunct="0">
              <a:spcBef>
                <a:spcPts val="0"/>
              </a:spcBef>
              <a:buClrTx/>
              <a:buSzTx/>
              <a:buNone/>
            </a:pPr>
            <a:r>
              <a:rPr lang="es-ES" sz="1600" dirty="0" smtClean="0">
                <a:solidFill>
                  <a:srgbClr val="000000"/>
                </a:solidFill>
              </a:rPr>
              <a:t>instrucciones </a:t>
            </a:r>
            <a:r>
              <a:rPr lang="es-ES" sz="1600" dirty="0">
                <a:solidFill>
                  <a:srgbClr val="000000"/>
                </a:solidFill>
              </a:rPr>
              <a:t>de lo que se realizará en la segunda sesión, para </a:t>
            </a:r>
            <a:r>
              <a:rPr lang="es-ES" sz="1600" dirty="0" smtClean="0">
                <a:solidFill>
                  <a:srgbClr val="000000"/>
                </a:solidFill>
              </a:rPr>
              <a:t>que</a:t>
            </a:r>
          </a:p>
          <a:p>
            <a:pPr marL="0" indent="0" hangingPunct="0">
              <a:spcBef>
                <a:spcPts val="0"/>
              </a:spcBef>
              <a:buClrTx/>
              <a:buSzTx/>
              <a:buNone/>
            </a:pPr>
            <a:r>
              <a:rPr lang="es-ES" sz="1600" dirty="0" smtClean="0">
                <a:solidFill>
                  <a:srgbClr val="000000"/>
                </a:solidFill>
              </a:rPr>
              <a:t> </a:t>
            </a:r>
            <a:r>
              <a:rPr lang="es-ES" sz="1600" dirty="0">
                <a:solidFill>
                  <a:srgbClr val="000000"/>
                </a:solidFill>
              </a:rPr>
              <a:t>de esta forma todos los alumnos sepan en lo que se va a trabajar y </a:t>
            </a:r>
            <a:endParaRPr lang="es-ES" sz="1600" dirty="0" smtClean="0">
              <a:solidFill>
                <a:srgbClr val="000000"/>
              </a:solidFill>
            </a:endParaRPr>
          </a:p>
          <a:p>
            <a:pPr marL="0" indent="0" hangingPunct="0">
              <a:spcBef>
                <a:spcPts val="0"/>
              </a:spcBef>
              <a:buClrTx/>
              <a:buSzTx/>
              <a:buNone/>
            </a:pPr>
            <a:r>
              <a:rPr lang="es-ES" sz="1600" dirty="0" smtClean="0">
                <a:solidFill>
                  <a:srgbClr val="000000"/>
                </a:solidFill>
              </a:rPr>
              <a:t>la </a:t>
            </a:r>
            <a:r>
              <a:rPr lang="es-ES" sz="1600" dirty="0">
                <a:solidFill>
                  <a:srgbClr val="000000"/>
                </a:solidFill>
              </a:rPr>
              <a:t>plataforma a la que deben ingresar para contar su asistencia. </a:t>
            </a:r>
            <a:endParaRPr lang="es-ES" sz="1600" dirty="0" smtClean="0">
              <a:solidFill>
                <a:srgbClr val="000000"/>
              </a:solidFill>
            </a:endParaRPr>
          </a:p>
          <a:p>
            <a:pPr marL="0" indent="0" hangingPunct="0">
              <a:spcBef>
                <a:spcPts val="0"/>
              </a:spcBef>
              <a:buClrTx/>
              <a:buSzTx/>
              <a:buNone/>
            </a:pPr>
            <a:r>
              <a:rPr lang="es-ES" sz="1600" dirty="0" smtClean="0">
                <a:solidFill>
                  <a:srgbClr val="000000"/>
                </a:solidFill>
              </a:rPr>
              <a:t>En </a:t>
            </a:r>
            <a:r>
              <a:rPr lang="es-ES" sz="1600" dirty="0">
                <a:solidFill>
                  <a:srgbClr val="000000"/>
                </a:solidFill>
              </a:rPr>
              <a:t>caso de que al docente, por alguna situación no lo mencione, </a:t>
            </a:r>
            <a:endParaRPr lang="es-ES" sz="1600" dirty="0" smtClean="0">
              <a:solidFill>
                <a:srgbClr val="000000"/>
              </a:solidFill>
            </a:endParaRPr>
          </a:p>
          <a:p>
            <a:pPr marL="0" indent="0" hangingPunct="0">
              <a:spcBef>
                <a:spcPts val="0"/>
              </a:spcBef>
              <a:buClrTx/>
              <a:buSzTx/>
              <a:buNone/>
            </a:pPr>
            <a:r>
              <a:rPr lang="es-ES" sz="1600" dirty="0" smtClean="0">
                <a:solidFill>
                  <a:srgbClr val="000000"/>
                </a:solidFill>
              </a:rPr>
              <a:t>es </a:t>
            </a:r>
            <a:r>
              <a:rPr lang="es-ES" sz="1600" dirty="0">
                <a:solidFill>
                  <a:srgbClr val="000000"/>
                </a:solidFill>
              </a:rPr>
              <a:t>responsabilidad de los alumnos preguntarlo para poder avanzar </a:t>
            </a:r>
            <a:endParaRPr lang="es-ES" sz="1600" dirty="0" smtClean="0">
              <a:solidFill>
                <a:srgbClr val="000000"/>
              </a:solidFill>
            </a:endParaRPr>
          </a:p>
          <a:p>
            <a:pPr marL="0" indent="0" hangingPunct="0">
              <a:spcBef>
                <a:spcPts val="0"/>
              </a:spcBef>
              <a:buClrTx/>
              <a:buSzTx/>
              <a:buNone/>
            </a:pPr>
            <a:r>
              <a:rPr lang="es-ES" sz="1600" dirty="0" smtClean="0">
                <a:solidFill>
                  <a:srgbClr val="000000"/>
                </a:solidFill>
              </a:rPr>
              <a:t>con </a:t>
            </a:r>
            <a:r>
              <a:rPr lang="es-ES" sz="1600" dirty="0">
                <a:solidFill>
                  <a:srgbClr val="000000"/>
                </a:solidFill>
              </a:rPr>
              <a:t>el curso.</a:t>
            </a:r>
          </a:p>
          <a:p>
            <a:pPr marL="0" indent="0" hangingPunct="0">
              <a:spcBef>
                <a:spcPts val="0"/>
              </a:spcBef>
              <a:buClrTx/>
              <a:buSzTx/>
              <a:buNone/>
            </a:pPr>
            <a:endParaRPr lang="es-ES" sz="1600" dirty="0" smtClean="0"/>
          </a:p>
          <a:p>
            <a:pPr marL="0" indent="0" hangingPunct="0">
              <a:spcBef>
                <a:spcPts val="0"/>
              </a:spcBef>
              <a:buClrTx/>
              <a:buSzTx/>
              <a:buNone/>
            </a:pPr>
            <a:r>
              <a:rPr lang="es-ES" sz="1600" dirty="0" smtClean="0"/>
              <a:t>6</a:t>
            </a:r>
            <a:r>
              <a:rPr lang="es-ES" sz="1600" dirty="0"/>
              <a:t>. Todos los trabajos que se realicen de forma colaborativa o en equipos deberán realizarse a través de un documento compartido de GMAIL, con la autorización al maestro para editar, de esta forma se tomará la participación de cada uno de los integrantes del equipo en la elaboración de la actividad, documento que no sea compartido con la opción de editar al docente, se evaluará con el máximo de calificación de 9</a:t>
            </a:r>
            <a:r>
              <a:rPr lang="es-ES" sz="1600" dirty="0" smtClean="0"/>
              <a:t>.</a:t>
            </a:r>
          </a:p>
          <a:p>
            <a:pPr marL="0" indent="0" hangingPunct="0">
              <a:spcBef>
                <a:spcPts val="0"/>
              </a:spcBef>
              <a:buClrTx/>
              <a:buSzTx/>
              <a:buNone/>
            </a:pPr>
            <a:endParaRPr lang="es-ES" sz="1600" dirty="0"/>
          </a:p>
          <a:p>
            <a:pPr marL="0" indent="0" hangingPunct="0">
              <a:spcBef>
                <a:spcPts val="0"/>
              </a:spcBef>
              <a:buClrTx/>
              <a:buSzTx/>
              <a:buNone/>
            </a:pPr>
            <a:r>
              <a:rPr lang="es-ES" sz="1600" dirty="0">
                <a:solidFill>
                  <a:srgbClr val="000000"/>
                </a:solidFill>
              </a:rPr>
              <a:t>7. Es muy importante que la participación de todos los alumnos sea activa ya que dependiendo de ella es como se pueden dar las décimas para el redondeo de la calificación, no hay participación, no hay redondeo es decir aunque haya sacado 8.8 pero no tiene ninguna intervención durante las sesiones su calificación será 8.</a:t>
            </a:r>
            <a:endParaRPr lang="es-MX" sz="1600" dirty="0">
              <a:solidFill>
                <a:srgbClr val="000000"/>
              </a:solidFill>
            </a:endParaRPr>
          </a:p>
          <a:p>
            <a:endParaRPr lang="es-MX" sz="1600" dirty="0"/>
          </a:p>
        </p:txBody>
      </p:sp>
    </p:spTree>
    <p:extLst>
      <p:ext uri="{BB962C8B-B14F-4D97-AF65-F5344CB8AC3E}">
        <p14:creationId xmlns:p14="http://schemas.microsoft.com/office/powerpoint/2010/main" val="43110914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ENFOQUE  DEL CURSO"/>
          <p:cNvSpPr txBox="1">
            <a:spLocks noGrp="1"/>
          </p:cNvSpPr>
          <p:nvPr>
            <p:ph type="title"/>
          </p:nvPr>
        </p:nvSpPr>
        <p:spPr>
          <a:xfrm>
            <a:off x="532452" y="224325"/>
            <a:ext cx="5615078" cy="1143000"/>
          </a:xfrm>
          <a:prstGeom prst="rect">
            <a:avLst/>
          </a:prstGeom>
        </p:spPr>
        <p:txBody>
          <a:bodyPr/>
          <a:lstStyle>
            <a:lvl1pPr algn="ctr"/>
          </a:lstStyle>
          <a:p>
            <a:r>
              <a:rPr dirty="0"/>
              <a:t>ENFOQUE  DEL CURSO</a:t>
            </a:r>
          </a:p>
        </p:txBody>
      </p:sp>
      <p:sp>
        <p:nvSpPr>
          <p:cNvPr id="220" name="Los futuros profesores abordarán el estudio de la geometría desde la óptica de su aprendizaje y enseñanza en educación preescolar teniendo como referente los contenidos planteados para la escuela primaria (SEP, 2011). El curso va más alla del reconocimiento de figuras y cuerpos geométricos, se hace énfasis en el estudio de las propiedades de las figuras con la finalidad de propiciar un análisis profundo de los conceptos y relaciones geométricas, destacando la distinción entre lo perceptible y el objeto geométrico que se analiza."/>
          <p:cNvSpPr txBox="1">
            <a:spLocks noGrp="1"/>
          </p:cNvSpPr>
          <p:nvPr>
            <p:ph type="body" idx="1"/>
          </p:nvPr>
        </p:nvSpPr>
        <p:spPr>
          <a:xfrm>
            <a:off x="532452" y="2039816"/>
            <a:ext cx="8079095" cy="4463734"/>
          </a:xfrm>
          <a:prstGeom prst="rect">
            <a:avLst/>
          </a:prstGeom>
        </p:spPr>
        <p:txBody>
          <a:bodyPr>
            <a:normAutofit/>
          </a:bodyPr>
          <a:lstStyle>
            <a:lvl1pPr algn="just"/>
          </a:lstStyle>
          <a:p>
            <a:pPr marL="0" indent="0">
              <a:buNone/>
            </a:pPr>
            <a:r>
              <a:rPr lang="es-MX" sz="1600" dirty="0"/>
              <a:t>El desarrollo de la investigación en el ámbito educativo se ha incrementado en los últimos años. La necesidad de ampliar los niveles de compresión y explicación de los fenómenos o acontecimientos que se viven en las instituciones, en las prácticas y los discursos, propició el uso de distintos métodos, técnicas y procedimientos cuyo fin es la producción y aplicación de nuevos conocimientos. </a:t>
            </a:r>
          </a:p>
          <a:p>
            <a:pPr marL="0" indent="0">
              <a:buNone/>
            </a:pPr>
            <a:r>
              <a:rPr lang="es-MX" sz="1600" dirty="0"/>
              <a:t>Como objeto de estudio, de conocimiento o intervención, la práctica docente requiere del uso riguroso de herramientas para sistematizar y organizar distintos tipos de información que permitan construir explicaciones más profundas de los temas que se abordan. </a:t>
            </a:r>
          </a:p>
          <a:p>
            <a:pPr marL="0" indent="0">
              <a:buNone/>
            </a:pPr>
            <a:r>
              <a:rPr lang="es-MX" sz="1600" dirty="0"/>
              <a:t>Se acerca al estudiante a la generación, aplicación y divulgación del conocimiento a través de la revisión de lo que se ha producido en el campo de la investigación educativa, por lo que favorece el uso de estrategias para la búsqueda de información mediante la utilización de las TIC, diversas bases de datos y revistas indexadas, enfatizando en el uso de criterios de selección. </a:t>
            </a:r>
            <a:endParaRPr sz="1600"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Propósito del curso"/>
          <p:cNvSpPr txBox="1">
            <a:spLocks noGrp="1"/>
          </p:cNvSpPr>
          <p:nvPr>
            <p:ph type="title"/>
          </p:nvPr>
        </p:nvSpPr>
        <p:spPr>
          <a:xfrm>
            <a:off x="457198" y="914400"/>
            <a:ext cx="6508378" cy="1143000"/>
          </a:xfrm>
          <a:prstGeom prst="rect">
            <a:avLst/>
          </a:prstGeom>
        </p:spPr>
        <p:txBody>
          <a:bodyPr/>
          <a:lstStyle/>
          <a:p>
            <a:pPr defTabSz="859536">
              <a:defRPr sz="3300"/>
            </a:pPr>
            <a:r>
              <a:rPr dirty="0" err="1"/>
              <a:t>Propósito</a:t>
            </a:r>
            <a:r>
              <a:rPr dirty="0"/>
              <a:t> del </a:t>
            </a:r>
            <a:r>
              <a:rPr dirty="0" err="1"/>
              <a:t>curso</a:t>
            </a:r>
            <a:r>
              <a:rPr dirty="0"/>
              <a:t/>
            </a:r>
            <a:br>
              <a:rPr dirty="0"/>
            </a:br>
            <a:endParaRPr dirty="0"/>
          </a:p>
        </p:txBody>
      </p:sp>
      <p:sp>
        <p:nvSpPr>
          <p:cNvPr id="226" name="Construir un esquema para la enseñanza de las nociones en educación preescolar acerca de la forma, el espacio y la medida, que sentarán las bases para comprender los conceptos geométricos que se abordan en la escuela primaria, de manera que la articulación entre los conocimientos disciplinarios y los conocimientos didácticos presentes en el curso, al resignificarse desde la práctica docente de nivel preescolar, contribuyan al desarrollo de las competencias profesionales de los futuros docentes de ese nivel."/>
          <p:cNvSpPr txBox="1">
            <a:spLocks noGrp="1"/>
          </p:cNvSpPr>
          <p:nvPr>
            <p:ph type="body" idx="1"/>
          </p:nvPr>
        </p:nvSpPr>
        <p:spPr>
          <a:xfrm>
            <a:off x="457198" y="1976511"/>
            <a:ext cx="8011553" cy="3916363"/>
          </a:xfrm>
          <a:prstGeom prst="rect">
            <a:avLst/>
          </a:prstGeom>
        </p:spPr>
        <p:txBody>
          <a:bodyPr>
            <a:normAutofit fontScale="92500"/>
          </a:bodyPr>
          <a:lstStyle>
            <a:lvl1pPr algn="just"/>
          </a:lstStyle>
          <a:p>
            <a:pPr marL="0" indent="0">
              <a:buNone/>
            </a:pPr>
            <a:r>
              <a:rPr lang="es-MX" sz="2400" dirty="0"/>
              <a:t>El curso tiene como finalidad que el estudiante se apropie y realice un uso adecuado de las herramientas teóricas, metodológicas y técnicas de la investigación educativa para incrementar su capacidad de indagación, razonamiento reflexivo, analítico y sistemático que lo conduzca a tratar diferentes temas y problemas educativos con rigor científico. Coadyuva en la mejora de la práctica educativa a partir de los avances de la ciencia. Además, contribuye a la construcción fundamentada de marcos explicativos y comprensivos de los fenómenos educativos que abordan. </a:t>
            </a:r>
            <a:r>
              <a:rPr lang="es-MX" sz="2800" dirty="0"/>
              <a:t> </a:t>
            </a:r>
            <a:endParaRPr sz="28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CURSOS QUE LA ANTECEDEN"/>
          <p:cNvSpPr txBox="1">
            <a:spLocks noGrp="1"/>
          </p:cNvSpPr>
          <p:nvPr>
            <p:ph type="title"/>
          </p:nvPr>
        </p:nvSpPr>
        <p:spPr>
          <a:xfrm>
            <a:off x="457197" y="133859"/>
            <a:ext cx="6508378" cy="1143001"/>
          </a:xfrm>
          <a:prstGeom prst="rect">
            <a:avLst/>
          </a:prstGeom>
        </p:spPr>
        <p:txBody>
          <a:bodyPr>
            <a:normAutofit/>
          </a:bodyPr>
          <a:lstStyle>
            <a:lvl1pPr algn="ctr"/>
          </a:lstStyle>
          <a:p>
            <a:r>
              <a:rPr sz="3200" dirty="0"/>
              <a:t>CURSOS QUE LA ANTECEDEN</a:t>
            </a:r>
          </a:p>
        </p:txBody>
      </p:sp>
      <p:sp>
        <p:nvSpPr>
          <p:cNvPr id="307" name="Pensamiento cuantitativo…"/>
          <p:cNvSpPr txBox="1">
            <a:spLocks noGrp="1"/>
          </p:cNvSpPr>
          <p:nvPr>
            <p:ph type="body" sz="half" idx="1"/>
          </p:nvPr>
        </p:nvSpPr>
        <p:spPr>
          <a:xfrm>
            <a:off x="457197" y="1846009"/>
            <a:ext cx="7834732" cy="2261758"/>
          </a:xfrm>
          <a:prstGeom prst="rect">
            <a:avLst/>
          </a:prstGeom>
        </p:spPr>
        <p:txBody>
          <a:bodyPr>
            <a:normAutofit fontScale="85000" lnSpcReduction="10000"/>
          </a:bodyPr>
          <a:lstStyle/>
          <a:p>
            <a:pPr>
              <a:defRPr sz="2400"/>
            </a:pPr>
            <a:r>
              <a:rPr lang="es-MX" sz="2400" b="1" dirty="0"/>
              <a:t>Herramientas para la observación y análisis de la práctica educativa </a:t>
            </a:r>
          </a:p>
          <a:p>
            <a:pPr>
              <a:defRPr sz="2400"/>
            </a:pPr>
            <a:r>
              <a:rPr lang="es-MX" sz="2400" b="1" dirty="0"/>
              <a:t>Observación y análisis de prácticas y contextos escolares</a:t>
            </a:r>
          </a:p>
          <a:p>
            <a:pPr>
              <a:defRPr sz="2400"/>
            </a:pPr>
            <a:r>
              <a:rPr lang="es-MX" sz="2400" b="1" dirty="0"/>
              <a:t>Iniciación al trabajo docente</a:t>
            </a:r>
          </a:p>
          <a:p>
            <a:pPr>
              <a:defRPr sz="2400"/>
            </a:pPr>
            <a:r>
              <a:rPr lang="es-MX" sz="2400" b="1" dirty="0"/>
              <a:t>Probabilidad y Estadística</a:t>
            </a:r>
            <a:endParaRPr sz="2400" b="1" dirty="0"/>
          </a:p>
          <a:p>
            <a:pPr marL="0" indent="0">
              <a:buNone/>
              <a:defRPr sz="2400"/>
            </a:pPr>
            <a:endParaRPr sz="2400" b="1" dirty="0"/>
          </a:p>
        </p:txBody>
      </p:sp>
      <p:sp>
        <p:nvSpPr>
          <p:cNvPr id="7" name="CURSOS QUE LA ANTECEDEN"/>
          <p:cNvSpPr txBox="1">
            <a:spLocks/>
          </p:cNvSpPr>
          <p:nvPr/>
        </p:nvSpPr>
        <p:spPr>
          <a:xfrm>
            <a:off x="-260256" y="3536266"/>
            <a:ext cx="6508378" cy="1143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b">
            <a:normAutofit/>
          </a:bodyPr>
          <a:lstStyle>
            <a:lvl1pPr marL="0" marR="0" indent="0" algn="ctr"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ln>
                  <a:noFill/>
                </a:ln>
                <a:solidFill>
                  <a:schemeClr val="accent1"/>
                </a:solidFill>
                <a:uFillTx/>
                <a:latin typeface="+mn-lt"/>
                <a:ea typeface="+mn-ea"/>
                <a:cs typeface="+mn-cs"/>
                <a:sym typeface="Century Gothic"/>
              </a:defRPr>
            </a:lvl9pPr>
          </a:lstStyle>
          <a:p>
            <a:pPr hangingPunct="1"/>
            <a:r>
              <a:rPr lang="es-MX" sz="3200" dirty="0"/>
              <a:t>CURSOS SUBSECUENTES</a:t>
            </a:r>
          </a:p>
        </p:txBody>
      </p:sp>
      <p:sp>
        <p:nvSpPr>
          <p:cNvPr id="8" name="Iniciación al trabajo docente…"/>
          <p:cNvSpPr txBox="1">
            <a:spLocks/>
          </p:cNvSpPr>
          <p:nvPr/>
        </p:nvSpPr>
        <p:spPr>
          <a:xfrm>
            <a:off x="522307" y="4908212"/>
            <a:ext cx="6508378" cy="15398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lvl1pPr marL="228600" marR="0" indent="-228600" algn="l" defTabSz="914400" rtl="0" latinLnBrk="0">
              <a:lnSpc>
                <a:spcPct val="100000"/>
              </a:lnSpc>
              <a:spcBef>
                <a:spcPts val="1800"/>
              </a:spcBef>
              <a:spcAft>
                <a:spcPts val="0"/>
              </a:spcAft>
              <a:buClr>
                <a:schemeClr val="accent1"/>
              </a:buClr>
              <a:buSzPct val="100000"/>
              <a:buFontTx/>
              <a:buChar char="◼"/>
              <a:tabLst/>
              <a:defRPr sz="2000" b="0" i="0" u="none" strike="noStrike" cap="none" spc="0" baseline="0">
                <a:ln>
                  <a:noFill/>
                </a:ln>
                <a:solidFill>
                  <a:srgbClr val="333333"/>
                </a:solidFill>
                <a:uFillTx/>
                <a:latin typeface="+mn-lt"/>
                <a:ea typeface="+mn-ea"/>
                <a:cs typeface="+mn-cs"/>
                <a:sym typeface="Century Gothic"/>
              </a:defRPr>
            </a:lvl1pPr>
            <a:lvl2pPr marL="482600" marR="0" indent="-254000" algn="l" defTabSz="914400" rtl="0" latinLnBrk="0">
              <a:lnSpc>
                <a:spcPct val="100000"/>
              </a:lnSpc>
              <a:spcBef>
                <a:spcPts val="1800"/>
              </a:spcBef>
              <a:spcAft>
                <a:spcPts val="0"/>
              </a:spcAft>
              <a:buClr>
                <a:schemeClr val="accent1"/>
              </a:buClr>
              <a:buSzPct val="100000"/>
              <a:buFontTx/>
              <a:buChar char="◼"/>
              <a:tabLst/>
              <a:defRPr sz="2000" b="0" i="0" u="none" strike="noStrike" cap="none" spc="0" baseline="0">
                <a:ln>
                  <a:noFill/>
                </a:ln>
                <a:solidFill>
                  <a:srgbClr val="333333"/>
                </a:solidFill>
                <a:uFillTx/>
                <a:latin typeface="+mn-lt"/>
                <a:ea typeface="+mn-ea"/>
                <a:cs typeface="+mn-cs"/>
                <a:sym typeface="Century Gothic"/>
              </a:defRPr>
            </a:lvl2pPr>
            <a:lvl3pPr marL="711200" marR="0" indent="-254000" algn="l" defTabSz="914400" rtl="0" latinLnBrk="0">
              <a:lnSpc>
                <a:spcPct val="100000"/>
              </a:lnSpc>
              <a:spcBef>
                <a:spcPts val="1800"/>
              </a:spcBef>
              <a:spcAft>
                <a:spcPts val="0"/>
              </a:spcAft>
              <a:buClr>
                <a:schemeClr val="accent1"/>
              </a:buClr>
              <a:buSzPct val="100000"/>
              <a:buFontTx/>
              <a:buChar char="◼"/>
              <a:tabLst/>
              <a:defRPr sz="2000" b="0" i="0" u="none" strike="noStrike" cap="none" spc="0" baseline="0">
                <a:ln>
                  <a:noFill/>
                </a:ln>
                <a:solidFill>
                  <a:srgbClr val="333333"/>
                </a:solidFill>
                <a:uFillTx/>
                <a:latin typeface="+mn-lt"/>
                <a:ea typeface="+mn-ea"/>
                <a:cs typeface="+mn-cs"/>
                <a:sym typeface="Century Gothic"/>
              </a:defRPr>
            </a:lvl3pPr>
            <a:lvl4pPr marL="939800" marR="0" indent="-254000" algn="l" defTabSz="914400" rtl="0" latinLnBrk="0">
              <a:lnSpc>
                <a:spcPct val="100000"/>
              </a:lnSpc>
              <a:spcBef>
                <a:spcPts val="1800"/>
              </a:spcBef>
              <a:spcAft>
                <a:spcPts val="0"/>
              </a:spcAft>
              <a:buClr>
                <a:schemeClr val="accent1"/>
              </a:buClr>
              <a:buSzPct val="100000"/>
              <a:buFontTx/>
              <a:buChar char="◼"/>
              <a:tabLst/>
              <a:defRPr sz="2000" b="0" i="0" u="none" strike="noStrike" cap="none" spc="0" baseline="0">
                <a:ln>
                  <a:noFill/>
                </a:ln>
                <a:solidFill>
                  <a:srgbClr val="333333"/>
                </a:solidFill>
                <a:uFillTx/>
                <a:latin typeface="+mn-lt"/>
                <a:ea typeface="+mn-ea"/>
                <a:cs typeface="+mn-cs"/>
                <a:sym typeface="Century Gothic"/>
              </a:defRPr>
            </a:lvl4pPr>
            <a:lvl5pPr marL="1168400" marR="0" indent="-254000" algn="l" defTabSz="914400" rtl="0" latinLnBrk="0">
              <a:lnSpc>
                <a:spcPct val="100000"/>
              </a:lnSpc>
              <a:spcBef>
                <a:spcPts val="1800"/>
              </a:spcBef>
              <a:spcAft>
                <a:spcPts val="0"/>
              </a:spcAft>
              <a:buClr>
                <a:schemeClr val="accent1"/>
              </a:buClr>
              <a:buSzPct val="100000"/>
              <a:buFontTx/>
              <a:buChar char="◼"/>
              <a:tabLst/>
              <a:defRPr sz="2000" b="0" i="0" u="none" strike="noStrike" cap="none" spc="0" baseline="0">
                <a:ln>
                  <a:noFill/>
                </a:ln>
                <a:solidFill>
                  <a:srgbClr val="333333"/>
                </a:solidFill>
                <a:uFillTx/>
                <a:latin typeface="+mn-lt"/>
                <a:ea typeface="+mn-ea"/>
                <a:cs typeface="+mn-cs"/>
                <a:sym typeface="Century Gothic"/>
              </a:defRPr>
            </a:lvl5pPr>
            <a:lvl6pPr marL="137795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6pPr>
            <a:lvl7pPr marL="1603375"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7pPr>
            <a:lvl8pPr marL="1830388"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8pPr>
            <a:lvl9pPr marL="2057400" marR="0" indent="-228600" algn="l" defTabSz="914400" rtl="0" latinLnBrk="0">
              <a:lnSpc>
                <a:spcPct val="100000"/>
              </a:lnSpc>
              <a:spcBef>
                <a:spcPts val="1800"/>
              </a:spcBef>
              <a:spcAft>
                <a:spcPts val="0"/>
              </a:spcAft>
              <a:buClr>
                <a:schemeClr val="accent1"/>
              </a:buClr>
              <a:buSzPct val="100000"/>
              <a:buFontTx/>
              <a:buChar char="◼"/>
              <a:tabLst/>
              <a:defRPr sz="1800" b="0" i="0" u="none" strike="noStrike" cap="none" spc="0" baseline="0">
                <a:ln>
                  <a:noFill/>
                </a:ln>
                <a:solidFill>
                  <a:srgbClr val="333333"/>
                </a:solidFill>
                <a:uFillTx/>
                <a:latin typeface="+mn-lt"/>
                <a:ea typeface="+mn-ea"/>
                <a:cs typeface="+mn-cs"/>
                <a:sym typeface="Century Gothic"/>
              </a:defRPr>
            </a:lvl9pPr>
          </a:lstStyle>
          <a:p>
            <a:pPr hangingPunct="1"/>
            <a:r>
              <a:rPr lang="es-MX" b="1" dirty="0"/>
              <a:t>Innovación y trabajo docente</a:t>
            </a:r>
          </a:p>
          <a:p>
            <a:pPr hangingPunct="1"/>
            <a:r>
              <a:rPr lang="es-MX" b="1" dirty="0"/>
              <a:t>Creación literaria</a:t>
            </a:r>
          </a:p>
          <a:p>
            <a:pPr hangingPunct="1"/>
            <a:r>
              <a:rPr lang="es-MX" b="1" dirty="0"/>
              <a:t>Trabajo de </a:t>
            </a:r>
            <a:r>
              <a:rPr lang="es-MX" b="1" dirty="0" err="1"/>
              <a:t>titualación</a:t>
            </a:r>
            <a:endParaRPr lang="es-MX" b="1"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1 Título"/>
          <p:cNvSpPr txBox="1">
            <a:spLocks noGrp="1"/>
          </p:cNvSpPr>
          <p:nvPr>
            <p:ph type="title"/>
          </p:nvPr>
        </p:nvSpPr>
        <p:spPr>
          <a:xfrm>
            <a:off x="467544" y="476672"/>
            <a:ext cx="6508378" cy="1143001"/>
          </a:xfrm>
          <a:prstGeom prst="rect">
            <a:avLst/>
          </a:prstGeom>
        </p:spPr>
        <p:txBody>
          <a:bodyPr>
            <a:normAutofit fontScale="90000"/>
          </a:bodyPr>
          <a:lstStyle/>
          <a:p>
            <a:r>
              <a:rPr dirty="0"/>
              <a:t>COMPETENCIAS</a:t>
            </a:r>
            <a:r>
              <a:rPr lang="es-MX" dirty="0"/>
              <a:t> PROFESIONALES</a:t>
            </a:r>
            <a:r>
              <a:rPr dirty="0"/>
              <a:t> DEL CURSO</a:t>
            </a:r>
          </a:p>
        </p:txBody>
      </p:sp>
      <p:sp>
        <p:nvSpPr>
          <p:cNvPr id="232" name="2 Marcador de texto"/>
          <p:cNvSpPr txBox="1">
            <a:spLocks noGrp="1"/>
          </p:cNvSpPr>
          <p:nvPr>
            <p:ph type="body" idx="1"/>
          </p:nvPr>
        </p:nvSpPr>
        <p:spPr>
          <a:xfrm>
            <a:off x="467543" y="2060847"/>
            <a:ext cx="8268493" cy="4320481"/>
          </a:xfrm>
          <a:prstGeom prst="rect">
            <a:avLst/>
          </a:prstGeom>
        </p:spPr>
        <p:txBody>
          <a:bodyPr>
            <a:normAutofit lnSpcReduction="10000"/>
          </a:bodyPr>
          <a:lstStyle/>
          <a:p>
            <a:pPr algn="just"/>
            <a:r>
              <a:rPr lang="es-MX" sz="2800" dirty="0"/>
              <a:t> </a:t>
            </a:r>
            <a:r>
              <a:rPr lang="es-MX" sz="2400" dirty="0"/>
              <a:t>Aplica el plan y programa de estudio para alcanzar los propósitos educativos y contribuir al pleno desenvolvimiento de las capacidades de sus alumnos. </a:t>
            </a:r>
          </a:p>
          <a:p>
            <a:pPr algn="just"/>
            <a:r>
              <a:rPr lang="es-MX" sz="2400" dirty="0"/>
              <a:t> Integra recursos de la investigación educativa para enriquecer su práctica profesional, expresando su interés por el conocimiento, la ciencia y la mejora de la educación. </a:t>
            </a:r>
          </a:p>
          <a:p>
            <a:pPr algn="just"/>
            <a:r>
              <a:rPr lang="es-MX" sz="2400" dirty="0"/>
              <a:t> Actúa de manera ética ante la diversidad de situaciones que se presentan en la práctica profesional. </a:t>
            </a:r>
            <a:endParaRPr sz="2800"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E1CB27-AB17-452F-A4E8-6F94D84997A8}"/>
              </a:ext>
            </a:extLst>
          </p:cNvPr>
          <p:cNvSpPr>
            <a:spLocks noGrp="1"/>
          </p:cNvSpPr>
          <p:nvPr>
            <p:ph type="title"/>
          </p:nvPr>
        </p:nvSpPr>
        <p:spPr>
          <a:xfrm>
            <a:off x="457198" y="160337"/>
            <a:ext cx="6508379" cy="1143000"/>
          </a:xfrm>
        </p:spPr>
        <p:txBody>
          <a:bodyPr/>
          <a:lstStyle/>
          <a:p>
            <a:r>
              <a:rPr lang="es-MX" dirty="0"/>
              <a:t>Competencias genéricas</a:t>
            </a:r>
          </a:p>
        </p:txBody>
      </p:sp>
      <p:sp>
        <p:nvSpPr>
          <p:cNvPr id="3" name="Marcador de texto 2">
            <a:extLst>
              <a:ext uri="{FF2B5EF4-FFF2-40B4-BE49-F238E27FC236}">
                <a16:creationId xmlns:a16="http://schemas.microsoft.com/office/drawing/2014/main" id="{0E555949-C1AA-49BB-A43B-955F97B78F3E}"/>
              </a:ext>
            </a:extLst>
          </p:cNvPr>
          <p:cNvSpPr>
            <a:spLocks noGrp="1"/>
          </p:cNvSpPr>
          <p:nvPr>
            <p:ph type="body" idx="1"/>
          </p:nvPr>
        </p:nvSpPr>
        <p:spPr>
          <a:xfrm>
            <a:off x="457198" y="1998784"/>
            <a:ext cx="8377313" cy="3916363"/>
          </a:xfrm>
        </p:spPr>
        <p:txBody>
          <a:bodyPr>
            <a:normAutofit lnSpcReduction="10000"/>
          </a:bodyPr>
          <a:lstStyle/>
          <a:p>
            <a:r>
              <a:rPr lang="es-MX" sz="2400" dirty="0"/>
              <a:t>Soluciona problemas y toma decisiones utilizando su pensamiento crítico y creativo. </a:t>
            </a:r>
          </a:p>
          <a:p>
            <a:r>
              <a:rPr lang="es-MX" sz="2400" dirty="0"/>
              <a:t>Aprende de manera autónoma y muestra iniciativa para </a:t>
            </a:r>
            <a:r>
              <a:rPr lang="es-MX" sz="2400" dirty="0" err="1"/>
              <a:t>auto-regularse</a:t>
            </a:r>
            <a:r>
              <a:rPr lang="es-MX" sz="2400" dirty="0"/>
              <a:t> y fortalecer su desarrollo personal. </a:t>
            </a:r>
          </a:p>
          <a:p>
            <a:r>
              <a:rPr lang="es-MX" sz="2400" dirty="0"/>
              <a:t>Utiliza las tecnologías de la información y la comunicación de manera crítica. </a:t>
            </a:r>
          </a:p>
          <a:p>
            <a:r>
              <a:rPr lang="es-MX" sz="2400" dirty="0"/>
              <a:t>Aplica sus habilidades lingüísticas y comunicativas en diversos contextos.</a:t>
            </a:r>
          </a:p>
        </p:txBody>
      </p:sp>
    </p:spTree>
    <p:extLst>
      <p:ext uri="{BB962C8B-B14F-4D97-AF65-F5344CB8AC3E}">
        <p14:creationId xmlns:p14="http://schemas.microsoft.com/office/powerpoint/2010/main" val="89991325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ORIENTACIONES DIDÁCTICAS"/>
          <p:cNvSpPr txBox="1">
            <a:spLocks noGrp="1"/>
          </p:cNvSpPr>
          <p:nvPr>
            <p:ph type="title"/>
          </p:nvPr>
        </p:nvSpPr>
        <p:spPr>
          <a:xfrm>
            <a:off x="457198" y="342900"/>
            <a:ext cx="6508378" cy="1143000"/>
          </a:xfrm>
          <a:prstGeom prst="rect">
            <a:avLst/>
          </a:prstGeom>
        </p:spPr>
        <p:txBody>
          <a:bodyPr/>
          <a:lstStyle>
            <a:lvl1pPr algn="ctr">
              <a:defRPr sz="3200"/>
            </a:lvl1pPr>
          </a:lstStyle>
          <a:p>
            <a:r>
              <a:t>ORIENTACIONES DIDÁCTICAS</a:t>
            </a:r>
          </a:p>
        </p:txBody>
      </p:sp>
      <p:sp>
        <p:nvSpPr>
          <p:cNvPr id="3" name="Marcador de texto 2">
            <a:extLst>
              <a:ext uri="{FF2B5EF4-FFF2-40B4-BE49-F238E27FC236}">
                <a16:creationId xmlns:a16="http://schemas.microsoft.com/office/drawing/2014/main" id="{9EEE878B-0C65-42CA-A346-20BD11208D6D}"/>
              </a:ext>
            </a:extLst>
          </p:cNvPr>
          <p:cNvSpPr>
            <a:spLocks noGrp="1"/>
          </p:cNvSpPr>
          <p:nvPr>
            <p:ph type="body" idx="1"/>
          </p:nvPr>
        </p:nvSpPr>
        <p:spPr>
          <a:xfrm>
            <a:off x="457198" y="1885072"/>
            <a:ext cx="8321042" cy="4241092"/>
          </a:xfrm>
        </p:spPr>
        <p:txBody>
          <a:bodyPr>
            <a:normAutofit lnSpcReduction="10000"/>
          </a:bodyPr>
          <a:lstStyle/>
          <a:p>
            <a:pPr algn="just"/>
            <a:r>
              <a:rPr lang="es-MX" dirty="0"/>
              <a:t>La modalidad que se ha elegido para este curso es la de seminario-taller:</a:t>
            </a:r>
          </a:p>
          <a:p>
            <a:pPr marL="0" indent="0" algn="just">
              <a:buNone/>
            </a:pPr>
            <a:r>
              <a:rPr lang="es-MX" dirty="0"/>
              <a:t>el seminario se sostiene a partir de la revisión, análisis y reflexión   de los distintos documentos sugeridos en cada una de las unidades de aprendizaje. El seminario procura momentos de trabajo individual, en equipos y en grupo, de manera presencial o a distancia.</a:t>
            </a:r>
          </a:p>
          <a:p>
            <a:pPr marL="0" indent="0" algn="just">
              <a:buNone/>
            </a:pPr>
            <a:r>
              <a:rPr lang="es-MX" dirty="0"/>
              <a:t>la modalidad de taller propicia una participación activa por parte del estudiante a partir de la aplicación y desarrollo de las herramientas teórico-metodológicas y técnicas de la investigación. De este modo, se impulsa el aprender a hacer, integrando de manera crítica, el conocimiento y experiencias obtenidas durante los semestres previos y el actual.</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0BB425D7-4865-412B-9745-141E8FF1254E}"/>
              </a:ext>
            </a:extLst>
          </p:cNvPr>
          <p:cNvSpPr>
            <a:spLocks noGrp="1"/>
          </p:cNvSpPr>
          <p:nvPr>
            <p:ph type="body" idx="1"/>
          </p:nvPr>
        </p:nvSpPr>
        <p:spPr>
          <a:xfrm>
            <a:off x="372791" y="1799649"/>
            <a:ext cx="8363246" cy="3916363"/>
          </a:xfrm>
        </p:spPr>
        <p:txBody>
          <a:bodyPr>
            <a:normAutofit/>
          </a:bodyPr>
          <a:lstStyle/>
          <a:p>
            <a:pPr>
              <a:lnSpc>
                <a:spcPct val="150000"/>
              </a:lnSpc>
            </a:pPr>
            <a:r>
              <a:rPr lang="es-MX" dirty="0"/>
              <a:t>Participar en el seminario-taller, sugiere que los estudiantes apliquen sus competencias para la investigación educativa e intervención, eso implica que el sujeto asuma su agencia para promover un pensamiento crítico, reflexivo y creativo ante los sucesos y acontecimientos que se desarrollan en las instituciones educativas con la finalidad de producir conocimientos acerca de la educación y su práctica profesional.</a:t>
            </a:r>
          </a:p>
        </p:txBody>
      </p:sp>
    </p:spTree>
  </p:cSld>
  <p:clrMapOvr>
    <a:masterClrMapping/>
  </p:clrMapOvr>
  <p:transition spd="med"/>
</p:sld>
</file>

<file path=ppt/theme/theme1.xml><?xml version="1.0" encoding="utf-8"?>
<a:theme xmlns:a="http://schemas.openxmlformats.org/drawingml/2006/main" name="Plaza">
  <a:themeElements>
    <a:clrScheme name="Plaza">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Plaza">
      <a:majorFont>
        <a:latin typeface="Helvetica"/>
        <a:ea typeface="Helvetica"/>
        <a:cs typeface="Helvetica"/>
      </a:majorFont>
      <a:minorFont>
        <a:latin typeface="Century Gothic"/>
        <a:ea typeface="Century Gothic"/>
        <a:cs typeface="Century Gothic"/>
      </a:minorFont>
    </a:fontScheme>
    <a:fmtScheme name="Plaz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laza">
  <a:themeElements>
    <a:clrScheme name="Plaza">
      <a:dk1>
        <a:srgbClr val="000000"/>
      </a:dk1>
      <a:lt1>
        <a:srgbClr val="FFFFFF"/>
      </a:lt1>
      <a:dk2>
        <a:srgbClr val="A7A7A7"/>
      </a:dk2>
      <a:lt2>
        <a:srgbClr val="535353"/>
      </a:lt2>
      <a:accent1>
        <a:srgbClr val="990000"/>
      </a:accent1>
      <a:accent2>
        <a:srgbClr val="580101"/>
      </a:accent2>
      <a:accent3>
        <a:srgbClr val="E94A00"/>
      </a:accent3>
      <a:accent4>
        <a:srgbClr val="EB8F00"/>
      </a:accent4>
      <a:accent5>
        <a:srgbClr val="A4A4A4"/>
      </a:accent5>
      <a:accent6>
        <a:srgbClr val="666666"/>
      </a:accent6>
      <a:hlink>
        <a:srgbClr val="0000FF"/>
      </a:hlink>
      <a:folHlink>
        <a:srgbClr val="FF00FF"/>
      </a:folHlink>
    </a:clrScheme>
    <a:fontScheme name="Plaza">
      <a:majorFont>
        <a:latin typeface="Helvetica"/>
        <a:ea typeface="Helvetica"/>
        <a:cs typeface="Helvetica"/>
      </a:majorFont>
      <a:minorFont>
        <a:latin typeface="Century Gothic"/>
        <a:ea typeface="Century Gothic"/>
        <a:cs typeface="Century Gothic"/>
      </a:minorFont>
    </a:fontScheme>
    <a:fmtScheme name="Plaz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entury Gothic"/>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5038</TotalTime>
  <Words>1697</Words>
  <Application>Microsoft Office PowerPoint</Application>
  <PresentationFormat>Presentación en pantalla (4:3)</PresentationFormat>
  <Paragraphs>168</Paragraphs>
  <Slides>26</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26</vt:i4>
      </vt:variant>
    </vt:vector>
  </HeadingPairs>
  <TitlesOfParts>
    <vt:vector size="34" baseType="lpstr">
      <vt:lpstr>Arial</vt:lpstr>
      <vt:lpstr>Arial Black</vt:lpstr>
      <vt:lpstr>Berlin Sans FB Demi</vt:lpstr>
      <vt:lpstr>Calibri</vt:lpstr>
      <vt:lpstr>Century Gothic</vt:lpstr>
      <vt:lpstr>MS Mincho</vt:lpstr>
      <vt:lpstr>Times New Roman</vt:lpstr>
      <vt:lpstr>Plaza</vt:lpstr>
      <vt:lpstr>HERRAMIENTAS BÁSICAS PARA LA INVESTIGACIÓN EDUCATIVA</vt:lpstr>
      <vt:lpstr>Presentación de PowerPoint</vt:lpstr>
      <vt:lpstr>ENFOQUE  DEL CURSO</vt:lpstr>
      <vt:lpstr>Propósito del curso </vt:lpstr>
      <vt:lpstr>CURSOS QUE LA ANTECEDEN</vt:lpstr>
      <vt:lpstr>COMPETENCIAS PROFESIONALES DEL CURSO</vt:lpstr>
      <vt:lpstr>Competencias genéricas</vt:lpstr>
      <vt:lpstr>ORIENTACIONES DIDÁCTICAS</vt:lpstr>
      <vt:lpstr>Presentación de PowerPoint</vt:lpstr>
      <vt:lpstr>Las modalidades para promover el aprendizaje son: </vt:lpstr>
      <vt:lpstr>  </vt:lpstr>
      <vt:lpstr>Unidad de Aprendizaje I.  De la investigación educativa y la práctica docente.  Elementos teórico-metodológicos para su desarrollo</vt:lpstr>
      <vt:lpstr>BIBLIOGRAFIA</vt:lpstr>
      <vt:lpstr>Presentación de PowerPoint</vt:lpstr>
      <vt:lpstr>  </vt:lpstr>
      <vt:lpstr>Presentación de PowerPoint</vt:lpstr>
      <vt:lpstr>Presentación de PowerPoint</vt:lpstr>
      <vt:lpstr>CRITERIOS DE EVALUACIÓN</vt:lpstr>
      <vt:lpstr>Presentación de PowerPoint</vt:lpstr>
      <vt:lpstr>EXÁMENES INSTITUCIONALES</vt:lpstr>
      <vt:lpstr>FECHAS DE OBSERVACIÓN </vt:lpstr>
      <vt:lpstr>EVIDENCIAS DE UNIDADES</vt:lpstr>
      <vt:lpstr>Evaluación Final</vt:lpstr>
      <vt:lpstr>Presentación de PowerPoint</vt:lpstr>
      <vt:lpstr>REGLAMENTO Interno  del curso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 ESPACIO Y MEDIDA</dc:title>
  <dc:creator>Lupita</dc:creator>
  <cp:lastModifiedBy>Planeacion</cp:lastModifiedBy>
  <cp:revision>24</cp:revision>
  <dcterms:modified xsi:type="dcterms:W3CDTF">2021-08-17T22:00:47Z</dcterms:modified>
</cp:coreProperties>
</file>