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08A8"/>
    <a:srgbClr val="FF0066"/>
    <a:srgbClr val="FF3300"/>
    <a:srgbClr val="CC00FF"/>
    <a:srgbClr val="AE27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50" d="100"/>
          <a:sy n="50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45D8-CE3E-408C-866D-E7D76740A4B8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508A-5BE5-4374-9AF3-9B0B35847B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201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45D8-CE3E-408C-866D-E7D76740A4B8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508A-5BE5-4374-9AF3-9B0B35847B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988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45D8-CE3E-408C-866D-E7D76740A4B8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508A-5BE5-4374-9AF3-9B0B35847B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531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45D8-CE3E-408C-866D-E7D76740A4B8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508A-5BE5-4374-9AF3-9B0B35847B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713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45D8-CE3E-408C-866D-E7D76740A4B8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508A-5BE5-4374-9AF3-9B0B35847B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267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45D8-CE3E-408C-866D-E7D76740A4B8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508A-5BE5-4374-9AF3-9B0B35847B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838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45D8-CE3E-408C-866D-E7D76740A4B8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508A-5BE5-4374-9AF3-9B0B35847B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39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45D8-CE3E-408C-866D-E7D76740A4B8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508A-5BE5-4374-9AF3-9B0B35847B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846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45D8-CE3E-408C-866D-E7D76740A4B8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508A-5BE5-4374-9AF3-9B0B35847B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18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45D8-CE3E-408C-866D-E7D76740A4B8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508A-5BE5-4374-9AF3-9B0B35847B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58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45D8-CE3E-408C-866D-E7D76740A4B8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508A-5BE5-4374-9AF3-9B0B35847B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259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745D8-CE3E-408C-866D-E7D76740A4B8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B508A-5BE5-4374-9AF3-9B0B35847B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460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223682" y="739588"/>
            <a:ext cx="1116105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rgbClr val="FF0000"/>
                </a:solidFill>
              </a:rPr>
              <a:t>CONTEXTO       </a:t>
            </a:r>
            <a:r>
              <a:rPr lang="es-MX" sz="2800" dirty="0" smtClean="0">
                <a:solidFill>
                  <a:srgbClr val="00B0F0"/>
                </a:solidFill>
              </a:rPr>
              <a:t>INTERACCIÓN     </a:t>
            </a:r>
            <a:r>
              <a:rPr lang="es-MX" sz="2800" dirty="0" smtClean="0">
                <a:solidFill>
                  <a:srgbClr val="7030A0"/>
                </a:solidFill>
              </a:rPr>
              <a:t>PARES     </a:t>
            </a:r>
            <a:r>
              <a:rPr lang="es-MX" sz="2800" dirty="0" smtClean="0">
                <a:solidFill>
                  <a:srgbClr val="00B050"/>
                </a:solidFill>
              </a:rPr>
              <a:t>FAMILIA     </a:t>
            </a:r>
            <a:r>
              <a:rPr lang="es-MX" sz="2800" dirty="0" smtClean="0">
                <a:solidFill>
                  <a:srgbClr val="1B08A8"/>
                </a:solidFill>
              </a:rPr>
              <a:t>AUTONOMÍA          </a:t>
            </a:r>
          </a:p>
          <a:p>
            <a:endParaRPr lang="es-MX" sz="2800" dirty="0">
              <a:solidFill>
                <a:srgbClr val="1B08A8"/>
              </a:solidFill>
            </a:endParaRPr>
          </a:p>
          <a:p>
            <a:r>
              <a:rPr lang="es-MX" sz="2800" dirty="0" smtClean="0">
                <a:solidFill>
                  <a:srgbClr val="AE2702"/>
                </a:solidFill>
              </a:rPr>
              <a:t>CULTURA       </a:t>
            </a:r>
            <a:r>
              <a:rPr lang="es-MX" sz="2800" dirty="0" smtClean="0">
                <a:solidFill>
                  <a:srgbClr val="FF0066"/>
                </a:solidFill>
              </a:rPr>
              <a:t>CONFIANZA </a:t>
            </a:r>
            <a:r>
              <a:rPr lang="es-MX" sz="2800" dirty="0" smtClean="0">
                <a:solidFill>
                  <a:srgbClr val="AE2702"/>
                </a:solidFill>
              </a:rPr>
              <a:t>   </a:t>
            </a:r>
            <a:r>
              <a:rPr lang="es-MX" sz="2800" dirty="0" smtClean="0">
                <a:solidFill>
                  <a:srgbClr val="FFFF00"/>
                </a:solidFill>
              </a:rPr>
              <a:t> DESARROLLO </a:t>
            </a:r>
            <a:r>
              <a:rPr lang="es-MX" sz="2800" dirty="0" smtClean="0">
                <a:solidFill>
                  <a:srgbClr val="AE2702"/>
                </a:solidFill>
              </a:rPr>
              <a:t>     </a:t>
            </a:r>
            <a:r>
              <a:rPr lang="es-MX" sz="2800" dirty="0" smtClean="0">
                <a:solidFill>
                  <a:srgbClr val="92D050"/>
                </a:solidFill>
              </a:rPr>
              <a:t> SOCIEDAD</a:t>
            </a:r>
            <a:r>
              <a:rPr lang="es-MX" sz="2800" dirty="0" smtClean="0">
                <a:solidFill>
                  <a:srgbClr val="AE2702"/>
                </a:solidFill>
              </a:rPr>
              <a:t>      </a:t>
            </a:r>
          </a:p>
          <a:p>
            <a:endParaRPr lang="es-MX" sz="2800" dirty="0">
              <a:solidFill>
                <a:srgbClr val="AE2702"/>
              </a:solidFill>
            </a:endParaRPr>
          </a:p>
          <a:p>
            <a:r>
              <a:rPr lang="es-MX" sz="2800" dirty="0" smtClean="0">
                <a:solidFill>
                  <a:srgbClr val="AE2702"/>
                </a:solidFill>
              </a:rPr>
              <a:t> </a:t>
            </a:r>
            <a:r>
              <a:rPr lang="es-MX" sz="2800" dirty="0" smtClean="0">
                <a:solidFill>
                  <a:srgbClr val="00B0F0"/>
                </a:solidFill>
              </a:rPr>
              <a:t>CONSTRUCCION DE IDENTIDAD        </a:t>
            </a:r>
            <a:r>
              <a:rPr lang="es-MX" sz="2800" dirty="0" smtClean="0">
                <a:solidFill>
                  <a:srgbClr val="CC00FF"/>
                </a:solidFill>
              </a:rPr>
              <a:t>VALORES</a:t>
            </a:r>
            <a:r>
              <a:rPr lang="es-MX" sz="2800" dirty="0" smtClean="0">
                <a:solidFill>
                  <a:srgbClr val="AE2702"/>
                </a:solidFill>
              </a:rPr>
              <a:t>     </a:t>
            </a:r>
            <a:r>
              <a:rPr lang="es-MX" sz="2800" dirty="0" smtClean="0">
                <a:solidFill>
                  <a:srgbClr val="002060"/>
                </a:solidFill>
              </a:rPr>
              <a:t>HABILIDADES SOCIALES</a:t>
            </a:r>
          </a:p>
          <a:p>
            <a:endParaRPr lang="es-MX" sz="2800" dirty="0">
              <a:solidFill>
                <a:srgbClr val="AE2702"/>
              </a:solidFill>
            </a:endParaRPr>
          </a:p>
          <a:p>
            <a:r>
              <a:rPr lang="es-MX" sz="2800" dirty="0" smtClean="0"/>
              <a:t>EMPATIA  </a:t>
            </a:r>
            <a:r>
              <a:rPr lang="es-MX" sz="2800" dirty="0" smtClean="0">
                <a:solidFill>
                  <a:srgbClr val="AE2702"/>
                </a:solidFill>
              </a:rPr>
              <a:t>     ESCUCHAR        </a:t>
            </a:r>
            <a:r>
              <a:rPr lang="es-MX" sz="2800" dirty="0" smtClean="0">
                <a:solidFill>
                  <a:srgbClr val="00B050"/>
                </a:solidFill>
              </a:rPr>
              <a:t> ESCUELA       </a:t>
            </a:r>
            <a:r>
              <a:rPr lang="es-MX" sz="2800" dirty="0" smtClean="0">
                <a:solidFill>
                  <a:srgbClr val="AE2702"/>
                </a:solidFill>
              </a:rPr>
              <a:t>MODELOS DE CONDUCTA</a:t>
            </a:r>
          </a:p>
          <a:p>
            <a:endParaRPr lang="es-MX" sz="2800" dirty="0">
              <a:solidFill>
                <a:srgbClr val="AE2702"/>
              </a:solidFill>
            </a:endParaRPr>
          </a:p>
          <a:p>
            <a:r>
              <a:rPr lang="es-MX" sz="2800" dirty="0" smtClean="0">
                <a:solidFill>
                  <a:srgbClr val="FFC000"/>
                </a:solidFill>
              </a:rPr>
              <a:t>EXPRESION</a:t>
            </a:r>
            <a:r>
              <a:rPr lang="es-MX" sz="2800" dirty="0" smtClean="0">
                <a:solidFill>
                  <a:srgbClr val="AE2702"/>
                </a:solidFill>
              </a:rPr>
              <a:t>        </a:t>
            </a:r>
            <a:r>
              <a:rPr lang="es-MX" sz="2800" dirty="0" smtClean="0">
                <a:solidFill>
                  <a:srgbClr val="FF3300"/>
                </a:solidFill>
              </a:rPr>
              <a:t>NORMAS Y VALORES             </a:t>
            </a:r>
            <a:r>
              <a:rPr lang="es-MX" sz="2800" dirty="0" smtClean="0">
                <a:solidFill>
                  <a:srgbClr val="FFFF00"/>
                </a:solidFill>
              </a:rPr>
              <a:t>IMITACION</a:t>
            </a:r>
          </a:p>
          <a:p>
            <a:endParaRPr lang="es-MX" sz="2800" dirty="0">
              <a:solidFill>
                <a:srgbClr val="AE2702"/>
              </a:solidFill>
            </a:endParaRPr>
          </a:p>
          <a:p>
            <a:r>
              <a:rPr lang="es-MX" sz="2800" dirty="0" smtClean="0">
                <a:solidFill>
                  <a:srgbClr val="AE2702"/>
                </a:solidFill>
              </a:rPr>
              <a:t>        </a:t>
            </a:r>
            <a:r>
              <a:rPr lang="es-MX" sz="2800" dirty="0" smtClean="0">
                <a:solidFill>
                  <a:srgbClr val="1B08A8"/>
                </a:solidFill>
              </a:rPr>
              <a:t>VINCULOS AFECTIVOS        </a:t>
            </a:r>
            <a:r>
              <a:rPr lang="es-MX" sz="2800" dirty="0" smtClean="0">
                <a:solidFill>
                  <a:srgbClr val="FF0066"/>
                </a:solidFill>
              </a:rPr>
              <a:t>COMUNICACION</a:t>
            </a:r>
          </a:p>
          <a:p>
            <a:endParaRPr lang="es-MX" sz="2800" dirty="0">
              <a:solidFill>
                <a:srgbClr val="AE2702"/>
              </a:solidFill>
            </a:endParaRPr>
          </a:p>
          <a:p>
            <a:endParaRPr lang="es-MX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1807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31</Words>
  <Application>Microsoft Office PowerPoint</Application>
  <PresentationFormat>Personalizado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Marcos</dc:creator>
  <cp:lastModifiedBy>MQ</cp:lastModifiedBy>
  <cp:revision>10</cp:revision>
  <dcterms:created xsi:type="dcterms:W3CDTF">2020-10-03T01:49:34Z</dcterms:created>
  <dcterms:modified xsi:type="dcterms:W3CDTF">2021-09-02T06:00:56Z</dcterms:modified>
</cp:coreProperties>
</file>