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77" r:id="rId2"/>
    <p:sldId id="278" r:id="rId3"/>
    <p:sldId id="286" r:id="rId4"/>
    <p:sldId id="290" r:id="rId5"/>
    <p:sldId id="279" r:id="rId6"/>
    <p:sldId id="287" r:id="rId7"/>
    <p:sldId id="289" r:id="rId8"/>
    <p:sldId id="291" r:id="rId9"/>
    <p:sldId id="288" r:id="rId10"/>
    <p:sldId id="292" r:id="rId11"/>
    <p:sldId id="295" r:id="rId12"/>
    <p:sldId id="294" r:id="rId13"/>
    <p:sldId id="296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8"/>
    <p:restoredTop sz="94511"/>
  </p:normalViewPr>
  <p:slideViewPr>
    <p:cSldViewPr snapToGrid="0" snapToObjects="1">
      <p:cViewPr varScale="1">
        <p:scale>
          <a:sx n="94" d="100"/>
          <a:sy n="94" d="100"/>
        </p:scale>
        <p:origin x="1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98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9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61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3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1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8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7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8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26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9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677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10/09/21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1" y="1831019"/>
            <a:ext cx="7315200" cy="1825096"/>
          </a:xfrm>
        </p:spPr>
        <p:txBody>
          <a:bodyPr/>
          <a:lstStyle/>
          <a:p>
            <a: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  <a:t>ENGLISH A2.2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115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UNIT 1 – CYCLE 2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IT`S A REALLY NICE CITY!</a:t>
            </a:r>
          </a:p>
          <a:p>
            <a:pPr algn="ctr"/>
            <a:endParaRPr lang="es-MX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SEPTEMBER 10TH</a:t>
            </a:r>
            <a:endParaRPr lang="es-MX" dirty="0">
              <a:latin typeface="Abadi" panose="020B0604020104020204" pitchFamily="34" charset="0"/>
            </a:endParaRPr>
          </a:p>
        </p:txBody>
      </p:sp>
      <p:pic>
        <p:nvPicPr>
          <p:cNvPr id="15362" name="Picture 2" descr="WELCOME TO OUR ENGLISH CLASS">
            <a:extLst>
              <a:ext uri="{FF2B5EF4-FFF2-40B4-BE49-F238E27FC236}">
                <a16:creationId xmlns:a16="http://schemas.microsoft.com/office/drawing/2014/main" id="{C2BD62F7-42DA-994A-A34A-667C056B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612328"/>
            <a:ext cx="3408218" cy="191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7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973343-EB44-5641-A8FD-F28C9117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1945626"/>
            <a:ext cx="8952931" cy="48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2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B05C4F4-4621-4F48-9945-717008DB8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0" y="0"/>
            <a:ext cx="8089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3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strengthen effective and active listening skills? – Lifeskills">
            <a:extLst>
              <a:ext uri="{FF2B5EF4-FFF2-40B4-BE49-F238E27FC236}">
                <a16:creationId xmlns:a16="http://schemas.microsoft.com/office/drawing/2014/main" id="{CABCC5AF-89AE-674F-ADA9-C707D862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0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097730-72C8-0542-BF19-65A4684B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520700"/>
            <a:ext cx="83439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8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E529C-FAE0-5640-A9FC-6ED81C71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-588332"/>
            <a:ext cx="7315200" cy="1825096"/>
          </a:xfrm>
        </p:spPr>
        <p:txBody>
          <a:bodyPr>
            <a:normAutofit/>
          </a:bodyPr>
          <a:lstStyle/>
          <a:p>
            <a:pPr algn="r"/>
            <a:r>
              <a:rPr lang="es-MX" sz="4800" dirty="0"/>
              <a:t>PROJECT UNIT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CF715-11A8-574A-AC83-A42AF9364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812" y="1139250"/>
            <a:ext cx="7315200" cy="685800"/>
          </a:xfrm>
        </p:spPr>
        <p:txBody>
          <a:bodyPr>
            <a:normAutofit/>
          </a:bodyPr>
          <a:lstStyle/>
          <a:p>
            <a:r>
              <a:rPr lang="es-MX" sz="1600" dirty="0">
                <a:highlight>
                  <a:srgbClr val="FFFF00"/>
                </a:highlight>
              </a:rPr>
              <a:t>IT’S A REALLY NICE CITY!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B82BC7-91CF-6348-BA29-B5EA0E664C32}"/>
              </a:ext>
            </a:extLst>
          </p:cNvPr>
          <p:cNvSpPr txBox="1"/>
          <p:nvPr/>
        </p:nvSpPr>
        <p:spPr>
          <a:xfrm>
            <a:off x="764275" y="1567473"/>
            <a:ext cx="78611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THE PROJECT WILL BE DONE IN </a:t>
            </a:r>
            <a:r>
              <a:rPr lang="es-MX" sz="1600" b="1" dirty="0">
                <a:solidFill>
                  <a:srgbClr val="00B0F0"/>
                </a:solidFill>
              </a:rPr>
              <a:t>TEAMS OF 3 PEOPLE.</a:t>
            </a:r>
          </a:p>
          <a:p>
            <a:r>
              <a:rPr lang="es-MX" sz="1600" dirty="0"/>
              <a:t>WORK IN YOUR PROJECT ON </a:t>
            </a:r>
            <a:r>
              <a:rPr lang="es-MX" sz="1600" b="1" dirty="0">
                <a:solidFill>
                  <a:srgbClr val="00B0F0"/>
                </a:solidFill>
              </a:rPr>
              <a:t>MONDAY</a:t>
            </a:r>
            <a:r>
              <a:rPr lang="es-MX" sz="1600" dirty="0"/>
              <a:t>.</a:t>
            </a:r>
          </a:p>
          <a:p>
            <a:endParaRPr lang="es-MX" sz="1600" dirty="0"/>
          </a:p>
          <a:p>
            <a:r>
              <a:rPr lang="es-MX" sz="1600" b="1" u="sng" dirty="0"/>
              <a:t>TASK: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Choose one place you want to go on vacation.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Do some research and write sentences describing the place, What’s it like? (use adjectives, adverbs and conjunctions.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Answer the following questions: What </a:t>
            </a:r>
            <a:r>
              <a:rPr lang="es-MX" sz="1600" b="1" dirty="0"/>
              <a:t>can</a:t>
            </a:r>
            <a:r>
              <a:rPr lang="es-MX" sz="1600" dirty="0"/>
              <a:t> </a:t>
            </a:r>
            <a:r>
              <a:rPr lang="es-MX" sz="1600" b="1" dirty="0"/>
              <a:t>you do </a:t>
            </a:r>
            <a:r>
              <a:rPr lang="es-MX" sz="1600" dirty="0"/>
              <a:t>there? What </a:t>
            </a:r>
            <a:r>
              <a:rPr lang="es-MX" sz="1600" b="1" dirty="0"/>
              <a:t>should</a:t>
            </a:r>
            <a:r>
              <a:rPr lang="es-MX" sz="1600" dirty="0"/>
              <a:t> </a:t>
            </a:r>
            <a:r>
              <a:rPr lang="es-MX" sz="1600" b="1" dirty="0"/>
              <a:t>you see </a:t>
            </a:r>
            <a:r>
              <a:rPr lang="es-MX" sz="1600" dirty="0"/>
              <a:t>there? What things you </a:t>
            </a:r>
            <a:r>
              <a:rPr lang="es-MX" sz="1600" b="1" dirty="0"/>
              <a:t>shouldn’t do </a:t>
            </a:r>
            <a:r>
              <a:rPr lang="es-MX" sz="1600" dirty="0"/>
              <a:t>there? What’s the weather like? What’s the best time of year to visit? What things </a:t>
            </a:r>
            <a:r>
              <a:rPr lang="es-MX" sz="1600" b="1" dirty="0"/>
              <a:t>can</a:t>
            </a:r>
            <a:r>
              <a:rPr lang="es-MX" sz="1600" dirty="0"/>
              <a:t> </a:t>
            </a:r>
            <a:r>
              <a:rPr lang="es-MX" sz="1600" b="1" dirty="0"/>
              <a:t>you buy</a:t>
            </a:r>
            <a:r>
              <a:rPr lang="es-MX" sz="1600" dirty="0"/>
              <a:t>? What special food </a:t>
            </a:r>
            <a:r>
              <a:rPr lang="es-MX" sz="1600" b="1" dirty="0"/>
              <a:t>can you eat</a:t>
            </a:r>
            <a:r>
              <a:rPr lang="es-MX" sz="1600" dirty="0"/>
              <a:t>? Etcetera.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Design a presentation and tell your classmates why they should visit the place. Try to convince them to go there! </a:t>
            </a:r>
            <a:r>
              <a:rPr lang="es-MX" sz="1600" b="1" dirty="0">
                <a:solidFill>
                  <a:srgbClr val="FF0000"/>
                </a:solidFill>
              </a:rPr>
              <a:t>You will present on Thursday.</a:t>
            </a:r>
          </a:p>
          <a:p>
            <a:endParaRPr lang="es-MX" sz="16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PRODUCTS: </a:t>
            </a:r>
            <a:r>
              <a:rPr lang="es-MX" sz="1600" b="1" dirty="0"/>
              <a:t>Document in Escuela en Red/Presentation/Speaking performance</a:t>
            </a:r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137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F7A41-1F2A-7841-9AE8-7469840D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08" y="764373"/>
            <a:ext cx="7350232" cy="1293028"/>
          </a:xfrm>
        </p:spPr>
        <p:txBody>
          <a:bodyPr/>
          <a:lstStyle/>
          <a:p>
            <a:r>
              <a:rPr lang="es-MX" b="1" dirty="0"/>
              <a:t>LANDMARKS - TEAM WORK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984F6-8B2C-4D4F-93DA-C8226743E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6" y="2292531"/>
            <a:ext cx="5463540" cy="4069080"/>
          </a:xfrm>
        </p:spPr>
        <p:txBody>
          <a:bodyPr>
            <a:normAutofit fontScale="70000" lnSpcReduction="20000"/>
          </a:bodyPr>
          <a:lstStyle/>
          <a:p>
            <a:r>
              <a:rPr lang="es-MX" sz="2400" dirty="0"/>
              <a:t>GOOGLE SLIDES – FIND INFORMATION ABOUT</a:t>
            </a:r>
          </a:p>
          <a:p>
            <a:pPr marL="0" indent="0">
              <a:buNone/>
            </a:pPr>
            <a:endParaRPr lang="es-MX" sz="2400" dirty="0"/>
          </a:p>
          <a:p>
            <a:pPr lvl="1"/>
            <a:r>
              <a:rPr lang="es-MX" sz="2400" dirty="0"/>
              <a:t>Burj Khalifa</a:t>
            </a:r>
          </a:p>
          <a:p>
            <a:pPr lvl="1"/>
            <a:r>
              <a:rPr lang="es-MX" sz="2400" dirty="0"/>
              <a:t>Leaning Tower of Pisa</a:t>
            </a:r>
          </a:p>
          <a:p>
            <a:pPr lvl="1"/>
            <a:r>
              <a:rPr lang="es-MX" sz="2400" dirty="0"/>
              <a:t>Opera House</a:t>
            </a:r>
          </a:p>
          <a:p>
            <a:pPr lvl="1"/>
            <a:r>
              <a:rPr lang="es-MX" sz="2400" dirty="0"/>
              <a:t>Eiffel Tower</a:t>
            </a:r>
          </a:p>
          <a:p>
            <a:pPr lvl="1"/>
            <a:r>
              <a:rPr lang="es-MX" sz="2400" dirty="0"/>
              <a:t>Machu Picchu</a:t>
            </a:r>
          </a:p>
          <a:p>
            <a:pPr lvl="1"/>
            <a:r>
              <a:rPr lang="es-MX" sz="2400" dirty="0"/>
              <a:t>Basil’s Cathedral</a:t>
            </a:r>
          </a:p>
          <a:p>
            <a:pPr lvl="1"/>
            <a:r>
              <a:rPr lang="es-MX" sz="2400" dirty="0"/>
              <a:t>Empire State Building</a:t>
            </a:r>
          </a:p>
          <a:p>
            <a:pPr lvl="1"/>
            <a:r>
              <a:rPr lang="es-MX" sz="2400" dirty="0"/>
              <a:t>Big Ben</a:t>
            </a:r>
          </a:p>
          <a:p>
            <a:pPr lvl="1"/>
            <a:r>
              <a:rPr lang="es-MX" sz="2400" dirty="0"/>
              <a:t>Chichén-Itzá</a:t>
            </a:r>
          </a:p>
          <a:p>
            <a:pPr lvl="1"/>
            <a:endParaRPr lang="es-MX" sz="2400" dirty="0"/>
          </a:p>
          <a:p>
            <a:pPr marL="457200" lvl="1" indent="0" algn="ctr">
              <a:buNone/>
            </a:pPr>
            <a:r>
              <a:rPr lang="es-MX" sz="2400" b="1" dirty="0">
                <a:solidFill>
                  <a:schemeClr val="accent1"/>
                </a:solidFill>
              </a:rPr>
              <a:t>ONE SLIDE - INCLUDE LOCATION, DESCRIPTION (3 SENTENCES) AND PICTURE.</a:t>
            </a:r>
          </a:p>
        </p:txBody>
      </p:sp>
      <p:pic>
        <p:nvPicPr>
          <p:cNvPr id="4098" name="Picture 2" descr="Qué son los landmarks y por qué debés visitarlos? | Aprendé en Centro  Cultural">
            <a:extLst>
              <a:ext uri="{FF2B5EF4-FFF2-40B4-BE49-F238E27FC236}">
                <a16:creationId xmlns:a16="http://schemas.microsoft.com/office/drawing/2014/main" id="{BAA90871-D6EF-4E42-B4BD-5625FA3E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44" y="2750081"/>
            <a:ext cx="4049155" cy="234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867C7C-BA14-F84A-B0A3-8D1F9054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139"/>
            <a:ext cx="9144000" cy="62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6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B9F75-5D6E-0348-89B8-DA9119D3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s-MX" b="1" dirty="0"/>
              <a:t>conversation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020F4B-DD72-E743-87DC-E33C5CC4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6" y="2194560"/>
            <a:ext cx="5088624" cy="4024125"/>
          </a:xfrm>
        </p:spPr>
        <p:txBody>
          <a:bodyPr>
            <a:normAutofit/>
          </a:bodyPr>
          <a:lstStyle/>
          <a:p>
            <a:r>
              <a:rPr lang="es-MX" sz="1900" dirty="0"/>
              <a:t>1. What city are they talking about? </a:t>
            </a:r>
          </a:p>
          <a:p>
            <a:pPr marL="0" indent="0">
              <a:buNone/>
            </a:pPr>
            <a:endParaRPr lang="es-MX" sz="1900" dirty="0"/>
          </a:p>
          <a:p>
            <a:r>
              <a:rPr lang="es-MX" sz="1900" dirty="0"/>
              <a:t>2. What’s the Museum of Anthropology like? </a:t>
            </a:r>
          </a:p>
          <a:p>
            <a:pPr marL="0" indent="0">
              <a:buNone/>
            </a:pPr>
            <a:endParaRPr lang="es-MX" sz="1900" dirty="0"/>
          </a:p>
          <a:p>
            <a:r>
              <a:rPr lang="es-MX" sz="1900" dirty="0"/>
              <a:t>3. What are the Diego Rivera murals like?</a:t>
            </a:r>
          </a:p>
          <a:p>
            <a:pPr marL="0" indent="0">
              <a:buNone/>
            </a:pPr>
            <a:endParaRPr lang="es-MX" sz="1900" dirty="0"/>
          </a:p>
          <a:p>
            <a:r>
              <a:rPr lang="es-MX" sz="1900" dirty="0"/>
              <a:t>4. How many kinds of street food does Claudia recommend?</a:t>
            </a:r>
          </a:p>
          <a:p>
            <a:endParaRPr lang="es-MX" sz="1900" dirty="0"/>
          </a:p>
        </p:txBody>
      </p:sp>
      <p:pic>
        <p:nvPicPr>
          <p:cNvPr id="1026" name="Picture 2" descr="Qué es la social listening y cómo usarlo?">
            <a:extLst>
              <a:ext uri="{FF2B5EF4-FFF2-40B4-BE49-F238E27FC236}">
                <a16:creationId xmlns:a16="http://schemas.microsoft.com/office/drawing/2014/main" id="{C3BEE271-4986-854A-B823-56EA9DFE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750" y="3207932"/>
            <a:ext cx="3390900" cy="19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B9F75-5D6E-0348-89B8-DA9119D3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0"/>
            <a:ext cx="6377940" cy="1293028"/>
          </a:xfrm>
        </p:spPr>
        <p:txBody>
          <a:bodyPr/>
          <a:lstStyle/>
          <a:p>
            <a:r>
              <a:rPr lang="es-MX" b="1" dirty="0"/>
              <a:t>conversation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CB7576-4578-4740-9E33-A6013E2EF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0" y="1282490"/>
            <a:ext cx="4648200" cy="71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7BD799-8913-B348-A2DE-36FF29A2E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0" y="2075744"/>
            <a:ext cx="4178300" cy="66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E87F4F-3C1F-6B46-9A5A-36F3111F1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10" y="2855275"/>
            <a:ext cx="7531100" cy="46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97CBD5-7D01-874C-91C2-45406743F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10" y="3445779"/>
            <a:ext cx="7962900" cy="495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80D0C08-20EE-834B-A099-99E2230A2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10" y="4043295"/>
            <a:ext cx="6426200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DF4119-6A46-6046-8A10-DE455BB4B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10" y="4724907"/>
            <a:ext cx="3898900" cy="546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A4C307-1EE9-C540-BF01-81F8EACF88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10" y="5343019"/>
            <a:ext cx="4838700" cy="52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8540E5-5C6C-F841-9900-70F5E80618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10" y="5955798"/>
            <a:ext cx="8229600" cy="78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11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04B62D-D361-964A-B262-CC24310DA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669"/>
            <a:ext cx="9144000" cy="52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8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DE21D4-0927-8549-8E92-2AEB07A0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08" y="1113970"/>
            <a:ext cx="8522384" cy="54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strengthen effective and active listening skills? – Lifeskills">
            <a:extLst>
              <a:ext uri="{FF2B5EF4-FFF2-40B4-BE49-F238E27FC236}">
                <a16:creationId xmlns:a16="http://schemas.microsoft.com/office/drawing/2014/main" id="{CABCC5AF-89AE-674F-ADA9-C707D862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3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FD1394-D0AA-8144-8542-A22EF716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3" y="5334906"/>
            <a:ext cx="8630493" cy="1303564"/>
          </a:xfrm>
          <a:prstGeom prst="rect">
            <a:avLst/>
          </a:prstGeom>
        </p:spPr>
      </p:pic>
      <p:pic>
        <p:nvPicPr>
          <p:cNvPr id="5122" name="Picture 2" descr="Lean Cities&amp;#39; | IE Insights">
            <a:extLst>
              <a:ext uri="{FF2B5EF4-FFF2-40B4-BE49-F238E27FC236}">
                <a16:creationId xmlns:a16="http://schemas.microsoft.com/office/drawing/2014/main" id="{761121FB-387D-0E43-8FE2-23B86AC6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166"/>
            <a:ext cx="9144000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5621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{7CEDC58D-AC99-6943-B561-931393DDDB4C}tf10001079_mac</Template>
  <TotalTime>3388</TotalTime>
  <Words>257</Words>
  <Application>Microsoft Macintosh PowerPoint</Application>
  <PresentationFormat>Presentación en pantalla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Abadi</vt:lpstr>
      <vt:lpstr>Arial</vt:lpstr>
      <vt:lpstr>Century Gothic</vt:lpstr>
      <vt:lpstr>Estela de condensación</vt:lpstr>
      <vt:lpstr>ENGLISH A2.2</vt:lpstr>
      <vt:lpstr>LANDMARKS - TEAM WORK</vt:lpstr>
      <vt:lpstr>Presentación de PowerPoint</vt:lpstr>
      <vt:lpstr>conversation</vt:lpstr>
      <vt:lpstr>conversation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PROJECT UNIT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Cristina Alvarado</cp:lastModifiedBy>
  <cp:revision>33</cp:revision>
  <dcterms:created xsi:type="dcterms:W3CDTF">2021-08-25T11:07:21Z</dcterms:created>
  <dcterms:modified xsi:type="dcterms:W3CDTF">2021-09-10T12:04:05Z</dcterms:modified>
</cp:coreProperties>
</file>