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6" r:id="rId2"/>
    <p:sldId id="267" r:id="rId3"/>
    <p:sldId id="268" r:id="rId4"/>
    <p:sldId id="269" r:id="rId5"/>
  </p:sldIdLst>
  <p:sldSz cx="6858000" cy="9144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A2D9"/>
    <a:srgbClr val="3484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80" d="100"/>
          <a:sy n="80" d="100"/>
        </p:scale>
        <p:origin x="148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7570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68647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48111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080148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8315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7909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3767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1188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0699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14101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03650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21BCDA-0285-4F3A-9089-8913FB70B44D}" type="datetimeFigureOut">
              <a:rPr lang="es-MX" smtClean="0"/>
              <a:t>12/09/2021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7CEA24-7C9B-49C2-9D01-B1332FBC8A9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61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02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Speaking</a:t>
            </a:r>
            <a:r>
              <a:rPr lang="es-MX" b="1" dirty="0" smtClean="0"/>
              <a:t> </a:t>
            </a:r>
            <a:r>
              <a:rPr lang="es-MX" b="1" dirty="0" err="1" smtClean="0"/>
              <a:t>task</a:t>
            </a:r>
            <a:r>
              <a:rPr lang="es-MX" b="1" dirty="0" smtClean="0"/>
              <a:t> “ELL </a:t>
            </a:r>
            <a:r>
              <a:rPr lang="es-MX" b="1" dirty="0" err="1" smtClean="0"/>
              <a:t>studio</a:t>
            </a:r>
            <a:r>
              <a:rPr lang="es-MX" b="1" dirty="0" smtClean="0"/>
              <a:t>”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Record,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improve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pronunciation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“ELL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studio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” 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activities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phrases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/>
          </a:p>
          <a:p>
            <a:pPr marL="273050"/>
            <a:r>
              <a:rPr lang="en-US" sz="1600" dirty="0"/>
              <a:t> </a:t>
            </a:r>
            <a:r>
              <a:rPr lang="en-US" sz="1600" b="1" dirty="0" smtClean="0"/>
              <a:t>”</a:t>
            </a:r>
            <a:r>
              <a:rPr lang="es-MX" sz="1600" b="1" dirty="0" smtClean="0"/>
              <a:t>OUT ON THE TOWN” 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a guide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select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3305" t="10153" r="696" b="22845"/>
          <a:stretch/>
        </p:blipFill>
        <p:spPr>
          <a:xfrm>
            <a:off x="1542198" y="4351955"/>
            <a:ext cx="4957024" cy="2594775"/>
          </a:xfrm>
          <a:prstGeom prst="rect">
            <a:avLst/>
          </a:prstGeom>
        </p:spPr>
      </p:pic>
      <p:sp>
        <p:nvSpPr>
          <p:cNvPr id="5" name="Elipse 4"/>
          <p:cNvSpPr/>
          <p:nvPr/>
        </p:nvSpPr>
        <p:spPr>
          <a:xfrm>
            <a:off x="4517411" y="4341849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Flecha izquierda 5"/>
          <p:cNvSpPr/>
          <p:nvPr/>
        </p:nvSpPr>
        <p:spPr>
          <a:xfrm>
            <a:off x="4135273" y="6250694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CuadroTexto 6"/>
          <p:cNvSpPr txBox="1"/>
          <p:nvPr/>
        </p:nvSpPr>
        <p:spPr>
          <a:xfrm>
            <a:off x="4517411" y="6046595"/>
            <a:ext cx="198181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check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</a:t>
            </a:r>
            <a:r>
              <a:rPr lang="es-MX" sz="1400" dirty="0" err="1" smtClean="0"/>
              <a:t>speaking</a:t>
            </a:r>
            <a:r>
              <a:rPr lang="es-MX" sz="1400" dirty="0" smtClean="0"/>
              <a:t> </a:t>
            </a:r>
            <a:r>
              <a:rPr lang="es-MX" sz="1400" dirty="0" err="1" smtClean="0"/>
              <a:t>report</a:t>
            </a:r>
            <a:r>
              <a:rPr lang="es-MX" sz="1400" dirty="0" smtClean="0"/>
              <a:t> in </a:t>
            </a:r>
            <a:r>
              <a:rPr lang="es-MX" sz="1400" dirty="0" err="1" smtClean="0"/>
              <a:t>the</a:t>
            </a:r>
            <a:r>
              <a:rPr lang="es-MX" sz="1400" dirty="0" smtClean="0"/>
              <a:t> “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of Studio”</a:t>
            </a:r>
            <a:endParaRPr lang="es-MX" sz="14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279" t="18478" r="14819" b="36905"/>
          <a:stretch/>
        </p:blipFill>
        <p:spPr>
          <a:xfrm>
            <a:off x="2275683" y="6857551"/>
            <a:ext cx="3432082" cy="1642973"/>
          </a:xfrm>
          <a:prstGeom prst="rect">
            <a:avLst/>
          </a:prstGeom>
        </p:spPr>
      </p:pic>
      <p:sp>
        <p:nvSpPr>
          <p:cNvPr id="9" name="Flecha izquierda 8"/>
          <p:cNvSpPr/>
          <p:nvPr/>
        </p:nvSpPr>
        <p:spPr>
          <a:xfrm flipH="1">
            <a:off x="1806489" y="7508556"/>
            <a:ext cx="422553" cy="352567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293872" y="7857361"/>
            <a:ext cx="1981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smtClean="0"/>
              <a:t>Look </a:t>
            </a:r>
            <a:r>
              <a:rPr lang="es-MX" sz="1400" dirty="0" err="1" smtClean="0"/>
              <a:t>for</a:t>
            </a:r>
            <a:r>
              <a:rPr lang="es-MX" sz="1400" dirty="0" smtClean="0"/>
              <a:t> </a:t>
            </a:r>
            <a:r>
              <a:rPr lang="es-MX" sz="1400" dirty="0" err="1" smtClean="0"/>
              <a:t>your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and </a:t>
            </a:r>
            <a:r>
              <a:rPr lang="es-MX" sz="1400" dirty="0" err="1" smtClean="0"/>
              <a:t>print</a:t>
            </a:r>
            <a:r>
              <a:rPr lang="es-MX" sz="1400" dirty="0" smtClean="0"/>
              <a:t>  </a:t>
            </a:r>
            <a:r>
              <a:rPr lang="es-MX" sz="1400" dirty="0" err="1" smtClean="0"/>
              <a:t>screen</a:t>
            </a:r>
            <a:endParaRPr lang="es-MX" sz="14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225632" y="8570399"/>
            <a:ext cx="6436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Print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screenwith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and paste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25632" y="4092085"/>
            <a:ext cx="625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(look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4"/>
          <a:srcRect l="21318" t="16294" r="19834" b="8789"/>
          <a:stretch/>
        </p:blipFill>
        <p:spPr>
          <a:xfrm>
            <a:off x="3816335" y="1938657"/>
            <a:ext cx="1848840" cy="1765240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5"/>
          <a:srcRect l="56012" t="10426" r="184" b="67467"/>
          <a:stretch/>
        </p:blipFill>
        <p:spPr>
          <a:xfrm>
            <a:off x="339355" y="1883158"/>
            <a:ext cx="2934267" cy="1110634"/>
          </a:xfrm>
          <a:prstGeom prst="rect">
            <a:avLst/>
          </a:prstGeom>
        </p:spPr>
      </p:pic>
      <p:sp>
        <p:nvSpPr>
          <p:cNvPr id="15" name="Elipse 14"/>
          <p:cNvSpPr/>
          <p:nvPr/>
        </p:nvSpPr>
        <p:spPr>
          <a:xfrm>
            <a:off x="1806488" y="1868995"/>
            <a:ext cx="259308" cy="34119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lecha izquierda 15"/>
          <p:cNvSpPr/>
          <p:nvPr/>
        </p:nvSpPr>
        <p:spPr>
          <a:xfrm>
            <a:off x="2261999" y="226059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CuadroTexto 16"/>
          <p:cNvSpPr txBox="1"/>
          <p:nvPr/>
        </p:nvSpPr>
        <p:spPr>
          <a:xfrm>
            <a:off x="2587830" y="2265397"/>
            <a:ext cx="10953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 in “Studio”</a:t>
            </a:r>
            <a:endParaRPr lang="es-MX" sz="1400" dirty="0"/>
          </a:p>
        </p:txBody>
      </p:sp>
      <p:sp>
        <p:nvSpPr>
          <p:cNvPr id="18" name="CuadroTexto 17"/>
          <p:cNvSpPr txBox="1"/>
          <p:nvPr/>
        </p:nvSpPr>
        <p:spPr>
          <a:xfrm>
            <a:off x="5513698" y="2589158"/>
            <a:ext cx="13780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200" dirty="0" err="1" smtClean="0"/>
              <a:t>Select</a:t>
            </a:r>
            <a:r>
              <a:rPr lang="es-MX" sz="1200" dirty="0" smtClean="0"/>
              <a:t>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level</a:t>
            </a:r>
            <a:r>
              <a:rPr lang="es-MX" sz="1200" dirty="0" smtClean="0"/>
              <a:t> and </a:t>
            </a:r>
            <a:r>
              <a:rPr lang="es-MX" sz="1200" dirty="0" err="1" smtClean="0"/>
              <a:t>the</a:t>
            </a:r>
            <a:r>
              <a:rPr lang="es-MX" sz="1200" dirty="0" smtClean="0"/>
              <a:t> </a:t>
            </a:r>
            <a:r>
              <a:rPr lang="es-MX" sz="1200" dirty="0" err="1" smtClean="0"/>
              <a:t>title</a:t>
            </a:r>
            <a:r>
              <a:rPr lang="es-MX" sz="1200" dirty="0" smtClean="0"/>
              <a:t> of </a:t>
            </a:r>
            <a:r>
              <a:rPr lang="es-MX" sz="1200" dirty="0" err="1" smtClean="0"/>
              <a:t>your</a:t>
            </a:r>
            <a:r>
              <a:rPr lang="es-MX" sz="1200" dirty="0" smtClean="0"/>
              <a:t> </a:t>
            </a:r>
            <a:r>
              <a:rPr lang="es-MX" sz="1200" dirty="0" err="1" smtClean="0"/>
              <a:t>practice</a:t>
            </a:r>
            <a:endParaRPr lang="es-MX" sz="1200" dirty="0"/>
          </a:p>
        </p:txBody>
      </p:sp>
      <p:sp>
        <p:nvSpPr>
          <p:cNvPr id="19" name="Flecha izquierda 18"/>
          <p:cNvSpPr/>
          <p:nvPr/>
        </p:nvSpPr>
        <p:spPr>
          <a:xfrm>
            <a:off x="5199799" y="2729364"/>
            <a:ext cx="465375" cy="25987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0" name="Flecha izquierda 19"/>
          <p:cNvSpPr/>
          <p:nvPr/>
        </p:nvSpPr>
        <p:spPr>
          <a:xfrm>
            <a:off x="5665174" y="7679038"/>
            <a:ext cx="340702" cy="1783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CuadroTexto 20"/>
          <p:cNvSpPr txBox="1"/>
          <p:nvPr/>
        </p:nvSpPr>
        <p:spPr>
          <a:xfrm>
            <a:off x="5835526" y="7510649"/>
            <a:ext cx="105626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Display</a:t>
            </a:r>
            <a:r>
              <a:rPr lang="es-MX" sz="1400" dirty="0" smtClean="0"/>
              <a:t>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results</a:t>
            </a:r>
            <a:r>
              <a:rPr lang="es-MX" sz="1400" dirty="0" smtClean="0"/>
              <a:t> of </a:t>
            </a:r>
            <a:r>
              <a:rPr lang="es-MX" sz="1400" dirty="0" err="1" smtClean="0"/>
              <a:t>each</a:t>
            </a:r>
            <a:r>
              <a:rPr lang="es-MX" sz="1400" dirty="0" smtClean="0"/>
              <a:t> </a:t>
            </a:r>
            <a:r>
              <a:rPr lang="es-MX" sz="1400" dirty="0" err="1" smtClean="0"/>
              <a:t>phrase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457325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380703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407999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ELL Studio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Student</a:t>
            </a:r>
            <a:r>
              <a:rPr lang="es-MX" b="1" dirty="0" smtClean="0"/>
              <a:t>:__________________________________________________ </a:t>
            </a:r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__________________________________________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4631403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25632" y="166254"/>
            <a:ext cx="2753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Speaking</a:t>
            </a:r>
            <a:r>
              <a:rPr lang="es-MX" b="1" dirty="0" smtClean="0"/>
              <a:t> </a:t>
            </a:r>
            <a:r>
              <a:rPr lang="es-MX" b="1" dirty="0" err="1" smtClean="0"/>
              <a:t>task</a:t>
            </a:r>
            <a:r>
              <a:rPr lang="es-MX" b="1" dirty="0" smtClean="0"/>
              <a:t> “Speak2Me”</a:t>
            </a:r>
            <a:endParaRPr lang="es-MX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225632" y="630632"/>
            <a:ext cx="64364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english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real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in “Speak2Me” 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Intermediate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conversation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reservation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600" b="1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4124" t="10563" r="183" b="22708"/>
          <a:stretch/>
        </p:blipFill>
        <p:spPr>
          <a:xfrm>
            <a:off x="191072" y="1465494"/>
            <a:ext cx="6455391" cy="337613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5075" t="17659" r="63023" b="44708"/>
          <a:stretch/>
        </p:blipFill>
        <p:spPr>
          <a:xfrm>
            <a:off x="163772" y="3281237"/>
            <a:ext cx="1933924" cy="2175066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5199797" y="1392057"/>
            <a:ext cx="245660" cy="3821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izquierda 6"/>
          <p:cNvSpPr/>
          <p:nvPr/>
        </p:nvSpPr>
        <p:spPr>
          <a:xfrm>
            <a:off x="5513697" y="2241133"/>
            <a:ext cx="382138" cy="2729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CuadroTexto 7"/>
          <p:cNvSpPr txBox="1"/>
          <p:nvPr/>
        </p:nvSpPr>
        <p:spPr>
          <a:xfrm>
            <a:off x="5786654" y="2131950"/>
            <a:ext cx="128433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Click</a:t>
            </a:r>
            <a:r>
              <a:rPr lang="es-MX" sz="1400" dirty="0" smtClean="0"/>
              <a:t> </a:t>
            </a:r>
            <a:r>
              <a:rPr lang="es-MX" sz="1400" dirty="0" err="1" smtClean="0"/>
              <a:t>here</a:t>
            </a:r>
            <a:r>
              <a:rPr lang="es-MX" sz="1400" dirty="0" smtClean="0"/>
              <a:t> </a:t>
            </a:r>
            <a:r>
              <a:rPr lang="es-MX" sz="1400" dirty="0" err="1" smtClean="0"/>
              <a:t>to</a:t>
            </a:r>
            <a:r>
              <a:rPr lang="es-MX" sz="1400" dirty="0" smtClean="0"/>
              <a:t> </a:t>
            </a:r>
            <a:r>
              <a:rPr lang="es-MX" sz="1400" dirty="0" err="1" smtClean="0"/>
              <a:t>check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Speak2Me</a:t>
            </a:r>
            <a:endParaRPr lang="es-MX" sz="1400" dirty="0"/>
          </a:p>
        </p:txBody>
      </p:sp>
      <p:sp>
        <p:nvSpPr>
          <p:cNvPr id="9" name="Flecha izquierda 8"/>
          <p:cNvSpPr/>
          <p:nvPr/>
        </p:nvSpPr>
        <p:spPr>
          <a:xfrm flipH="1">
            <a:off x="725607" y="1906442"/>
            <a:ext cx="379861" cy="33469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/>
          <p:cNvSpPr txBox="1"/>
          <p:nvPr/>
        </p:nvSpPr>
        <p:spPr>
          <a:xfrm>
            <a:off x="54592" y="2116786"/>
            <a:ext cx="11600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400" dirty="0" err="1" smtClean="0"/>
              <a:t>Select</a:t>
            </a:r>
            <a:r>
              <a:rPr lang="es-MX" sz="1400" dirty="0" smtClean="0"/>
              <a:t> </a:t>
            </a:r>
            <a:r>
              <a:rPr lang="es-MX" sz="1400" dirty="0" err="1" smtClean="0"/>
              <a:t>intermediate</a:t>
            </a:r>
            <a:r>
              <a:rPr lang="es-MX" sz="1400" dirty="0" smtClean="0"/>
              <a:t> </a:t>
            </a:r>
            <a:r>
              <a:rPr lang="es-MX" sz="1400" dirty="0" err="1" smtClean="0"/>
              <a:t>level</a:t>
            </a:r>
            <a:r>
              <a:rPr lang="es-MX" sz="1400" dirty="0" smtClean="0"/>
              <a:t> and </a:t>
            </a:r>
            <a:r>
              <a:rPr lang="es-MX" sz="1400" dirty="0" err="1" smtClean="0"/>
              <a:t>the</a:t>
            </a:r>
            <a:r>
              <a:rPr lang="es-MX" sz="1400" dirty="0" smtClean="0"/>
              <a:t> </a:t>
            </a:r>
            <a:r>
              <a:rPr lang="es-MX" sz="1400" dirty="0" err="1" smtClean="0"/>
              <a:t>lesson</a:t>
            </a:r>
            <a:endParaRPr lang="es-MX" sz="1400" dirty="0"/>
          </a:p>
        </p:txBody>
      </p:sp>
      <p:sp>
        <p:nvSpPr>
          <p:cNvPr id="11" name="Flecha izquierda 10"/>
          <p:cNvSpPr/>
          <p:nvPr/>
        </p:nvSpPr>
        <p:spPr>
          <a:xfrm rot="5400000" flipH="1">
            <a:off x="1223383" y="3646351"/>
            <a:ext cx="379861" cy="15166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2" name="Flecha izquierda 11"/>
          <p:cNvSpPr/>
          <p:nvPr/>
        </p:nvSpPr>
        <p:spPr>
          <a:xfrm rot="10800000" flipH="1">
            <a:off x="1842451" y="4211048"/>
            <a:ext cx="378081" cy="23810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3" name="Rectángulo 12"/>
          <p:cNvSpPr/>
          <p:nvPr/>
        </p:nvSpPr>
        <p:spPr>
          <a:xfrm>
            <a:off x="316991" y="5707319"/>
            <a:ext cx="6541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es-MX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, look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4" name="Imagen 13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196" y="6184144"/>
            <a:ext cx="4152597" cy="280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878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izquierda 1"/>
          <p:cNvSpPr/>
          <p:nvPr/>
        </p:nvSpPr>
        <p:spPr>
          <a:xfrm flipH="1">
            <a:off x="318882" y="1517175"/>
            <a:ext cx="554574" cy="434455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uadroTexto 2"/>
          <p:cNvSpPr txBox="1"/>
          <p:nvPr/>
        </p:nvSpPr>
        <p:spPr>
          <a:xfrm>
            <a:off x="841832" y="1544471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in Speak2Me</a:t>
            </a:r>
            <a:endParaRPr lang="es-MX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113736"/>
            <a:ext cx="55043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blanks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73218" y="573204"/>
            <a:ext cx="68253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 smtClean="0"/>
              <a:t>Student</a:t>
            </a:r>
            <a:r>
              <a:rPr lang="es-MX" b="1" dirty="0" smtClean="0"/>
              <a:t>:__________________________________________________ </a:t>
            </a:r>
          </a:p>
          <a:p>
            <a:r>
              <a:rPr lang="es-MX" b="1" dirty="0" err="1" smtClean="0"/>
              <a:t>Title</a:t>
            </a:r>
            <a:r>
              <a:rPr lang="es-MX" b="1" dirty="0" smtClean="0"/>
              <a:t> of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pratice</a:t>
            </a:r>
            <a:r>
              <a:rPr lang="es-MX" b="1" dirty="0" smtClean="0"/>
              <a:t>__________________________________________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199899131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1052</TotalTime>
  <Words>197</Words>
  <Application>Microsoft Office PowerPoint</Application>
  <PresentationFormat>Carta (216 x 279 mm)</PresentationFormat>
  <Paragraphs>23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Cuenta Microsoft</cp:lastModifiedBy>
  <cp:revision>49</cp:revision>
  <dcterms:created xsi:type="dcterms:W3CDTF">2020-11-25T17:14:58Z</dcterms:created>
  <dcterms:modified xsi:type="dcterms:W3CDTF">2021-09-13T03:42:44Z</dcterms:modified>
</cp:coreProperties>
</file>