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02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40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8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69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77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6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33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0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5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4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68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B1B3-27AC-4B4A-82EF-879EBEA1E08D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C261-B4B9-433C-8B53-14D8090FD3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01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2"/>
          <p:cNvSpPr txBox="1">
            <a:spLocks noChangeArrowheads="1"/>
          </p:cNvSpPr>
          <p:nvPr/>
        </p:nvSpPr>
        <p:spPr bwMode="auto">
          <a:xfrm>
            <a:off x="146050" y="177800"/>
            <a:ext cx="6605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400" b="1">
                <a:solidFill>
                  <a:srgbClr val="FFC000"/>
                </a:solidFill>
                <a:cs typeface="Arial" panose="020B0604020202020204" pitchFamily="34" charset="0"/>
              </a:rPr>
              <a:t>UNIT 1</a:t>
            </a:r>
          </a:p>
        </p:txBody>
      </p:sp>
      <p:sp>
        <p:nvSpPr>
          <p:cNvPr id="2051" name="CuadroTexto 3"/>
          <p:cNvSpPr txBox="1">
            <a:spLocks noChangeArrowheads="1"/>
          </p:cNvSpPr>
          <p:nvPr/>
        </p:nvSpPr>
        <p:spPr bwMode="auto">
          <a:xfrm>
            <a:off x="41275" y="1108075"/>
            <a:ext cx="6816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WRAP UP</a:t>
            </a:r>
            <a:endParaRPr lang="es-MX" sz="44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0" y="2566988"/>
            <a:ext cx="6858000" cy="539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uadroTexto 5"/>
          <p:cNvSpPr txBox="1">
            <a:spLocks noChangeArrowheads="1"/>
          </p:cNvSpPr>
          <p:nvPr/>
        </p:nvSpPr>
        <p:spPr bwMode="auto">
          <a:xfrm>
            <a:off x="122238" y="8316913"/>
            <a:ext cx="6712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Learn</a:t>
            </a:r>
            <a:r>
              <a:rPr lang="es-MX" dirty="0">
                <a:solidFill>
                  <a:srgbClr val="FFC000"/>
                </a:solidFill>
              </a:rPr>
              <a:t> and use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possessive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adjectives</a:t>
            </a:r>
            <a:r>
              <a:rPr lang="es-MX" dirty="0" smtClean="0">
                <a:solidFill>
                  <a:srgbClr val="FFC000"/>
                </a:solidFill>
              </a:rPr>
              <a:t>  </a:t>
            </a:r>
            <a:r>
              <a:rPr lang="es-MX" dirty="0">
                <a:solidFill>
                  <a:srgbClr val="FFC000"/>
                </a:solidFill>
              </a:rPr>
              <a:t>in short </a:t>
            </a:r>
            <a:r>
              <a:rPr lang="es-MX" dirty="0" err="1">
                <a:solidFill>
                  <a:srgbClr val="FFC000"/>
                </a:solidFill>
              </a:rPr>
              <a:t>conversations</a:t>
            </a:r>
            <a:r>
              <a:rPr lang="es-MX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8" name="Picture 4" descr="Wrap Up Your Forex Trading Year in 4 Steps - BabyPips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5772" r="23124" b="8823"/>
          <a:stretch/>
        </p:blipFill>
        <p:spPr bwMode="auto">
          <a:xfrm>
            <a:off x="1400329" y="2815833"/>
            <a:ext cx="4155912" cy="53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543" t="8516" r="6118" b="13838"/>
          <a:stretch/>
        </p:blipFill>
        <p:spPr>
          <a:xfrm>
            <a:off x="204716" y="122829"/>
            <a:ext cx="6550926" cy="88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13" t="11245" r="54119" b="15066"/>
          <a:stretch/>
        </p:blipFill>
        <p:spPr>
          <a:xfrm>
            <a:off x="177420" y="95534"/>
            <a:ext cx="6469039" cy="90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08" t="11108" r="52584" b="13974"/>
          <a:stretch/>
        </p:blipFill>
        <p:spPr>
          <a:xfrm>
            <a:off x="150124" y="191068"/>
            <a:ext cx="6707875" cy="88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410" t="29257" r="16867" b="55900"/>
          <a:stretch/>
        </p:blipFill>
        <p:spPr>
          <a:xfrm>
            <a:off x="149709" y="40702"/>
            <a:ext cx="6428479" cy="1514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8522" t="52683" r="34273" b="18001"/>
          <a:stretch/>
        </p:blipFill>
        <p:spPr>
          <a:xfrm>
            <a:off x="268011" y="5771408"/>
            <a:ext cx="3188617" cy="33253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8522" t="15199" r="6752" b="49248"/>
          <a:stretch/>
        </p:blipFill>
        <p:spPr>
          <a:xfrm>
            <a:off x="3708872" y="5281446"/>
            <a:ext cx="2711669" cy="16745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8522" t="11852" r="34420" b="86071"/>
          <a:stretch/>
        </p:blipFill>
        <p:spPr>
          <a:xfrm>
            <a:off x="228540" y="5353924"/>
            <a:ext cx="1675117" cy="4649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9935" t="53532" r="6752" b="26711"/>
          <a:stretch/>
        </p:blipFill>
        <p:spPr>
          <a:xfrm>
            <a:off x="3515090" y="6952592"/>
            <a:ext cx="3371445" cy="2191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8409" t="44679" r="34390" b="23175"/>
          <a:stretch/>
        </p:blipFill>
        <p:spPr>
          <a:xfrm>
            <a:off x="220656" y="1655379"/>
            <a:ext cx="3197835" cy="33265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421" t="44679" r="9514" b="23175"/>
          <a:stretch/>
        </p:blipFill>
        <p:spPr>
          <a:xfrm>
            <a:off x="3711469" y="1655379"/>
            <a:ext cx="2711669" cy="29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Office PowerPoint</Application>
  <PresentationFormat>Carta (216 x 279 mm)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</cp:revision>
  <dcterms:created xsi:type="dcterms:W3CDTF">2021-09-21T13:53:32Z</dcterms:created>
  <dcterms:modified xsi:type="dcterms:W3CDTF">2021-09-21T13:54:29Z</dcterms:modified>
</cp:coreProperties>
</file>