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6" r:id="rId4"/>
    <p:sldId id="258" r:id="rId5"/>
    <p:sldId id="267" r:id="rId6"/>
    <p:sldId id="270" r:id="rId7"/>
    <p:sldId id="263" r:id="rId8"/>
    <p:sldId id="269" r:id="rId9"/>
    <p:sldId id="262" r:id="rId10"/>
    <p:sldId id="266" r:id="rId11"/>
    <p:sldId id="259" r:id="rId12"/>
    <p:sldId id="268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1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898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5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534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25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10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98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564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66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535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CD20-1D03-4AA0-8E09-BDCF8D7E15C5}" type="datetimeFigureOut">
              <a:rPr lang="es-MX" smtClean="0"/>
              <a:t>30/11/2021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2A60-A103-48C9-81BC-5D939050E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00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T7B4enrn5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23753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6700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6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6083348"/>
            <a:ext cx="9144000" cy="308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7297" y="6107777"/>
            <a:ext cx="9116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possessive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possessive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OMi.digital - Personal pronouns">
            <a:extLst>
              <a:ext uri="{FF2B5EF4-FFF2-40B4-BE49-F238E27FC236}">
                <a16:creationId xmlns:a16="http://schemas.microsoft.com/office/drawing/2014/main" id="{5C1E0B64-997B-41B1-8B0E-095AD95ED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 bwMode="auto">
          <a:xfrm>
            <a:off x="1783644" y="1429109"/>
            <a:ext cx="5608461" cy="44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8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ABA567B-DD09-4F91-949F-3B7B3BF48E06}"/>
              </a:ext>
            </a:extLst>
          </p:cNvPr>
          <p:cNvCxnSpPr/>
          <p:nvPr/>
        </p:nvCxnSpPr>
        <p:spPr>
          <a:xfrm>
            <a:off x="0" y="468487"/>
            <a:ext cx="9144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6D23C-8131-443A-8109-24C30E20CA40}"/>
              </a:ext>
            </a:extLst>
          </p:cNvPr>
          <p:cNvSpPr txBox="1"/>
          <p:nvPr/>
        </p:nvSpPr>
        <p:spPr>
          <a:xfrm>
            <a:off x="67733" y="45156"/>
            <a:ext cx="184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Writing</a:t>
            </a:r>
            <a:r>
              <a:rPr lang="es-MX" sz="2000" dirty="0"/>
              <a:t> </a:t>
            </a:r>
            <a:r>
              <a:rPr lang="es-MX" sz="2000" dirty="0" err="1"/>
              <a:t>practice</a:t>
            </a:r>
            <a:endParaRPr lang="es-MX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D5768F-13A6-4938-B313-785FF6351476}"/>
              </a:ext>
            </a:extLst>
          </p:cNvPr>
          <p:cNvSpPr txBox="1"/>
          <p:nvPr/>
        </p:nvSpPr>
        <p:spPr>
          <a:xfrm>
            <a:off x="33865" y="1652609"/>
            <a:ext cx="3170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on</a:t>
            </a:r>
            <a:r>
              <a:rPr lang="es-MX" sz="1600" dirty="0"/>
              <a:t> </a:t>
            </a:r>
            <a:r>
              <a:rPr lang="es-MX" sz="1600" dirty="0" err="1"/>
              <a:t>studentbook</a:t>
            </a:r>
            <a:r>
              <a:rPr lang="es-MX" sz="1600" dirty="0"/>
              <a:t> </a:t>
            </a:r>
            <a:r>
              <a:rPr lang="es-MX" sz="1600" dirty="0" err="1"/>
              <a:t>pg</a:t>
            </a:r>
            <a:r>
              <a:rPr lang="es-MX" sz="1600" dirty="0"/>
              <a:t> 24 ex A.</a:t>
            </a:r>
          </a:p>
          <a:p>
            <a:r>
              <a:rPr lang="es-MX" sz="1600" dirty="0" err="1"/>
              <a:t>Insert</a:t>
            </a:r>
            <a:r>
              <a:rPr lang="es-MX" sz="1600" dirty="0"/>
              <a:t> </a:t>
            </a:r>
            <a:r>
              <a:rPr lang="es-MX" sz="1600" dirty="0" err="1"/>
              <a:t>here</a:t>
            </a:r>
            <a:r>
              <a:rPr lang="es-MX" sz="1600" dirty="0"/>
              <a:t> </a:t>
            </a:r>
            <a:r>
              <a:rPr lang="es-MX" sz="1600" dirty="0" err="1"/>
              <a:t>your</a:t>
            </a:r>
            <a:r>
              <a:rPr lang="es-MX" sz="1600" dirty="0"/>
              <a:t> </a:t>
            </a:r>
            <a:r>
              <a:rPr lang="es-MX" sz="1600" dirty="0" err="1"/>
              <a:t>practice</a:t>
            </a:r>
            <a:endParaRPr lang="es-MX" sz="16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7773062-00C8-447A-9468-94B9FA689390}"/>
              </a:ext>
            </a:extLst>
          </p:cNvPr>
          <p:cNvSpPr/>
          <p:nvPr/>
        </p:nvSpPr>
        <p:spPr>
          <a:xfrm>
            <a:off x="2302932" y="2020714"/>
            <a:ext cx="45155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1DE1CA-7728-4BC6-A36C-0B455DF6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0" t="45663" r="37045" b="19203"/>
          <a:stretch/>
        </p:blipFill>
        <p:spPr>
          <a:xfrm>
            <a:off x="79019" y="2325510"/>
            <a:ext cx="8613425" cy="44478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616459C-3726-4BC9-A7B1-0861A69B6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9" t="32708" r="9630" b="51482"/>
          <a:stretch/>
        </p:blipFill>
        <p:spPr>
          <a:xfrm>
            <a:off x="146757" y="530577"/>
            <a:ext cx="8827911" cy="11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4366E2-E7CE-4854-B6AD-0BA588D31232}"/>
              </a:ext>
            </a:extLst>
          </p:cNvPr>
          <p:cNvSpPr txBox="1"/>
          <p:nvPr/>
        </p:nvSpPr>
        <p:spPr>
          <a:xfrm>
            <a:off x="107242" y="1635673"/>
            <a:ext cx="3274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on</a:t>
            </a:r>
            <a:r>
              <a:rPr lang="es-MX" sz="1600" dirty="0"/>
              <a:t> </a:t>
            </a:r>
            <a:r>
              <a:rPr lang="es-MX" sz="1600" dirty="0" err="1"/>
              <a:t>studentbook</a:t>
            </a:r>
            <a:r>
              <a:rPr lang="es-MX" sz="1600" dirty="0"/>
              <a:t> </a:t>
            </a:r>
            <a:r>
              <a:rPr lang="es-MX" sz="1600" dirty="0" err="1"/>
              <a:t>pg</a:t>
            </a:r>
            <a:r>
              <a:rPr lang="es-MX" sz="1600" dirty="0"/>
              <a:t> 135 ex 1.</a:t>
            </a:r>
          </a:p>
          <a:p>
            <a:r>
              <a:rPr lang="es-MX" sz="1600" dirty="0" err="1"/>
              <a:t>Insert</a:t>
            </a:r>
            <a:r>
              <a:rPr lang="es-MX" sz="1600" dirty="0"/>
              <a:t> </a:t>
            </a:r>
            <a:r>
              <a:rPr lang="es-MX" sz="1600" dirty="0" err="1"/>
              <a:t>here</a:t>
            </a:r>
            <a:r>
              <a:rPr lang="es-MX" sz="1600" dirty="0"/>
              <a:t> </a:t>
            </a:r>
            <a:r>
              <a:rPr lang="es-MX" sz="1600" dirty="0" err="1"/>
              <a:t>your</a:t>
            </a:r>
            <a:r>
              <a:rPr lang="es-MX" sz="1600" dirty="0"/>
              <a:t> </a:t>
            </a:r>
            <a:r>
              <a:rPr lang="es-MX" sz="1600" dirty="0" err="1"/>
              <a:t>practice</a:t>
            </a:r>
            <a:endParaRPr lang="es-MX" sz="1600" dirty="0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962ADBD-A3D0-463D-AF0F-85E8AC51178F}"/>
              </a:ext>
            </a:extLst>
          </p:cNvPr>
          <p:cNvSpPr/>
          <p:nvPr/>
        </p:nvSpPr>
        <p:spPr>
          <a:xfrm>
            <a:off x="2376309" y="2003778"/>
            <a:ext cx="45155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598A60-1E40-4A6D-B315-49A1BC19F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9" t="32708" r="9630" b="51482"/>
          <a:stretch/>
        </p:blipFill>
        <p:spPr>
          <a:xfrm>
            <a:off x="33867" y="462845"/>
            <a:ext cx="9008533" cy="1162756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7C47F66-3ADB-41BA-A44E-61012F260599}"/>
              </a:ext>
            </a:extLst>
          </p:cNvPr>
          <p:cNvCxnSpPr/>
          <p:nvPr/>
        </p:nvCxnSpPr>
        <p:spPr>
          <a:xfrm>
            <a:off x="0" y="468487"/>
            <a:ext cx="9144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B5B85-0E39-4B50-A579-10E72C647F4F}"/>
              </a:ext>
            </a:extLst>
          </p:cNvPr>
          <p:cNvSpPr txBox="1"/>
          <p:nvPr/>
        </p:nvSpPr>
        <p:spPr>
          <a:xfrm>
            <a:off x="67733" y="45156"/>
            <a:ext cx="184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Writing</a:t>
            </a:r>
            <a:r>
              <a:rPr lang="es-MX" sz="2000" dirty="0"/>
              <a:t> </a:t>
            </a:r>
            <a:r>
              <a:rPr lang="es-MX" sz="2000" dirty="0" err="1"/>
              <a:t>practice</a:t>
            </a:r>
            <a:endParaRPr lang="es-MX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95513D-F9C1-4BE3-90C8-4479DDF67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7" t="21290" r="10987" b="19642"/>
          <a:stretch/>
        </p:blipFill>
        <p:spPr>
          <a:xfrm>
            <a:off x="135466" y="2404534"/>
            <a:ext cx="8636001" cy="43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3BC62BEC-8EBB-49BA-A52F-EE692173C278}"/>
              </a:ext>
            </a:extLst>
          </p:cNvPr>
          <p:cNvCxnSpPr/>
          <p:nvPr/>
        </p:nvCxnSpPr>
        <p:spPr>
          <a:xfrm>
            <a:off x="0" y="468487"/>
            <a:ext cx="9144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EE79A34-F305-42AA-90E3-F17D4DD02BA1}"/>
              </a:ext>
            </a:extLst>
          </p:cNvPr>
          <p:cNvSpPr txBox="1"/>
          <p:nvPr/>
        </p:nvSpPr>
        <p:spPr>
          <a:xfrm>
            <a:off x="67733" y="45156"/>
            <a:ext cx="184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Writing</a:t>
            </a:r>
            <a:r>
              <a:rPr lang="es-MX" sz="2000" dirty="0"/>
              <a:t> </a:t>
            </a:r>
            <a:r>
              <a:rPr lang="es-MX" sz="2000" dirty="0" err="1"/>
              <a:t>practice</a:t>
            </a:r>
            <a:endParaRPr lang="es-MX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D9A2BA-7286-4BCB-8ABB-D2782AFC0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4" t="44126" r="10493" b="20741"/>
          <a:stretch/>
        </p:blipFill>
        <p:spPr>
          <a:xfrm>
            <a:off x="90311" y="846666"/>
            <a:ext cx="8681156" cy="58702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0C3793-7ABC-4E74-9C9C-DBCF2A945542}"/>
              </a:ext>
            </a:extLst>
          </p:cNvPr>
          <p:cNvSpPr txBox="1"/>
          <p:nvPr/>
        </p:nvSpPr>
        <p:spPr>
          <a:xfrm>
            <a:off x="107242" y="495492"/>
            <a:ext cx="2943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on</a:t>
            </a:r>
            <a:r>
              <a:rPr lang="es-MX" sz="1600" dirty="0"/>
              <a:t> </a:t>
            </a:r>
            <a:r>
              <a:rPr lang="es-MX" sz="1600" dirty="0" err="1"/>
              <a:t>workbook</a:t>
            </a:r>
            <a:r>
              <a:rPr lang="es-MX" sz="1600" dirty="0"/>
              <a:t> </a:t>
            </a:r>
            <a:r>
              <a:rPr lang="es-MX" sz="1600" dirty="0" err="1"/>
              <a:t>pg</a:t>
            </a:r>
            <a:r>
              <a:rPr lang="es-MX" sz="1600" dirty="0"/>
              <a:t> 21 ex B.</a:t>
            </a:r>
          </a:p>
          <a:p>
            <a:r>
              <a:rPr lang="es-MX" sz="1600" dirty="0" err="1"/>
              <a:t>Insert</a:t>
            </a:r>
            <a:r>
              <a:rPr lang="es-MX" sz="1600" dirty="0"/>
              <a:t> </a:t>
            </a:r>
            <a:r>
              <a:rPr lang="es-MX" sz="1600" dirty="0" err="1"/>
              <a:t>here</a:t>
            </a:r>
            <a:r>
              <a:rPr lang="es-MX" sz="1600" dirty="0"/>
              <a:t> </a:t>
            </a:r>
            <a:r>
              <a:rPr lang="es-MX" sz="1600" dirty="0" err="1"/>
              <a:t>your</a:t>
            </a:r>
            <a:r>
              <a:rPr lang="es-MX" sz="1600" dirty="0"/>
              <a:t> </a:t>
            </a:r>
            <a:r>
              <a:rPr lang="es-MX" sz="1600" dirty="0" err="1"/>
              <a:t>practice</a:t>
            </a:r>
            <a:endParaRPr lang="es-MX" sz="1600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799873B9-DD6E-47DB-9F73-01DD05EECFD5}"/>
              </a:ext>
            </a:extLst>
          </p:cNvPr>
          <p:cNvSpPr/>
          <p:nvPr/>
        </p:nvSpPr>
        <p:spPr>
          <a:xfrm>
            <a:off x="2376309" y="863597"/>
            <a:ext cx="45155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56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4E3996-1F4F-497B-9BC7-FB34F144BFE2}"/>
              </a:ext>
            </a:extLst>
          </p:cNvPr>
          <p:cNvSpPr txBox="1"/>
          <p:nvPr/>
        </p:nvSpPr>
        <p:spPr>
          <a:xfrm>
            <a:off x="468489" y="342879"/>
            <a:ext cx="6169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https://www.youtube.com/watch?v=ZT7B4enrn50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300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D6A5706-16F1-45FE-803E-B8BACB9F57B3}"/>
              </a:ext>
            </a:extLst>
          </p:cNvPr>
          <p:cNvSpPr txBox="1"/>
          <p:nvPr/>
        </p:nvSpPr>
        <p:spPr>
          <a:xfrm>
            <a:off x="45155" y="35113"/>
            <a:ext cx="9087555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444444"/>
                </a:solidFill>
                <a:effectLst/>
                <a:latin typeface="Open Sans" panose="020B0604020202020204" pitchFamily="34" charset="0"/>
              </a:rPr>
              <a:t>Possessive pronouns and possessive pronouns can be easily confused terms as both refer to possession.</a:t>
            </a:r>
            <a:endParaRPr lang="es-MX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0D5123-672D-4506-BF11-54B3864C3697}"/>
              </a:ext>
            </a:extLst>
          </p:cNvPr>
          <p:cNvSpPr txBox="1"/>
          <p:nvPr/>
        </p:nvSpPr>
        <p:spPr>
          <a:xfrm>
            <a:off x="276575" y="3867194"/>
            <a:ext cx="78288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Possessive pronouns </a:t>
            </a:r>
            <a:r>
              <a:rPr lang="en-US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indicate possession or ownership.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indicate to whom or what something belongs to.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main purpose of using possessive pronouns in a sentence is to avoid repetition.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not followed by a noun</a:t>
            </a:r>
            <a:r>
              <a:rPr lang="en-US" sz="1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3A68FE-3B69-41DA-9F33-2E709ED714D3}"/>
              </a:ext>
            </a:extLst>
          </p:cNvPr>
          <p:cNvSpPr txBox="1"/>
          <p:nvPr/>
        </p:nvSpPr>
        <p:spPr>
          <a:xfrm>
            <a:off x="400757" y="435374"/>
            <a:ext cx="8585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possessive adjective </a:t>
            </a:r>
            <a:r>
              <a:rPr lang="en-US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an adjective that indicates the possession.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indicates the ownership of the noun it follows.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 main function is describing to whom something belongs 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followed by a noun.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8D7372-551F-4CBB-8BD9-CDFE3CB042F9}"/>
              </a:ext>
            </a:extLst>
          </p:cNvPr>
          <p:cNvSpPr txBox="1"/>
          <p:nvPr/>
        </p:nvSpPr>
        <p:spPr>
          <a:xfrm>
            <a:off x="1569160" y="1523989"/>
            <a:ext cx="203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Whose</a:t>
            </a:r>
            <a:r>
              <a:rPr lang="es-MX" dirty="0"/>
              <a:t> </a:t>
            </a:r>
            <a:r>
              <a:rPr lang="es-MX" dirty="0" err="1"/>
              <a:t>scarf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EF5D16-330A-429F-9524-CA67C919D4C1}"/>
              </a:ext>
            </a:extLst>
          </p:cNvPr>
          <p:cNvSpPr txBox="1"/>
          <p:nvPr/>
        </p:nvSpPr>
        <p:spPr>
          <a:xfrm>
            <a:off x="5853298" y="2116653"/>
            <a:ext cx="132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It´s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my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dirty="0" err="1"/>
              <a:t>scarf</a:t>
            </a:r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17EE054-1882-4370-8D00-DCE395106CF1}"/>
              </a:ext>
            </a:extLst>
          </p:cNvPr>
          <p:cNvSpPr txBox="1"/>
          <p:nvPr/>
        </p:nvSpPr>
        <p:spPr>
          <a:xfrm>
            <a:off x="1382892" y="4825989"/>
            <a:ext cx="203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Whose</a:t>
            </a:r>
            <a:r>
              <a:rPr lang="es-MX" dirty="0"/>
              <a:t> </a:t>
            </a:r>
            <a:r>
              <a:rPr lang="es-MX" dirty="0" err="1"/>
              <a:t>scarf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?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3C6D5B9-44CE-48B5-A335-28E98944AE69}"/>
              </a:ext>
            </a:extLst>
          </p:cNvPr>
          <p:cNvSpPr txBox="1"/>
          <p:nvPr/>
        </p:nvSpPr>
        <p:spPr>
          <a:xfrm>
            <a:off x="5836365" y="5610573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</a:t>
            </a:r>
            <a:r>
              <a:rPr lang="es-MX" dirty="0" err="1"/>
              <a:t>It´s</a:t>
            </a:r>
            <a:r>
              <a:rPr lang="es-MX" dirty="0"/>
              <a:t> </a:t>
            </a:r>
            <a:r>
              <a:rPr lang="es-MX" b="1" dirty="0">
                <a:solidFill>
                  <a:srgbClr val="00B050"/>
                </a:solidFill>
              </a:rPr>
              <a:t>mine</a:t>
            </a:r>
          </a:p>
        </p:txBody>
      </p:sp>
      <p:pic>
        <p:nvPicPr>
          <p:cNvPr id="1026" name="Picture 2" descr="Mujer De Negocios Joven Está Señalando Con La Mano Y Sonriendo. Fondo  Blanco. Fotos, Retratos, Imágenes Y Fotografía De Archivo Libres De  Derecho. Image 51909487.">
            <a:extLst>
              <a:ext uri="{FF2B5EF4-FFF2-40B4-BE49-F238E27FC236}">
                <a16:creationId xmlns:a16="http://schemas.microsoft.com/office/drawing/2014/main" id="{0CBC1150-4032-436C-B883-B18B278F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4984" y="1876067"/>
            <a:ext cx="2279793" cy="16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6C979F0-63DC-4582-A042-56961823889B}"/>
              </a:ext>
            </a:extLst>
          </p:cNvPr>
          <p:cNvCxnSpPr/>
          <p:nvPr/>
        </p:nvCxnSpPr>
        <p:spPr>
          <a:xfrm>
            <a:off x="0" y="417687"/>
            <a:ext cx="9144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C029EEF-DFF7-4CF0-93AA-28EB3DB442B0}"/>
              </a:ext>
            </a:extLst>
          </p:cNvPr>
          <p:cNvCxnSpPr/>
          <p:nvPr/>
        </p:nvCxnSpPr>
        <p:spPr>
          <a:xfrm>
            <a:off x="28221" y="3809999"/>
            <a:ext cx="9144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98C8D0D-2B9E-420E-8CB4-DBF20BC606CE}"/>
              </a:ext>
            </a:extLst>
          </p:cNvPr>
          <p:cNvSpPr txBox="1"/>
          <p:nvPr/>
        </p:nvSpPr>
        <p:spPr>
          <a:xfrm>
            <a:off x="5508977" y="1286927"/>
            <a:ext cx="213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Possessive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Adjective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54ADEE4-A588-4475-9787-99516DA530C3}"/>
              </a:ext>
            </a:extLst>
          </p:cNvPr>
          <p:cNvSpPr txBox="1"/>
          <p:nvPr/>
        </p:nvSpPr>
        <p:spPr>
          <a:xfrm>
            <a:off x="5401731" y="4848573"/>
            <a:ext cx="205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00B050"/>
                </a:solidFill>
              </a:rPr>
              <a:t>Possessive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b="1" dirty="0" err="1">
                <a:solidFill>
                  <a:srgbClr val="00B050"/>
                </a:solidFill>
              </a:rPr>
              <a:t>Pronoun</a:t>
            </a:r>
            <a:endParaRPr lang="es-MX" b="1" dirty="0">
              <a:solidFill>
                <a:srgbClr val="00B050"/>
              </a:solidFill>
            </a:endParaRPr>
          </a:p>
        </p:txBody>
      </p:sp>
      <p:pic>
        <p:nvPicPr>
          <p:cNvPr id="27" name="Picture 2" descr="Mujer De Negocios Joven Está Señalando Con La Mano Y Sonriendo. Fondo  Blanco. Fotos, Retratos, Imágenes Y Fotografía De Archivo Libres De  Derecho. Image 51909487.">
            <a:extLst>
              <a:ext uri="{FF2B5EF4-FFF2-40B4-BE49-F238E27FC236}">
                <a16:creationId xmlns:a16="http://schemas.microsoft.com/office/drawing/2014/main" id="{C3EAA943-CBD3-4169-9A7A-B082313B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5471" y="5166784"/>
            <a:ext cx="2240428" cy="16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ashmere Scottish Tartan Clan Scarf SHAW | Dunedin Cashmere">
            <a:extLst>
              <a:ext uri="{FF2B5EF4-FFF2-40B4-BE49-F238E27FC236}">
                <a16:creationId xmlns:a16="http://schemas.microsoft.com/office/drawing/2014/main" id="{E1ECB7E4-B831-4985-AA49-0A0D2509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05">
            <a:off x="2970602" y="2020993"/>
            <a:ext cx="1248984" cy="124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Cashmere Scottish Tartan Clan Scarf SHAW | Dunedin Cashmere">
            <a:extLst>
              <a:ext uri="{FF2B5EF4-FFF2-40B4-BE49-F238E27FC236}">
                <a16:creationId xmlns:a16="http://schemas.microsoft.com/office/drawing/2014/main" id="{09284C19-63AF-4017-AA52-8DB89ED5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05">
            <a:off x="2908513" y="5255259"/>
            <a:ext cx="1248984" cy="124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6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BD89062-D57A-4487-8B1D-4DA15AB76D6C}"/>
              </a:ext>
            </a:extLst>
          </p:cNvPr>
          <p:cNvCxnSpPr/>
          <p:nvPr/>
        </p:nvCxnSpPr>
        <p:spPr>
          <a:xfrm>
            <a:off x="0" y="468487"/>
            <a:ext cx="9144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7 trucos para eliminar el mal olor de los zapatos">
            <a:extLst>
              <a:ext uri="{FF2B5EF4-FFF2-40B4-BE49-F238E27FC236}">
                <a16:creationId xmlns:a16="http://schemas.microsoft.com/office/drawing/2014/main" id="{075349B0-1080-4074-B4F9-FBB8719D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187223"/>
            <a:ext cx="3987114" cy="30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 gracias, estoy bien. retrato de niña rubia angustiada que se siente  incómoda, rechazando la oferta llorosa, frunciendo el ceño y apretando los  dientes molestos, negando y rechazando comething malo | Foto">
            <a:extLst>
              <a:ext uri="{FF2B5EF4-FFF2-40B4-BE49-F238E27FC236}">
                <a16:creationId xmlns:a16="http://schemas.microsoft.com/office/drawing/2014/main" id="{A098F171-A478-4625-B767-ED6B01B82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4" t="3176" r="6833" b="16981"/>
          <a:stretch/>
        </p:blipFill>
        <p:spPr bwMode="auto">
          <a:xfrm>
            <a:off x="7010400" y="699915"/>
            <a:ext cx="1636889" cy="20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r qué somos niños hasta que cumplimos los 18?">
            <a:extLst>
              <a:ext uri="{FF2B5EF4-FFF2-40B4-BE49-F238E27FC236}">
                <a16:creationId xmlns:a16="http://schemas.microsoft.com/office/drawing/2014/main" id="{0B256719-32A5-468D-A112-AF00A2D64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2" t="22097" r="9083"/>
          <a:stretch/>
        </p:blipFill>
        <p:spPr bwMode="auto">
          <a:xfrm>
            <a:off x="7055555" y="2788357"/>
            <a:ext cx="1614312" cy="18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l Tiro Del Hombre De Mueca Barbudo Atractivo Se Vistió En La Camiseta  Azul, Diciendo Que él El Doesn T Conoce Qué Hacer Desorien Foto de archivo  - Imagen de barbudo, aislado:">
            <a:extLst>
              <a:ext uri="{FF2B5EF4-FFF2-40B4-BE49-F238E27FC236}">
                <a16:creationId xmlns:a16="http://schemas.microsoft.com/office/drawing/2014/main" id="{925180A0-56A7-4E38-8A5C-A5005FB7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EEFF1"/>
              </a:clrFrom>
              <a:clrTo>
                <a:srgbClr val="EE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4827" r="10781"/>
          <a:stretch/>
        </p:blipFill>
        <p:spPr bwMode="auto">
          <a:xfrm>
            <a:off x="6488920" y="4605868"/>
            <a:ext cx="2655080" cy="22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447AC08E-7682-4AA6-B792-1E9352F506EE}"/>
              </a:ext>
            </a:extLst>
          </p:cNvPr>
          <p:cNvSpPr/>
          <p:nvPr/>
        </p:nvSpPr>
        <p:spPr>
          <a:xfrm>
            <a:off x="2111023" y="1614313"/>
            <a:ext cx="2912534" cy="677333"/>
          </a:xfrm>
          <a:prstGeom prst="wedgeEllipseCallout">
            <a:avLst>
              <a:gd name="adj1" fmla="val -55833"/>
              <a:gd name="adj2" fmla="val 2232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1F9AAD-A7D2-4A5C-B004-F40196ECE506}"/>
              </a:ext>
            </a:extLst>
          </p:cNvPr>
          <p:cNvSpPr txBox="1"/>
          <p:nvPr/>
        </p:nvSpPr>
        <p:spPr>
          <a:xfrm>
            <a:off x="2370666" y="1772358"/>
            <a:ext cx="24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Whose</a:t>
            </a:r>
            <a:r>
              <a:rPr lang="es-MX" dirty="0"/>
              <a:t> </a:t>
            </a:r>
            <a:r>
              <a:rPr lang="es-MX" dirty="0" err="1"/>
              <a:t>shoes</a:t>
            </a:r>
            <a:r>
              <a:rPr lang="es-MX" dirty="0"/>
              <a:t> are </a:t>
            </a:r>
            <a:r>
              <a:rPr lang="es-MX" dirty="0" err="1"/>
              <a:t>these</a:t>
            </a:r>
            <a:r>
              <a:rPr lang="es-MX" dirty="0"/>
              <a:t>?</a:t>
            </a:r>
          </a:p>
        </p:txBody>
      </p: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8F198EED-557E-4B99-9B1D-D36E5B3B345C}"/>
              </a:ext>
            </a:extLst>
          </p:cNvPr>
          <p:cNvSpPr/>
          <p:nvPr/>
        </p:nvSpPr>
        <p:spPr>
          <a:xfrm>
            <a:off x="4690534" y="818447"/>
            <a:ext cx="2912534" cy="677333"/>
          </a:xfrm>
          <a:prstGeom prst="wedgeEllipseCallout">
            <a:avLst>
              <a:gd name="adj1" fmla="val 51531"/>
              <a:gd name="adj2" fmla="val 4827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54202C-57D3-4A8B-BC10-B0915B7BFCE6}"/>
              </a:ext>
            </a:extLst>
          </p:cNvPr>
          <p:cNvSpPr txBox="1"/>
          <p:nvPr/>
        </p:nvSpPr>
        <p:spPr>
          <a:xfrm>
            <a:off x="5187249" y="987780"/>
            <a:ext cx="189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They</a:t>
            </a:r>
            <a:r>
              <a:rPr lang="es-MX" dirty="0"/>
              <a:t> are </a:t>
            </a:r>
            <a:r>
              <a:rPr lang="es-MX" dirty="0" err="1"/>
              <a:t>not</a:t>
            </a:r>
            <a:r>
              <a:rPr lang="es-MX" dirty="0"/>
              <a:t> mine</a:t>
            </a:r>
          </a:p>
        </p:txBody>
      </p:sp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C28519C7-9857-4893-8BEE-D1CF7CADCFF4}"/>
              </a:ext>
            </a:extLst>
          </p:cNvPr>
          <p:cNvSpPr/>
          <p:nvPr/>
        </p:nvSpPr>
        <p:spPr>
          <a:xfrm>
            <a:off x="4718755" y="3172184"/>
            <a:ext cx="2912534" cy="677333"/>
          </a:xfrm>
          <a:prstGeom prst="wedgeEllipseCallout">
            <a:avLst>
              <a:gd name="adj1" fmla="val 51531"/>
              <a:gd name="adj2" fmla="val 48276"/>
            </a:avLst>
          </a:prstGeom>
          <a:solidFill>
            <a:srgbClr val="E0C1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45279DC-554A-46D0-A2A2-950F027DE43F}"/>
              </a:ext>
            </a:extLst>
          </p:cNvPr>
          <p:cNvSpPr txBox="1"/>
          <p:nvPr/>
        </p:nvSpPr>
        <p:spPr>
          <a:xfrm>
            <a:off x="5215470" y="3341517"/>
            <a:ext cx="189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They</a:t>
            </a:r>
            <a:r>
              <a:rPr lang="es-MX" dirty="0"/>
              <a:t> are </a:t>
            </a:r>
            <a:r>
              <a:rPr lang="es-MX" dirty="0" err="1"/>
              <a:t>not</a:t>
            </a:r>
            <a:r>
              <a:rPr lang="es-MX" dirty="0"/>
              <a:t> mine</a:t>
            </a:r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14B88C5D-6C1B-4E61-A4D9-4EF8B8E422FD}"/>
              </a:ext>
            </a:extLst>
          </p:cNvPr>
          <p:cNvSpPr/>
          <p:nvPr/>
        </p:nvSpPr>
        <p:spPr>
          <a:xfrm>
            <a:off x="4476040" y="4950185"/>
            <a:ext cx="2912534" cy="677333"/>
          </a:xfrm>
          <a:prstGeom prst="wedgeEllipseCallout">
            <a:avLst>
              <a:gd name="adj1" fmla="val 61608"/>
              <a:gd name="adj2" fmla="val 16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020463-9D68-4E8D-A6DD-98BABB666B92}"/>
              </a:ext>
            </a:extLst>
          </p:cNvPr>
          <p:cNvSpPr txBox="1"/>
          <p:nvPr/>
        </p:nvSpPr>
        <p:spPr>
          <a:xfrm>
            <a:off x="4972755" y="5119518"/>
            <a:ext cx="202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Ups!. </a:t>
            </a:r>
            <a:r>
              <a:rPr lang="es-MX" dirty="0" err="1"/>
              <a:t>they</a:t>
            </a:r>
            <a:r>
              <a:rPr lang="es-MX" dirty="0"/>
              <a:t> are mine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A1738C-989D-460C-96D0-E1F84A19ADF3}"/>
              </a:ext>
            </a:extLst>
          </p:cNvPr>
          <p:cNvSpPr txBox="1"/>
          <p:nvPr/>
        </p:nvSpPr>
        <p:spPr>
          <a:xfrm>
            <a:off x="67733" y="45156"/>
            <a:ext cx="3730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Discovery </a:t>
            </a:r>
            <a:r>
              <a:rPr lang="es-MX" sz="2000" dirty="0" err="1"/>
              <a:t>learning</a:t>
            </a:r>
            <a:r>
              <a:rPr lang="es-MX" sz="2000" dirty="0"/>
              <a:t> “</a:t>
            </a:r>
            <a:r>
              <a:rPr lang="es-MX" sz="2000" dirty="0" err="1"/>
              <a:t>Conversation</a:t>
            </a:r>
            <a:r>
              <a:rPr lang="es-MX" sz="2000" dirty="0"/>
              <a:t>”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18CA59-C4A3-486D-A3EB-591F1A483F32}"/>
              </a:ext>
            </a:extLst>
          </p:cNvPr>
          <p:cNvSpPr txBox="1"/>
          <p:nvPr/>
        </p:nvSpPr>
        <p:spPr>
          <a:xfrm>
            <a:off x="0" y="467272"/>
            <a:ext cx="671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Listening</a:t>
            </a:r>
            <a:r>
              <a:rPr lang="es-MX" sz="1600" dirty="0"/>
              <a:t> </a:t>
            </a:r>
            <a:r>
              <a:rPr lang="es-MX" sz="1600" dirty="0" err="1"/>
              <a:t>practice</a:t>
            </a:r>
            <a:r>
              <a:rPr lang="es-MX" sz="1600" dirty="0"/>
              <a:t>. Listen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possessive</a:t>
            </a:r>
            <a:r>
              <a:rPr lang="es-MX" sz="1600" dirty="0"/>
              <a:t> </a:t>
            </a:r>
            <a:r>
              <a:rPr lang="es-MX" sz="1600" dirty="0" err="1"/>
              <a:t>pronouns</a:t>
            </a:r>
            <a:endParaRPr lang="es-MX" sz="160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AB8FBEF-D311-492D-BDA1-DC3ACB72CDF8}"/>
              </a:ext>
            </a:extLst>
          </p:cNvPr>
          <p:cNvSpPr/>
          <p:nvPr/>
        </p:nvSpPr>
        <p:spPr>
          <a:xfrm>
            <a:off x="6462882" y="987780"/>
            <a:ext cx="581386" cy="39511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93BF332-A7A0-4C70-9E22-990583E1C9C1}"/>
              </a:ext>
            </a:extLst>
          </p:cNvPr>
          <p:cNvSpPr/>
          <p:nvPr/>
        </p:nvSpPr>
        <p:spPr>
          <a:xfrm>
            <a:off x="6468526" y="3341514"/>
            <a:ext cx="581386" cy="39511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9352123-19E9-4C36-9E2D-9F04DCBA319D}"/>
              </a:ext>
            </a:extLst>
          </p:cNvPr>
          <p:cNvSpPr/>
          <p:nvPr/>
        </p:nvSpPr>
        <p:spPr>
          <a:xfrm>
            <a:off x="6383859" y="5119514"/>
            <a:ext cx="581386" cy="39511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43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D1F7EF7-FB3F-443B-A8FF-3F1F98018596}"/>
              </a:ext>
            </a:extLst>
          </p:cNvPr>
          <p:cNvCxnSpPr/>
          <p:nvPr/>
        </p:nvCxnSpPr>
        <p:spPr>
          <a:xfrm>
            <a:off x="0" y="468487"/>
            <a:ext cx="9144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6061D86-2A3E-40A2-8EFE-CA2D58AB0C05}"/>
              </a:ext>
            </a:extLst>
          </p:cNvPr>
          <p:cNvSpPr txBox="1"/>
          <p:nvPr/>
        </p:nvSpPr>
        <p:spPr>
          <a:xfrm>
            <a:off x="67733" y="45156"/>
            <a:ext cx="3730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Discovery </a:t>
            </a:r>
            <a:r>
              <a:rPr lang="es-MX" sz="2000" dirty="0" err="1"/>
              <a:t>learning</a:t>
            </a:r>
            <a:r>
              <a:rPr lang="es-MX" sz="2000" dirty="0"/>
              <a:t> “</a:t>
            </a:r>
            <a:r>
              <a:rPr lang="es-MX" sz="2000" dirty="0" err="1"/>
              <a:t>Conversation</a:t>
            </a:r>
            <a:r>
              <a:rPr lang="es-MX" sz="2000" dirty="0"/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D1DC8D-079A-4FEE-AD8C-577A000D4F56}"/>
              </a:ext>
            </a:extLst>
          </p:cNvPr>
          <p:cNvSpPr txBox="1"/>
          <p:nvPr/>
        </p:nvSpPr>
        <p:spPr>
          <a:xfrm>
            <a:off x="0" y="467272"/>
            <a:ext cx="671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Listening</a:t>
            </a:r>
            <a:r>
              <a:rPr lang="es-MX" sz="1600" dirty="0"/>
              <a:t> </a:t>
            </a:r>
            <a:r>
              <a:rPr lang="es-MX" sz="1600" dirty="0" err="1"/>
              <a:t>practice</a:t>
            </a:r>
            <a:r>
              <a:rPr lang="es-MX" sz="1600" dirty="0"/>
              <a:t>. Listen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possessive</a:t>
            </a:r>
            <a:r>
              <a:rPr lang="es-MX" sz="1600" dirty="0"/>
              <a:t> </a:t>
            </a:r>
            <a:r>
              <a:rPr lang="es-MX" sz="1600" dirty="0" err="1"/>
              <a:t>pronouns</a:t>
            </a:r>
            <a:endParaRPr lang="es-MX" sz="1600" dirty="0"/>
          </a:p>
        </p:txBody>
      </p:sp>
      <p:pic>
        <p:nvPicPr>
          <p:cNvPr id="6146" name="Picture 2" descr="Stinky Shoes, Athlete&amp;#39;s Foot, Jock Itch? TEA TREE to the Rescue! – Sublime  NATURALS®">
            <a:extLst>
              <a:ext uri="{FF2B5EF4-FFF2-40B4-BE49-F238E27FC236}">
                <a16:creationId xmlns:a16="http://schemas.microsoft.com/office/drawing/2014/main" id="{121C6660-260B-4EA3-BF3D-0BB12349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061"/>
            <a:ext cx="3860800" cy="34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imary School Uniform, Kids School Dress, Children School Uniform, Kids  School Wear, Kids Uniforms, Pre-School Uniform - Pin A Kin Garments, Pune |  ID: 20315473133">
            <a:extLst>
              <a:ext uri="{FF2B5EF4-FFF2-40B4-BE49-F238E27FC236}">
                <a16:creationId xmlns:a16="http://schemas.microsoft.com/office/drawing/2014/main" id="{D3894FAD-5BCE-4A73-A480-C656C1AB2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-430" r="33882"/>
          <a:stretch/>
        </p:blipFill>
        <p:spPr bwMode="auto">
          <a:xfrm>
            <a:off x="6558842" y="1952977"/>
            <a:ext cx="2190045" cy="43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0E3E6E3A-1957-4BEF-B75E-CA13019F4174}"/>
              </a:ext>
            </a:extLst>
          </p:cNvPr>
          <p:cNvSpPr/>
          <p:nvPr/>
        </p:nvSpPr>
        <p:spPr>
          <a:xfrm>
            <a:off x="3138314" y="1535288"/>
            <a:ext cx="3262486" cy="677333"/>
          </a:xfrm>
          <a:prstGeom prst="wedgeEllipseCallout">
            <a:avLst>
              <a:gd name="adj1" fmla="val -57771"/>
              <a:gd name="adj2" fmla="val 1432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6B714B-8F6F-4A29-959A-A722A085AC16}"/>
              </a:ext>
            </a:extLst>
          </p:cNvPr>
          <p:cNvSpPr txBox="1"/>
          <p:nvPr/>
        </p:nvSpPr>
        <p:spPr>
          <a:xfrm>
            <a:off x="3352801" y="1682044"/>
            <a:ext cx="289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Roger, Are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shoes</a:t>
            </a:r>
            <a:r>
              <a:rPr lang="es-MX" dirty="0"/>
              <a:t>?</a:t>
            </a:r>
          </a:p>
        </p:txBody>
      </p:sp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F0A7F6A1-C38A-4996-845A-29A3D9305E21}"/>
              </a:ext>
            </a:extLst>
          </p:cNvPr>
          <p:cNvSpPr/>
          <p:nvPr/>
        </p:nvSpPr>
        <p:spPr>
          <a:xfrm>
            <a:off x="4018846" y="3002848"/>
            <a:ext cx="2912534" cy="835374"/>
          </a:xfrm>
          <a:prstGeom prst="wedgeEllipseCallout">
            <a:avLst>
              <a:gd name="adj1" fmla="val 62383"/>
              <a:gd name="adj2" fmla="val -797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FA7FAF-F8FC-4338-AC5A-7EAD4F3D1109}"/>
              </a:ext>
            </a:extLst>
          </p:cNvPr>
          <p:cNvSpPr txBox="1"/>
          <p:nvPr/>
        </p:nvSpPr>
        <p:spPr>
          <a:xfrm>
            <a:off x="4402673" y="3081870"/>
            <a:ext cx="2293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No, </a:t>
            </a:r>
            <a:r>
              <a:rPr lang="es-MX" dirty="0" err="1"/>
              <a:t>they</a:t>
            </a:r>
            <a:r>
              <a:rPr lang="es-MX" dirty="0"/>
              <a:t> are </a:t>
            </a:r>
            <a:r>
              <a:rPr lang="es-MX" dirty="0" err="1"/>
              <a:t>not</a:t>
            </a:r>
            <a:r>
              <a:rPr lang="es-MX" dirty="0"/>
              <a:t> mine.</a:t>
            </a:r>
          </a:p>
          <a:p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shoes</a:t>
            </a:r>
            <a:r>
              <a:rPr lang="es-MX" dirty="0"/>
              <a:t> are </a:t>
            </a:r>
            <a:r>
              <a:rPr lang="es-MX" dirty="0" err="1"/>
              <a:t>clean</a:t>
            </a:r>
            <a:endParaRPr lang="es-MX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7373EEE-4E02-4F84-9675-883B3F2FE90C}"/>
              </a:ext>
            </a:extLst>
          </p:cNvPr>
          <p:cNvSpPr/>
          <p:nvPr/>
        </p:nvSpPr>
        <p:spPr>
          <a:xfrm>
            <a:off x="4916304" y="1676402"/>
            <a:ext cx="581386" cy="39511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0E3AE04-1DC4-4136-B185-2DDE9332B09F}"/>
              </a:ext>
            </a:extLst>
          </p:cNvPr>
          <p:cNvSpPr/>
          <p:nvPr/>
        </p:nvSpPr>
        <p:spPr>
          <a:xfrm>
            <a:off x="5983101" y="3081869"/>
            <a:ext cx="609609" cy="395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12C1727-6DCC-4D7B-A25F-828F8F2D6DC0}"/>
              </a:ext>
            </a:extLst>
          </p:cNvPr>
          <p:cNvSpPr/>
          <p:nvPr/>
        </p:nvSpPr>
        <p:spPr>
          <a:xfrm>
            <a:off x="4380082" y="3318936"/>
            <a:ext cx="485429" cy="39511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67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462C29A5-BFA6-468D-87BA-A768D78AD918}"/>
              </a:ext>
            </a:extLst>
          </p:cNvPr>
          <p:cNvCxnSpPr/>
          <p:nvPr/>
        </p:nvCxnSpPr>
        <p:spPr>
          <a:xfrm>
            <a:off x="0" y="468487"/>
            <a:ext cx="9144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D959A91-0897-4E3C-A829-BFB2E2B11785}"/>
              </a:ext>
            </a:extLst>
          </p:cNvPr>
          <p:cNvSpPr txBox="1"/>
          <p:nvPr/>
        </p:nvSpPr>
        <p:spPr>
          <a:xfrm>
            <a:off x="67733" y="45156"/>
            <a:ext cx="3730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Discovery </a:t>
            </a:r>
            <a:r>
              <a:rPr lang="es-MX" sz="2000" dirty="0" err="1"/>
              <a:t>learning</a:t>
            </a:r>
            <a:r>
              <a:rPr lang="es-MX" sz="2000" dirty="0"/>
              <a:t> “</a:t>
            </a:r>
            <a:r>
              <a:rPr lang="es-MX" sz="2000" dirty="0" err="1"/>
              <a:t>Conversation</a:t>
            </a:r>
            <a:r>
              <a:rPr lang="es-MX" sz="2000" dirty="0"/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B1B43A-1ED0-40EF-B4DB-F34912DDDE4E}"/>
              </a:ext>
            </a:extLst>
          </p:cNvPr>
          <p:cNvSpPr txBox="1"/>
          <p:nvPr/>
        </p:nvSpPr>
        <p:spPr>
          <a:xfrm>
            <a:off x="0" y="467272"/>
            <a:ext cx="671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Listening</a:t>
            </a:r>
            <a:r>
              <a:rPr lang="es-MX" sz="1600" dirty="0"/>
              <a:t> </a:t>
            </a:r>
            <a:r>
              <a:rPr lang="es-MX" sz="1600" dirty="0" err="1"/>
              <a:t>practice</a:t>
            </a:r>
            <a:r>
              <a:rPr lang="es-MX" sz="1600" dirty="0"/>
              <a:t>. Listen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possessive</a:t>
            </a:r>
            <a:r>
              <a:rPr lang="es-MX" sz="1600" dirty="0"/>
              <a:t> </a:t>
            </a:r>
            <a:r>
              <a:rPr lang="es-MX" sz="1600" dirty="0" err="1"/>
              <a:t>pronouns</a:t>
            </a:r>
            <a:endParaRPr lang="es-MX" sz="1600" dirty="0"/>
          </a:p>
        </p:txBody>
      </p:sp>
      <p:pic>
        <p:nvPicPr>
          <p:cNvPr id="2050" name="Picture 2" descr="Perchero Entrada | MercadoLibre 📦">
            <a:extLst>
              <a:ext uri="{FF2B5EF4-FFF2-40B4-BE49-F238E27FC236}">
                <a16:creationId xmlns:a16="http://schemas.microsoft.com/office/drawing/2014/main" id="{E8105D33-5734-45DF-BD6B-D3E3FF58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8" y="1567215"/>
            <a:ext cx="23764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jer Señalando Producto: imágenes, fotos de stock y vectores | Shutterstock">
            <a:extLst>
              <a:ext uri="{FF2B5EF4-FFF2-40B4-BE49-F238E27FC236}">
                <a16:creationId xmlns:a16="http://schemas.microsoft.com/office/drawing/2014/main" id="{41106D70-78BB-48A6-8E16-EFDCAEDC2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"/>
          <a:stretch/>
        </p:blipFill>
        <p:spPr bwMode="auto">
          <a:xfrm flipH="1">
            <a:off x="333902" y="2350558"/>
            <a:ext cx="2759251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A1B8A6B3-5AC3-480E-8023-01E5D9D60E59}"/>
              </a:ext>
            </a:extLst>
          </p:cNvPr>
          <p:cNvSpPr/>
          <p:nvPr/>
        </p:nvSpPr>
        <p:spPr>
          <a:xfrm>
            <a:off x="2133603" y="4041422"/>
            <a:ext cx="3262486" cy="677333"/>
          </a:xfrm>
          <a:prstGeom prst="wedgeEllipseCallout">
            <a:avLst>
              <a:gd name="adj1" fmla="val -70228"/>
              <a:gd name="adj2" fmla="val -1367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9B6F77-EAE6-42B4-AA53-8EF7343C9FFB}"/>
              </a:ext>
            </a:extLst>
          </p:cNvPr>
          <p:cNvSpPr txBox="1"/>
          <p:nvPr/>
        </p:nvSpPr>
        <p:spPr>
          <a:xfrm>
            <a:off x="2664179" y="4188178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Mary´s</a:t>
            </a:r>
            <a:r>
              <a:rPr lang="es-MX" dirty="0"/>
              <a:t> </a:t>
            </a:r>
            <a:r>
              <a:rPr lang="es-MX" dirty="0" err="1"/>
              <a:t>purse</a:t>
            </a:r>
            <a:r>
              <a:rPr lang="es-MX" dirty="0"/>
              <a:t>?</a:t>
            </a:r>
          </a:p>
        </p:txBody>
      </p:sp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E8953240-AD65-4099-8953-EC7624F2BBFF}"/>
              </a:ext>
            </a:extLst>
          </p:cNvPr>
          <p:cNvSpPr/>
          <p:nvPr/>
        </p:nvSpPr>
        <p:spPr>
          <a:xfrm>
            <a:off x="4617156" y="2336799"/>
            <a:ext cx="2912534" cy="1625600"/>
          </a:xfrm>
          <a:prstGeom prst="wedgeEllipseCallout">
            <a:avLst>
              <a:gd name="adj1" fmla="val 72460"/>
              <a:gd name="adj2" fmla="val -6150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ABB014-37CF-4151-8C3D-6AE8CC4429EA}"/>
              </a:ext>
            </a:extLst>
          </p:cNvPr>
          <p:cNvSpPr txBox="1"/>
          <p:nvPr/>
        </p:nvSpPr>
        <p:spPr>
          <a:xfrm>
            <a:off x="4899384" y="2528715"/>
            <a:ext cx="2490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No,____________.</a:t>
            </a:r>
          </a:p>
          <a:p>
            <a:r>
              <a:rPr lang="es-MX" dirty="0"/>
              <a:t>_______ </a:t>
            </a:r>
            <a:r>
              <a:rPr lang="es-MX" dirty="0" err="1"/>
              <a:t>purse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purple</a:t>
            </a:r>
            <a:r>
              <a:rPr lang="es-MX" dirty="0"/>
              <a:t>.</a:t>
            </a:r>
          </a:p>
          <a:p>
            <a:r>
              <a:rPr lang="es-MX" dirty="0" err="1"/>
              <a:t>Maybe</a:t>
            </a:r>
            <a:r>
              <a:rPr lang="es-MX" dirty="0"/>
              <a:t> </a:t>
            </a:r>
            <a:r>
              <a:rPr lang="es-MX" dirty="0" err="1"/>
              <a:t>it´s</a:t>
            </a:r>
            <a:r>
              <a:rPr lang="es-MX" dirty="0"/>
              <a:t> </a:t>
            </a:r>
            <a:r>
              <a:rPr lang="es-MX" dirty="0" err="1"/>
              <a:t>Rosy´s</a:t>
            </a:r>
            <a:r>
              <a:rPr lang="es-MX" dirty="0"/>
              <a:t>.</a:t>
            </a:r>
          </a:p>
          <a:p>
            <a:r>
              <a:rPr lang="es-MX" dirty="0"/>
              <a:t>______ </a:t>
            </a:r>
            <a:r>
              <a:rPr lang="es-MX" dirty="0" err="1"/>
              <a:t>purse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gray.</a:t>
            </a:r>
          </a:p>
        </p:txBody>
      </p:sp>
      <p:pic>
        <p:nvPicPr>
          <p:cNvPr id="2054" name="Picture 6" descr="hermosa mujer señalando con el dedo 1250623 Foto de stock en Vecteezy">
            <a:extLst>
              <a:ext uri="{FF2B5EF4-FFF2-40B4-BE49-F238E27FC236}">
                <a16:creationId xmlns:a16="http://schemas.microsoft.com/office/drawing/2014/main" id="{0B90BB66-78AA-466D-AF7C-DC15C8D42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t="8712" r="35347"/>
          <a:stretch/>
        </p:blipFill>
        <p:spPr bwMode="auto">
          <a:xfrm flipH="1">
            <a:off x="7281333" y="1275643"/>
            <a:ext cx="1862667" cy="24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0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Combine Clothes to Look Good ? - Amazing Secrets Tips For You">
            <a:extLst>
              <a:ext uri="{FF2B5EF4-FFF2-40B4-BE49-F238E27FC236}">
                <a16:creationId xmlns:a16="http://schemas.microsoft.com/office/drawing/2014/main" id="{CA6CE797-6D1B-41C6-A703-5FFAD2D74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43086"/>
          <a:stretch/>
        </p:blipFill>
        <p:spPr bwMode="auto">
          <a:xfrm flipH="1">
            <a:off x="135465" y="1885246"/>
            <a:ext cx="3040530" cy="43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F53BB1-7735-46E2-831D-08C70C4C0DCE}"/>
              </a:ext>
            </a:extLst>
          </p:cNvPr>
          <p:cNvSpPr txBox="1"/>
          <p:nvPr/>
        </p:nvSpPr>
        <p:spPr>
          <a:xfrm>
            <a:off x="2743199" y="1840082"/>
            <a:ext cx="6134628" cy="386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/>
              <a:t>Jenny: </a:t>
            </a:r>
            <a:r>
              <a:rPr lang="es-MX" sz="2400" dirty="0" err="1"/>
              <a:t>Whose</a:t>
            </a:r>
            <a:r>
              <a:rPr lang="es-MX" sz="2400" dirty="0"/>
              <a:t> </a:t>
            </a:r>
            <a:r>
              <a:rPr lang="es-MX" sz="2400" dirty="0" err="1"/>
              <a:t>dress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this</a:t>
            </a:r>
            <a:r>
              <a:rPr lang="es-MX" sz="2400" dirty="0"/>
              <a:t> ?   Alex, 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it</a:t>
            </a:r>
            <a:r>
              <a:rPr lang="es-MX" sz="2400" dirty="0"/>
              <a:t> </a:t>
            </a:r>
            <a:r>
              <a:rPr lang="es-MX" sz="2400" dirty="0" err="1"/>
              <a:t>yours</a:t>
            </a:r>
            <a:r>
              <a:rPr lang="es-MX" sz="2400" dirty="0"/>
              <a:t>?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/>
              <a:t>Alex: No </a:t>
            </a:r>
            <a:r>
              <a:rPr lang="es-MX" sz="2400" dirty="0" err="1"/>
              <a:t>it´s</a:t>
            </a:r>
            <a:r>
              <a:rPr lang="es-MX" sz="2400" dirty="0"/>
              <a:t> </a:t>
            </a:r>
            <a:r>
              <a:rPr lang="es-MX" sz="2400" dirty="0" err="1"/>
              <a:t>not</a:t>
            </a:r>
            <a:r>
              <a:rPr lang="es-MX" sz="2400" dirty="0"/>
              <a:t> mine.  </a:t>
            </a: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dress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blue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/>
              <a:t>Jenny: </a:t>
            </a:r>
            <a:r>
              <a:rPr lang="es-MX" sz="2400" dirty="0" err="1"/>
              <a:t>Mmh</a:t>
            </a:r>
            <a:r>
              <a:rPr lang="es-MX" sz="2400" dirty="0"/>
              <a:t>. </a:t>
            </a: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dress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red. </a:t>
            </a:r>
            <a:r>
              <a:rPr lang="es-MX" sz="2400" dirty="0" err="1"/>
              <a:t>Maybe</a:t>
            </a:r>
            <a:r>
              <a:rPr lang="es-MX" sz="2400" dirty="0"/>
              <a:t> </a:t>
            </a:r>
            <a:r>
              <a:rPr lang="es-MX" sz="2400" dirty="0" err="1"/>
              <a:t>it´s</a:t>
            </a:r>
            <a:r>
              <a:rPr lang="es-MX" sz="2400" dirty="0"/>
              <a:t> </a:t>
            </a:r>
            <a:r>
              <a:rPr lang="es-MX" sz="2400" dirty="0" err="1"/>
              <a:t>Mary´s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/>
              <a:t>Alex: Oh! </a:t>
            </a:r>
            <a:r>
              <a:rPr lang="es-MX" sz="2400" dirty="0" err="1"/>
              <a:t>You´re</a:t>
            </a:r>
            <a:r>
              <a:rPr lang="es-MX" sz="2400" dirty="0"/>
              <a:t> </a:t>
            </a:r>
            <a:r>
              <a:rPr lang="es-MX" sz="2400" dirty="0" err="1"/>
              <a:t>right</a:t>
            </a:r>
            <a:r>
              <a:rPr lang="es-MX" sz="2400" dirty="0"/>
              <a:t>. </a:t>
            </a:r>
            <a:r>
              <a:rPr lang="es-MX" sz="2400" dirty="0" err="1"/>
              <a:t>It´s</a:t>
            </a:r>
            <a:r>
              <a:rPr lang="es-MX" sz="2400" dirty="0"/>
              <a:t> </a:t>
            </a:r>
            <a:r>
              <a:rPr lang="es-MX" sz="2400" dirty="0" err="1"/>
              <a:t>hers</a:t>
            </a:r>
            <a:r>
              <a:rPr lang="es-MX" sz="2400" dirty="0"/>
              <a:t>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7C9F85F-C563-41FE-B1BE-E381732F4A62}"/>
              </a:ext>
            </a:extLst>
          </p:cNvPr>
          <p:cNvSpPr/>
          <p:nvPr/>
        </p:nvSpPr>
        <p:spPr>
          <a:xfrm>
            <a:off x="7642570" y="2190049"/>
            <a:ext cx="824089" cy="39511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4E72E66-0CBA-4C50-A76A-B0EF3CEDB6ED}"/>
              </a:ext>
            </a:extLst>
          </p:cNvPr>
          <p:cNvSpPr/>
          <p:nvPr/>
        </p:nvSpPr>
        <p:spPr>
          <a:xfrm>
            <a:off x="4837281" y="3177827"/>
            <a:ext cx="739431" cy="39511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8236055-B296-43DE-B67A-B0968101E3EE}"/>
              </a:ext>
            </a:extLst>
          </p:cNvPr>
          <p:cNvSpPr/>
          <p:nvPr/>
        </p:nvSpPr>
        <p:spPr>
          <a:xfrm>
            <a:off x="5655725" y="3160894"/>
            <a:ext cx="496720" cy="395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AE4DE55-7962-41F5-A1F9-48E1FCE133A9}"/>
              </a:ext>
            </a:extLst>
          </p:cNvPr>
          <p:cNvSpPr/>
          <p:nvPr/>
        </p:nvSpPr>
        <p:spPr>
          <a:xfrm>
            <a:off x="7907858" y="4227693"/>
            <a:ext cx="869247" cy="39511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6E97273-8769-4D2E-A6F7-D10EB9762EFC}"/>
              </a:ext>
            </a:extLst>
          </p:cNvPr>
          <p:cNvSpPr/>
          <p:nvPr/>
        </p:nvSpPr>
        <p:spPr>
          <a:xfrm>
            <a:off x="4419590" y="4216406"/>
            <a:ext cx="575737" cy="395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6DE77B1-8A45-4EF8-8FCC-0ABFDD1D0EE5}"/>
              </a:ext>
            </a:extLst>
          </p:cNvPr>
          <p:cNvSpPr/>
          <p:nvPr/>
        </p:nvSpPr>
        <p:spPr>
          <a:xfrm>
            <a:off x="5994392" y="5249339"/>
            <a:ext cx="688625" cy="39511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E317C84-23F4-4F73-821C-012A272D0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44" t="12945" r="54640" b="81271"/>
          <a:stretch/>
        </p:blipFill>
        <p:spPr>
          <a:xfrm>
            <a:off x="84667" y="84666"/>
            <a:ext cx="2297289" cy="3894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BD22648-6675-4212-9AE6-6C7C3CF5EF7D}"/>
              </a:ext>
            </a:extLst>
          </p:cNvPr>
          <p:cNvSpPr txBox="1"/>
          <p:nvPr/>
        </p:nvSpPr>
        <p:spPr>
          <a:xfrm>
            <a:off x="0" y="467272"/>
            <a:ext cx="903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Listening</a:t>
            </a:r>
            <a:r>
              <a:rPr lang="es-MX" sz="1600" dirty="0"/>
              <a:t> </a:t>
            </a:r>
            <a:r>
              <a:rPr lang="es-MX" sz="1600" dirty="0" err="1"/>
              <a:t>practice</a:t>
            </a:r>
            <a:r>
              <a:rPr lang="es-MX" sz="1600" dirty="0"/>
              <a:t>. Listen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possessive</a:t>
            </a:r>
            <a:r>
              <a:rPr lang="es-MX" sz="1600" dirty="0"/>
              <a:t> </a:t>
            </a:r>
            <a:r>
              <a:rPr lang="es-MX" sz="1600" dirty="0" err="1"/>
              <a:t>adjectives</a:t>
            </a:r>
            <a:r>
              <a:rPr lang="es-MX" sz="1600" dirty="0"/>
              <a:t> and </a:t>
            </a:r>
            <a:r>
              <a:rPr lang="es-MX" sz="1600" dirty="0" err="1"/>
              <a:t>possessive</a:t>
            </a:r>
            <a:r>
              <a:rPr lang="es-MX" sz="1600" dirty="0"/>
              <a:t> </a:t>
            </a:r>
            <a:r>
              <a:rPr lang="es-MX" sz="1600" dirty="0" err="1"/>
              <a:t>pronouns</a:t>
            </a:r>
            <a:r>
              <a:rPr lang="es-MX" sz="1600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55BEC4-1957-4890-9AF6-47E28FD62795}"/>
              </a:ext>
            </a:extLst>
          </p:cNvPr>
          <p:cNvSpPr txBox="1"/>
          <p:nvPr/>
        </p:nvSpPr>
        <p:spPr>
          <a:xfrm>
            <a:off x="2528711" y="45154"/>
            <a:ext cx="233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/>
              <a:t>Whose</a:t>
            </a:r>
            <a:r>
              <a:rPr lang="es-MX" sz="2000" b="1" dirty="0"/>
              <a:t> </a:t>
            </a:r>
            <a:r>
              <a:rPr lang="es-MX" sz="2000" b="1" dirty="0" err="1"/>
              <a:t>dress</a:t>
            </a:r>
            <a:r>
              <a:rPr lang="es-MX" sz="2000" b="1" dirty="0"/>
              <a:t> </a:t>
            </a:r>
            <a:r>
              <a:rPr lang="es-MX" sz="2000" b="1" dirty="0" err="1"/>
              <a:t>is</a:t>
            </a:r>
            <a:r>
              <a:rPr lang="es-MX" sz="2000" b="1" dirty="0"/>
              <a:t> </a:t>
            </a:r>
            <a:r>
              <a:rPr lang="es-MX" sz="2000" b="1" dirty="0" err="1"/>
              <a:t>this</a:t>
            </a:r>
            <a:r>
              <a:rPr lang="es-MX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778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haqueta Colgada: imágenes, fotos de stock y vectores | Shutterstock">
            <a:extLst>
              <a:ext uri="{FF2B5EF4-FFF2-40B4-BE49-F238E27FC236}">
                <a16:creationId xmlns:a16="http://schemas.microsoft.com/office/drawing/2014/main" id="{94E21476-AAC9-4BCA-9718-3728A1E5E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-1697" r="18787" b="7252"/>
          <a:stretch/>
        </p:blipFill>
        <p:spPr bwMode="auto">
          <a:xfrm>
            <a:off x="1388532" y="1704621"/>
            <a:ext cx="2139723" cy="22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ujer De Negocios Joven Está Señalando Con La Mano Y Sonriendo. Fondo  Blanco. Fotos, Retratos, Imágenes Y Fotografía De Archivo Libres De  Derecho. Image 51909487.">
            <a:extLst>
              <a:ext uri="{FF2B5EF4-FFF2-40B4-BE49-F238E27FC236}">
                <a16:creationId xmlns:a16="http://schemas.microsoft.com/office/drawing/2014/main" id="{0E904CA4-3F0E-4341-BFF2-A64C53725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3083979"/>
            <a:ext cx="2925256" cy="209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7B585E4-CE15-4AB4-9661-3498377085F5}"/>
              </a:ext>
            </a:extLst>
          </p:cNvPr>
          <p:cNvSpPr txBox="1"/>
          <p:nvPr/>
        </p:nvSpPr>
        <p:spPr>
          <a:xfrm>
            <a:off x="3223861" y="1603016"/>
            <a:ext cx="513282" cy="386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/>
              <a:t>A: 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/>
              <a:t>B: 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/>
              <a:t>A: 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/>
              <a:t>B: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6589F5-EAF4-446E-A940-7A226B6776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4" t="12945" r="55103" b="81271"/>
          <a:stretch/>
        </p:blipFill>
        <p:spPr>
          <a:xfrm>
            <a:off x="84668" y="84666"/>
            <a:ext cx="2240844" cy="3894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180557F-48D0-47F4-971A-DA4568C913FB}"/>
              </a:ext>
            </a:extLst>
          </p:cNvPr>
          <p:cNvSpPr txBox="1"/>
          <p:nvPr/>
        </p:nvSpPr>
        <p:spPr>
          <a:xfrm>
            <a:off x="79023" y="467272"/>
            <a:ext cx="6422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Role-</a:t>
            </a:r>
            <a:r>
              <a:rPr lang="es-MX" sz="1600" dirty="0" err="1"/>
              <a:t>play</a:t>
            </a:r>
            <a:r>
              <a:rPr lang="es-MX" sz="1600" dirty="0"/>
              <a:t> a </a:t>
            </a:r>
            <a:r>
              <a:rPr lang="es-MX" sz="1600" dirty="0" err="1"/>
              <a:t>conversation</a:t>
            </a:r>
            <a:r>
              <a:rPr lang="es-MX" sz="1600" dirty="0"/>
              <a:t> se </a:t>
            </a:r>
            <a:r>
              <a:rPr lang="es-MX" sz="1600" dirty="0" err="1"/>
              <a:t>possessive</a:t>
            </a:r>
            <a:r>
              <a:rPr lang="es-MX" sz="1600" dirty="0"/>
              <a:t> </a:t>
            </a:r>
            <a:r>
              <a:rPr lang="es-MX" sz="1600" dirty="0" err="1"/>
              <a:t>adjectives</a:t>
            </a:r>
            <a:r>
              <a:rPr lang="es-MX" sz="1600" dirty="0"/>
              <a:t> and </a:t>
            </a:r>
            <a:r>
              <a:rPr lang="es-MX" sz="1600" dirty="0" err="1"/>
              <a:t>possessive</a:t>
            </a:r>
            <a:r>
              <a:rPr lang="es-MX" sz="1600" dirty="0"/>
              <a:t> </a:t>
            </a:r>
            <a:r>
              <a:rPr lang="es-MX" sz="1600" dirty="0" err="1"/>
              <a:t>pronouns</a:t>
            </a:r>
            <a:r>
              <a:rPr lang="es-MX" sz="1600" dirty="0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8FFF23-D440-444A-B8DC-5164E30DA099}"/>
              </a:ext>
            </a:extLst>
          </p:cNvPr>
          <p:cNvSpPr txBox="1"/>
          <p:nvPr/>
        </p:nvSpPr>
        <p:spPr>
          <a:xfrm>
            <a:off x="2528711" y="45154"/>
            <a:ext cx="2405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/>
              <a:t>Whose</a:t>
            </a:r>
            <a:r>
              <a:rPr lang="es-MX" sz="2000" b="1" dirty="0"/>
              <a:t> </a:t>
            </a:r>
            <a:r>
              <a:rPr lang="es-MX" sz="2000" b="1" dirty="0" err="1"/>
              <a:t>jacket</a:t>
            </a:r>
            <a:r>
              <a:rPr lang="es-MX" sz="2000" b="1" dirty="0"/>
              <a:t> </a:t>
            </a:r>
            <a:r>
              <a:rPr lang="es-MX" sz="2000" b="1" dirty="0" err="1"/>
              <a:t>is</a:t>
            </a:r>
            <a:r>
              <a:rPr lang="es-MX" sz="2000" b="1" dirty="0"/>
              <a:t> </a:t>
            </a:r>
            <a:r>
              <a:rPr lang="es-MX" sz="2000" b="1" dirty="0" err="1"/>
              <a:t>this</a:t>
            </a:r>
            <a:r>
              <a:rPr lang="es-MX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511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12A270-C999-4898-B2BA-EEAF315D3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4" t="23087" r="7901" b="14372"/>
          <a:stretch/>
        </p:blipFill>
        <p:spPr>
          <a:xfrm>
            <a:off x="135468" y="1655180"/>
            <a:ext cx="8850488" cy="52028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0F0F90-D8BB-436B-B891-212BF1449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4" t="12945" r="7901" b="80749"/>
          <a:stretch/>
        </p:blipFill>
        <p:spPr>
          <a:xfrm>
            <a:off x="84667" y="84666"/>
            <a:ext cx="8003823" cy="424620"/>
          </a:xfrm>
          <a:prstGeom prst="rect">
            <a:avLst/>
          </a:prstGeom>
        </p:spPr>
      </p:pic>
      <p:pic>
        <p:nvPicPr>
          <p:cNvPr id="5" name="IC5_L0_Unit 04 Pg 023 Ex 04 Conversation">
            <a:hlinkClick r:id="" action="ppaction://media"/>
            <a:extLst>
              <a:ext uri="{FF2B5EF4-FFF2-40B4-BE49-F238E27FC236}">
                <a16:creationId xmlns:a16="http://schemas.microsoft.com/office/drawing/2014/main" id="{E18AD1C5-C330-4D07-BFE1-6D4B7B7E4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693" y="1053618"/>
            <a:ext cx="609600" cy="609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8F4087-210F-4A31-BE39-97B61F485641}"/>
              </a:ext>
            </a:extLst>
          </p:cNvPr>
          <p:cNvSpPr txBox="1"/>
          <p:nvPr/>
        </p:nvSpPr>
        <p:spPr>
          <a:xfrm>
            <a:off x="0" y="467272"/>
            <a:ext cx="898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Listening</a:t>
            </a:r>
            <a:r>
              <a:rPr lang="es-MX" sz="1600" dirty="0"/>
              <a:t> </a:t>
            </a:r>
            <a:r>
              <a:rPr lang="es-MX" sz="1600" dirty="0" err="1"/>
              <a:t>practice</a:t>
            </a:r>
            <a:r>
              <a:rPr lang="es-MX" sz="1600" dirty="0"/>
              <a:t>. Listen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possessive</a:t>
            </a:r>
            <a:r>
              <a:rPr lang="es-MX" sz="1600" dirty="0"/>
              <a:t> </a:t>
            </a:r>
            <a:r>
              <a:rPr lang="es-MX" sz="1600" dirty="0" err="1"/>
              <a:t>adjectives</a:t>
            </a:r>
            <a:r>
              <a:rPr lang="es-MX" sz="1600" dirty="0"/>
              <a:t> and </a:t>
            </a:r>
            <a:r>
              <a:rPr lang="es-MX" sz="1600" dirty="0" err="1"/>
              <a:t>possessive</a:t>
            </a:r>
            <a:r>
              <a:rPr lang="es-MX" sz="1600" dirty="0"/>
              <a:t> </a:t>
            </a:r>
            <a:r>
              <a:rPr lang="es-MX" sz="1600" dirty="0" err="1"/>
              <a:t>pronouns</a:t>
            </a:r>
            <a:r>
              <a:rPr lang="es-MX" sz="1600" dirty="0"/>
              <a:t>. </a:t>
            </a:r>
          </a:p>
          <a:p>
            <a:r>
              <a:rPr lang="es-MX" sz="1600" dirty="0" err="1"/>
              <a:t>Studentbook</a:t>
            </a:r>
            <a:r>
              <a:rPr lang="es-MX" sz="1600" dirty="0"/>
              <a:t> pg. 23 ex 4.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828BDD9-D9FF-46D2-8B1E-E856BF7F8990}"/>
              </a:ext>
            </a:extLst>
          </p:cNvPr>
          <p:cNvSpPr/>
          <p:nvPr/>
        </p:nvSpPr>
        <p:spPr>
          <a:xfrm>
            <a:off x="1919111" y="1828799"/>
            <a:ext cx="428977" cy="395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106EA6C-A098-48C3-B8F2-30E7164439C7}"/>
              </a:ext>
            </a:extLst>
          </p:cNvPr>
          <p:cNvSpPr/>
          <p:nvPr/>
        </p:nvSpPr>
        <p:spPr>
          <a:xfrm>
            <a:off x="2365022" y="2297288"/>
            <a:ext cx="428977" cy="395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1D09DEE-75BA-452D-87F0-A1E795F24C09}"/>
              </a:ext>
            </a:extLst>
          </p:cNvPr>
          <p:cNvSpPr/>
          <p:nvPr/>
        </p:nvSpPr>
        <p:spPr>
          <a:xfrm>
            <a:off x="2427111" y="2709332"/>
            <a:ext cx="428977" cy="395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9C5BE3B-201A-403F-9897-B99693B00064}"/>
              </a:ext>
            </a:extLst>
          </p:cNvPr>
          <p:cNvSpPr/>
          <p:nvPr/>
        </p:nvSpPr>
        <p:spPr>
          <a:xfrm>
            <a:off x="1913466" y="2952043"/>
            <a:ext cx="428977" cy="3951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41B4A25-AAB0-4B20-8972-9427863E9988}"/>
              </a:ext>
            </a:extLst>
          </p:cNvPr>
          <p:cNvSpPr/>
          <p:nvPr/>
        </p:nvSpPr>
        <p:spPr>
          <a:xfrm>
            <a:off x="3138310" y="3375377"/>
            <a:ext cx="428977" cy="3951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EFD73F1-522E-4421-8926-2F0F638B5D41}"/>
              </a:ext>
            </a:extLst>
          </p:cNvPr>
          <p:cNvSpPr/>
          <p:nvPr/>
        </p:nvSpPr>
        <p:spPr>
          <a:xfrm>
            <a:off x="2782710" y="3640666"/>
            <a:ext cx="428977" cy="3951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95E9F04-4518-4E86-80AC-8A898B6A6BC5}"/>
              </a:ext>
            </a:extLst>
          </p:cNvPr>
          <p:cNvSpPr/>
          <p:nvPr/>
        </p:nvSpPr>
        <p:spPr>
          <a:xfrm>
            <a:off x="3166533" y="3742265"/>
            <a:ext cx="428977" cy="395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1FE7226-553A-4500-9963-6EC2789A3B10}"/>
              </a:ext>
            </a:extLst>
          </p:cNvPr>
          <p:cNvSpPr/>
          <p:nvPr/>
        </p:nvSpPr>
        <p:spPr>
          <a:xfrm>
            <a:off x="1614311" y="4549421"/>
            <a:ext cx="428977" cy="395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E24FEFD-F434-4305-BB00-0278B301B89F}"/>
              </a:ext>
            </a:extLst>
          </p:cNvPr>
          <p:cNvSpPr/>
          <p:nvPr/>
        </p:nvSpPr>
        <p:spPr>
          <a:xfrm>
            <a:off x="2624667" y="5514621"/>
            <a:ext cx="428977" cy="3951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5D961F8-78E2-4EAC-9643-E6B2CE6C8481}"/>
              </a:ext>
            </a:extLst>
          </p:cNvPr>
          <p:cNvSpPr/>
          <p:nvPr/>
        </p:nvSpPr>
        <p:spPr>
          <a:xfrm>
            <a:off x="2562578" y="5949244"/>
            <a:ext cx="428977" cy="3951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421</Words>
  <Application>Microsoft Office PowerPoint</Application>
  <PresentationFormat>Carta (216 x 279 mm)</PresentationFormat>
  <Paragraphs>61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32</cp:revision>
  <dcterms:created xsi:type="dcterms:W3CDTF">2021-11-29T15:42:20Z</dcterms:created>
  <dcterms:modified xsi:type="dcterms:W3CDTF">2021-11-30T17:14:09Z</dcterms:modified>
</cp:coreProperties>
</file>