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DA37D80-6434-44D0-A028-1B22A696006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5" autoAdjust="0"/>
    <p:restoredTop sz="94660"/>
  </p:normalViewPr>
  <p:slideViewPr>
    <p:cSldViewPr snapToGrid="0">
      <p:cViewPr varScale="1">
        <p:scale>
          <a:sx n="73" d="100"/>
          <a:sy n="73" d="100"/>
        </p:scale>
        <p:origin x="78" y="3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2" d="100"/>
          <a:sy n="72" d="100"/>
        </p:scale>
        <p:origin x="414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6EABA51-9DC0-44A2-9B10-5756DAB471E2}" type="datetime1">
              <a:rPr lang="es-ES" smtClean="0"/>
              <a:t>06/12/2021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02BA2C8-71FC-43D0-BD87-0547616971FA}" type="slidenum">
              <a:rPr lang="es-ES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292136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1AFDEB6-A6C6-4F70-B31B-0CBEBA399D10}" type="datetime1">
              <a:rPr lang="es-ES" noProof="0" smtClean="0"/>
              <a:t>06/12/2021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6539446-6953-447E-A4E3-E7CFBF870046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4239292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6539446-6953-447E-A4E3-E7CFBF870046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15721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gua3"/>
          <p:cNvSpPr/>
          <p:nvPr/>
        </p:nvSpPr>
        <p:spPr bwMode="gray">
          <a:xfrm>
            <a:off x="2552" y="5243129"/>
            <a:ext cx="12188952" cy="1614871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23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5" name="cielo"/>
          <p:cNvSpPr/>
          <p:nvPr/>
        </p:nvSpPr>
        <p:spPr bwMode="white">
          <a:xfrm>
            <a:off x="2552" y="0"/>
            <a:ext cx="12188952" cy="533400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pic>
        <p:nvPicPr>
          <p:cNvPr id="6" name="agua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 bwMode="ltGray">
          <a:xfrm>
            <a:off x="-1425" y="5497897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gua1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 bwMode="gray">
          <a:xfrm flipH="1">
            <a:off x="-1425" y="5221111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ángulo 7"/>
          <p:cNvSpPr/>
          <p:nvPr/>
        </p:nvSpPr>
        <p:spPr>
          <a:xfrm>
            <a:off x="-1425" y="5961106"/>
            <a:ext cx="12188952" cy="896846"/>
          </a:xfrm>
          <a:prstGeom prst="rect">
            <a:avLst/>
          </a:prstGeom>
          <a:gradFill>
            <a:gsLst>
              <a:gs pos="25000">
                <a:schemeClr val="accent6">
                  <a:lumMod val="60000"/>
                  <a:lumOff val="40000"/>
                  <a:alpha val="0"/>
                </a:schemeClr>
              </a:gs>
              <a:gs pos="100000">
                <a:schemeClr val="accent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05872" y="1309047"/>
            <a:ext cx="9602789" cy="2667000"/>
          </a:xfrm>
        </p:spPr>
        <p:txBody>
          <a:bodyPr rtlCol="0" anchor="b">
            <a:noAutofit/>
          </a:bodyPr>
          <a:lstStyle>
            <a:lvl1pPr algn="ctr">
              <a:defRPr sz="60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05872" y="4038600"/>
            <a:ext cx="9601200" cy="9906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es-ES" noProof="0" smtClean="0"/>
              <a:t>Haga clic para editar el estilo de subtítulo del patrón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6852C2-443A-45D0-BA44-AD8BBFE373E3}" type="datetime1">
              <a:rPr lang="es-ES" noProof="0" smtClean="0"/>
              <a:t>06/12/2021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440362"/>
          </a:xfrm>
        </p:spPr>
        <p:txBody>
          <a:bodyPr vert="eaVert"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440362"/>
          </a:xfrm>
        </p:spPr>
        <p:txBody>
          <a:bodyPr vert="eaVert" rtlCol="0"/>
          <a:lstStyle/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1FC2AA-004F-4228-958A-75D3EAF54A3A}" type="datetime1">
              <a:rPr lang="es-ES" noProof="0" smtClean="0"/>
              <a:t>06/12/2021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</a:lstStyle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89D08C2-CC1F-4DCB-969A-1A5A1ED34E6D}" type="datetime1">
              <a:rPr lang="es-ES" noProof="0" smtClean="0"/>
              <a:t>06/12/2021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elo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 rtl="0"/>
            <a:endParaRPr lang="es-E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3813" y="1309047"/>
            <a:ext cx="9601252" cy="2667000"/>
          </a:xfrm>
        </p:spPr>
        <p:txBody>
          <a:bodyPr rtlCol="0" anchor="b">
            <a:normAutofit/>
          </a:bodyPr>
          <a:lstStyle>
            <a:lvl1pPr algn="ctr">
              <a:defRPr sz="6000" b="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293813" y="4038600"/>
            <a:ext cx="9601200" cy="1143000"/>
          </a:xfrm>
        </p:spPr>
        <p:txBody>
          <a:bodyPr rtlCol="0"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1365C63-0332-4161-BB68-0AC61FD79A7E}" type="datetime1">
              <a:rPr lang="es-ES" noProof="0" smtClean="0"/>
              <a:t>06/12/2021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278880" y="1572768"/>
            <a:ext cx="4572000" cy="4142232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341120" y="1572768"/>
            <a:ext cx="4572000" cy="4142232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3AA24FB-533F-44BA-B67C-EF5A75098E7D}" type="datetime1">
              <a:rPr lang="es-ES" noProof="0" smtClean="0"/>
              <a:t>06/12/2021</a:t>
            </a:fld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4572000" cy="766588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1341120" y="2365861"/>
            <a:ext cx="4572000" cy="33491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278880" y="1572768"/>
            <a:ext cx="4572000" cy="766588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278880" y="2365861"/>
            <a:ext cx="4572000" cy="33491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0EA80E4-D3D1-4D8B-BE3F-37D09F0FB0A4}" type="datetime1">
              <a:rPr lang="es-ES" noProof="0" smtClean="0"/>
              <a:t>06/12/2021</a:t>
            </a:fld>
            <a:endParaRPr lang="es-ES" noProof="0" dirty="0"/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A6D54AF-A004-4BD9-A5A8-9D335BD59513}" type="datetime1">
              <a:rPr lang="es-ES" noProof="0" smtClean="0"/>
              <a:t>06/12/2021</a:t>
            </a:fld>
            <a:endParaRPr lang="es-ES" noProof="0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ielo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 rtl="0"/>
            <a:endParaRPr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"/>
              <a:t>Agregar un pie de página</a:t>
            </a:r>
            <a:endParaRPr dirty="0"/>
          </a:p>
        </p:txBody>
      </p:sp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4EEA2C1-3B26-4F8A-AC55-687B5941A65A}" type="datetime1">
              <a:rPr lang="es-ES" smtClean="0"/>
              <a:t>06/12/2021</a:t>
            </a:fld>
            <a:endParaRPr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rtlCol="0" anchor="b">
            <a:normAutofit/>
          </a:bodyPr>
          <a:lstStyle>
            <a:lvl1pPr>
              <a:defRPr sz="3200" b="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760413" y="685800"/>
            <a:ext cx="6858000" cy="4572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 rtlCol="0">
            <a:normAutofit/>
          </a:bodyPr>
          <a:lstStyle>
            <a:lvl1pPr marL="0" indent="0">
              <a:lnSpc>
                <a:spcPct val="9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029CA5E-CE84-49AF-BF9E-668EF4973555}" type="datetime1">
              <a:rPr lang="es-ES" noProof="0" smtClean="0"/>
              <a:t>06/12/2021</a:t>
            </a:fld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"/>
          <p:cNvSpPr>
            <a:spLocks noGrp="1"/>
          </p:cNvSpPr>
          <p:nvPr>
            <p:ph type="pic" idx="1"/>
          </p:nvPr>
        </p:nvSpPr>
        <p:spPr>
          <a:xfrm>
            <a:off x="760413" y="685800"/>
            <a:ext cx="6858000" cy="45720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EE81747-7805-49B2-AE93-2DCDDD906E06}" type="datetime1">
              <a:rPr lang="es-ES" noProof="0" smtClean="0"/>
              <a:t>06/12/2021</a:t>
            </a:fld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elo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58000"/>
                </a:schemeClr>
              </a:gs>
              <a:gs pos="88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 rtl="0"/>
            <a:endParaRPr lang="es-ES" noProof="0" dirty="0"/>
          </a:p>
        </p:txBody>
      </p:sp>
      <p:sp>
        <p:nvSpPr>
          <p:cNvPr id="8" name="agua3"/>
          <p:cNvSpPr/>
          <p:nvPr/>
        </p:nvSpPr>
        <p:spPr bwMode="gray">
          <a:xfrm>
            <a:off x="2552" y="6064101"/>
            <a:ext cx="12188952" cy="793899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49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pic>
        <p:nvPicPr>
          <p:cNvPr id="9" name="agua2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 bwMode="white">
          <a:xfrm>
            <a:off x="-1425" y="6256181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agua1"/>
          <p:cNvPicPr>
            <a:picLocks noChangeAspect="1"/>
          </p:cNvPicPr>
          <p:nvPr/>
        </p:nvPicPr>
        <p:blipFill rotWithShape="1"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 bwMode="gray">
          <a:xfrm flipH="1">
            <a:off x="-1425" y="5979395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341120" y="265176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9509760" cy="4142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fld id="{469F462F-83DD-487E-A909-8890D72BCBC2}" type="datetime1">
              <a:rPr lang="es-ES" noProof="0" smtClean="0"/>
              <a:t>06/12/2021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fld id="{4FAB73BC-B049-4115-A692-8D63A059BFB8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•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•"/>
        <a:defRPr sz="1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6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6pPr>
      <a:lvl7pPr marL="19202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8pPr>
      <a:lvl9pPr marL="2240280" indent="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None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366210"/>
              </p:ext>
            </p:extLst>
          </p:nvPr>
        </p:nvGraphicFramePr>
        <p:xfrm>
          <a:off x="457200" y="315311"/>
          <a:ext cx="11493064" cy="489256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993392">
                  <a:extLst>
                    <a:ext uri="{9D8B030D-6E8A-4147-A177-3AD203B41FA5}">
                      <a16:colId xmlns:a16="http://schemas.microsoft.com/office/drawing/2014/main" val="1302797717"/>
                    </a:ext>
                  </a:extLst>
                </a:gridCol>
                <a:gridCol w="2167128">
                  <a:extLst>
                    <a:ext uri="{9D8B030D-6E8A-4147-A177-3AD203B41FA5}">
                      <a16:colId xmlns:a16="http://schemas.microsoft.com/office/drawing/2014/main" val="2246911421"/>
                    </a:ext>
                  </a:extLst>
                </a:gridCol>
                <a:gridCol w="2587752">
                  <a:extLst>
                    <a:ext uri="{9D8B030D-6E8A-4147-A177-3AD203B41FA5}">
                      <a16:colId xmlns:a16="http://schemas.microsoft.com/office/drawing/2014/main" val="2272612479"/>
                    </a:ext>
                  </a:extLst>
                </a:gridCol>
                <a:gridCol w="4744792">
                  <a:extLst>
                    <a:ext uri="{9D8B030D-6E8A-4147-A177-3AD203B41FA5}">
                      <a16:colId xmlns:a16="http://schemas.microsoft.com/office/drawing/2014/main" val="938349231"/>
                    </a:ext>
                  </a:extLst>
                </a:gridCol>
              </a:tblGrid>
              <a:tr h="993227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AUTOR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MODALIDAD / TRABAJO PROPUESTO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CONCEPTO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FASES/ELEMENTOS/PASOS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2568968"/>
                  </a:ext>
                </a:extLst>
              </a:tr>
              <a:tr h="1949669">
                <a:tc rowSpan="2">
                  <a:txBody>
                    <a:bodyPr/>
                    <a:lstStyle/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MX" smtClean="0"/>
                    </a:p>
                    <a:p>
                      <a:r>
                        <a:rPr lang="es-MX" smtClean="0"/>
                        <a:t>Mirta</a:t>
                      </a:r>
                      <a:r>
                        <a:rPr lang="es-MX" baseline="0" smtClean="0"/>
                        <a:t> </a:t>
                      </a:r>
                      <a:r>
                        <a:rPr lang="es-MX" baseline="0" dirty="0" smtClean="0"/>
                        <a:t>L </a:t>
                      </a:r>
                      <a:r>
                        <a:rPr lang="es-MX" baseline="0" dirty="0" err="1" smtClean="0"/>
                        <a:t>Castedo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Proyecto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334399"/>
                  </a:ext>
                </a:extLst>
              </a:tr>
              <a:tr h="1949669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Situaciones pedagógicas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169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241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céano de 16 X 9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8762_TF02895256.potx" id="{AF0CDB87-AD15-4F24-B07B-528859955201}" vid="{EAF93393-8179-4B0B-8C2B-E14236E92FD4}"/>
    </a:ext>
  </a:extLst>
</a:theme>
</file>

<file path=ppt/theme/theme2.xml><?xml version="1.0" encoding="utf-8"?>
<a:theme xmlns:a="http://schemas.openxmlformats.org/drawingml/2006/main" name="Tema de Offic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 de pintura inspirada en el océano (panorámica)</Template>
  <TotalTime>23</TotalTime>
  <Words>14</Words>
  <Application>Microsoft Office PowerPoint</Application>
  <PresentationFormat>Panorámica</PresentationFormat>
  <Paragraphs>12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Georgia</vt:lpstr>
      <vt:lpstr>Océano de 16 X 9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Diseño del título</dc:title>
  <dc:creator>Silvia Banda Servín</dc:creator>
  <cp:lastModifiedBy>enep</cp:lastModifiedBy>
  <cp:revision>4</cp:revision>
  <dcterms:created xsi:type="dcterms:W3CDTF">2021-12-04T03:33:13Z</dcterms:created>
  <dcterms:modified xsi:type="dcterms:W3CDTF">2021-12-06T19:47:01Z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