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EABA51-9DC0-44A2-9B10-5756DAB471E2}" type="datetime1">
              <a:rPr lang="es-ES" smtClean="0"/>
              <a:t>06/12/2021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AFDEB6-A6C6-4F70-B31B-0CBEBA399D10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572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ua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5" name="cielo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pic>
        <p:nvPicPr>
          <p:cNvPr id="6" name="agua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gua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6852C2-443A-45D0-BA44-AD8BBFE373E3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FC2AA-004F-4228-958A-75D3EAF54A3A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9D08C2-CC1F-4DCB-969A-1A5A1ED34E6D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365C63-0332-4161-BB68-0AC61FD79A7E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AA24FB-533F-44BA-B67C-EF5A75098E7D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EA80E4-D3D1-4D8B-BE3F-37D09F0FB0A4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6D54AF-A004-4BD9-A5A8-9D335BD59513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el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  <a:endParaRPr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EEA2C1-3B26-4F8A-AC55-687B5941A65A}" type="datetime1">
              <a:rPr lang="es-ES" smtClean="0"/>
              <a:t>06/12/2021</a:t>
            </a:fld>
            <a:endParaRPr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29CA5E-CE84-49AF-BF9E-668EF4973555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81747-7805-49B2-AE93-2DCDDD906E06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agua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pic>
        <p:nvPicPr>
          <p:cNvPr id="9" name="agua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gua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69F462F-83DD-487E-A909-8890D72BCBC2}" type="datetime1">
              <a:rPr lang="es-ES" noProof="0" smtClean="0"/>
              <a:t>06/12/2021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66210"/>
              </p:ext>
            </p:extLst>
          </p:nvPr>
        </p:nvGraphicFramePr>
        <p:xfrm>
          <a:off x="457200" y="315311"/>
          <a:ext cx="11493064" cy="489256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93392">
                  <a:extLst>
                    <a:ext uri="{9D8B030D-6E8A-4147-A177-3AD203B41FA5}">
                      <a16:colId xmlns:a16="http://schemas.microsoft.com/office/drawing/2014/main" val="1302797717"/>
                    </a:ext>
                  </a:extLst>
                </a:gridCol>
                <a:gridCol w="2167128">
                  <a:extLst>
                    <a:ext uri="{9D8B030D-6E8A-4147-A177-3AD203B41FA5}">
                      <a16:colId xmlns:a16="http://schemas.microsoft.com/office/drawing/2014/main" val="2246911421"/>
                    </a:ext>
                  </a:extLst>
                </a:gridCol>
                <a:gridCol w="2587752">
                  <a:extLst>
                    <a:ext uri="{9D8B030D-6E8A-4147-A177-3AD203B41FA5}">
                      <a16:colId xmlns:a16="http://schemas.microsoft.com/office/drawing/2014/main" val="2272612479"/>
                    </a:ext>
                  </a:extLst>
                </a:gridCol>
                <a:gridCol w="4744792">
                  <a:extLst>
                    <a:ext uri="{9D8B030D-6E8A-4147-A177-3AD203B41FA5}">
                      <a16:colId xmlns:a16="http://schemas.microsoft.com/office/drawing/2014/main" val="938349231"/>
                    </a:ext>
                  </a:extLst>
                </a:gridCol>
              </a:tblGrid>
              <a:tr h="99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AUTOR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MODALIDAD / TRABAJO PROPUESTO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CONCEPTO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FASES/ELEMENTOS/PASOS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68968"/>
                  </a:ext>
                </a:extLst>
              </a:tr>
              <a:tr h="1949669">
                <a:tc rowSpan="2"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smtClean="0"/>
                    </a:p>
                    <a:p>
                      <a:r>
                        <a:rPr lang="es-MX" smtClean="0"/>
                        <a:t>Mirta</a:t>
                      </a:r>
                      <a:r>
                        <a:rPr lang="es-MX" baseline="0" smtClean="0"/>
                        <a:t> </a:t>
                      </a:r>
                      <a:r>
                        <a:rPr lang="es-MX" baseline="0" dirty="0" smtClean="0"/>
                        <a:t>L </a:t>
                      </a:r>
                      <a:r>
                        <a:rPr lang="es-MX" baseline="0" dirty="0" err="1" smtClean="0"/>
                        <a:t>Castedo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34399"/>
                  </a:ext>
                </a:extLst>
              </a:tr>
              <a:tr h="194966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Situaciones pedagógicas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16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éano de 16 X 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62_TF02895256.potx" id="{AF0CDB87-AD15-4F24-B07B-528859955201}" vid="{EAF93393-8179-4B0B-8C2B-E14236E92FD4}"/>
    </a:ext>
  </a:extLst>
</a:theme>
</file>

<file path=ppt/theme/theme2.xml><?xml version="1.0" encoding="utf-8"?>
<a:theme xmlns:a="http://schemas.openxmlformats.org/drawingml/2006/main" name="Tema d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pintura inspirada en el océano (panorámica)</Template>
  <TotalTime>23</TotalTime>
  <Words>14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Georgia</vt:lpstr>
      <vt:lpstr>Océano de 16 X 9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Silvia Banda Servín</dc:creator>
  <cp:lastModifiedBy>enep</cp:lastModifiedBy>
  <cp:revision>4</cp:revision>
  <dcterms:created xsi:type="dcterms:W3CDTF">2021-12-04T03:33:13Z</dcterms:created>
  <dcterms:modified xsi:type="dcterms:W3CDTF">2021-12-06T19:47:01Z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