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82" r:id="rId3"/>
    <p:sldId id="283" r:id="rId4"/>
    <p:sldId id="284" r:id="rId5"/>
    <p:sldId id="285" r:id="rId6"/>
    <p:sldId id="286" r:id="rId7"/>
    <p:sldId id="287" r:id="rId8"/>
    <p:sldId id="288" r:id="rId9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0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F3A1-EF07-43F2-AF9B-F9389047881C}" type="datetimeFigureOut">
              <a:rPr lang="es-MX" smtClean="0"/>
              <a:t>16/05/2022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5D26-FDDA-4603-8AA3-05D08AAD7E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965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F3A1-EF07-43F2-AF9B-F9389047881C}" type="datetimeFigureOut">
              <a:rPr lang="es-MX" smtClean="0"/>
              <a:t>16/05/2022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5D26-FDDA-4603-8AA3-05D08AAD7E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068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F3A1-EF07-43F2-AF9B-F9389047881C}" type="datetimeFigureOut">
              <a:rPr lang="es-MX" smtClean="0"/>
              <a:t>16/05/2022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5D26-FDDA-4603-8AA3-05D08AAD7E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605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F3A1-EF07-43F2-AF9B-F9389047881C}" type="datetimeFigureOut">
              <a:rPr lang="es-MX" smtClean="0"/>
              <a:t>16/05/2022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5D26-FDDA-4603-8AA3-05D08AAD7E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298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F3A1-EF07-43F2-AF9B-F9389047881C}" type="datetimeFigureOut">
              <a:rPr lang="es-MX" smtClean="0"/>
              <a:t>16/05/2022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5D26-FDDA-4603-8AA3-05D08AAD7E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439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F3A1-EF07-43F2-AF9B-F9389047881C}" type="datetimeFigureOut">
              <a:rPr lang="es-MX" smtClean="0"/>
              <a:t>16/05/2022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5D26-FDDA-4603-8AA3-05D08AAD7E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8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F3A1-EF07-43F2-AF9B-F9389047881C}" type="datetimeFigureOut">
              <a:rPr lang="es-MX" smtClean="0"/>
              <a:t>16/05/2022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5D26-FDDA-4603-8AA3-05D08AAD7E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611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F3A1-EF07-43F2-AF9B-F9389047881C}" type="datetimeFigureOut">
              <a:rPr lang="es-MX" smtClean="0"/>
              <a:t>16/05/2022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5D26-FDDA-4603-8AA3-05D08AAD7E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237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F3A1-EF07-43F2-AF9B-F9389047881C}" type="datetimeFigureOut">
              <a:rPr lang="es-MX" smtClean="0"/>
              <a:t>16/05/2022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5D26-FDDA-4603-8AA3-05D08AAD7E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135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F3A1-EF07-43F2-AF9B-F9389047881C}" type="datetimeFigureOut">
              <a:rPr lang="es-MX" smtClean="0"/>
              <a:t>16/05/2022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5D26-FDDA-4603-8AA3-05D08AAD7E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410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F3A1-EF07-43F2-AF9B-F9389047881C}" type="datetimeFigureOut">
              <a:rPr lang="es-MX" smtClean="0"/>
              <a:t>16/05/2022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5D26-FDDA-4603-8AA3-05D08AAD7E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491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F3A1-EF07-43F2-AF9B-F9389047881C}" type="datetimeFigureOut">
              <a:rPr lang="es-MX" smtClean="0"/>
              <a:t>16/05/2022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35D26-FDDA-4603-8AA3-05D08AAD7E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15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94592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2.1</a:t>
            </a:r>
          </a:p>
          <a:p>
            <a:pPr algn="ctr"/>
            <a:r>
              <a:rPr lang="es-MX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</a:t>
            </a:r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6858000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7 </a:t>
            </a:r>
          </a:p>
        </p:txBody>
      </p:sp>
      <p:pic>
        <p:nvPicPr>
          <p:cNvPr id="3074" name="Picture 2" descr="On Building Your Dream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917"/>
            <a:ext cx="6858000" cy="454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0" y="8139102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affirmative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negative, Yes/No and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sz="20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tense</a:t>
            </a:r>
          </a:p>
        </p:txBody>
      </p:sp>
    </p:spTree>
    <p:extLst>
      <p:ext uri="{BB962C8B-B14F-4D97-AF65-F5344CB8AC3E}">
        <p14:creationId xmlns:p14="http://schemas.microsoft.com/office/powerpoint/2010/main" val="419727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93C0FAE-B0BA-8101-321C-0A9A5DBEF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79" t="15041" r="16190" b="68875"/>
          <a:stretch/>
        </p:blipFill>
        <p:spPr>
          <a:xfrm>
            <a:off x="0" y="970379"/>
            <a:ext cx="6858000" cy="17914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FA0E6B-DC5B-9AB8-5D16-33CDD2BF6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40" t="20719" r="11020" b="21929"/>
          <a:stretch/>
        </p:blipFill>
        <p:spPr>
          <a:xfrm>
            <a:off x="130629" y="3303037"/>
            <a:ext cx="6606355" cy="515049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695781E-DCA1-7B89-8E1C-CB9DBDAA494C}"/>
              </a:ext>
            </a:extLst>
          </p:cNvPr>
          <p:cNvSpPr/>
          <p:nvPr/>
        </p:nvSpPr>
        <p:spPr>
          <a:xfrm>
            <a:off x="0" y="0"/>
            <a:ext cx="6858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“simple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tense”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5F4527E-E9BE-0E67-8964-0E185F70C547}"/>
              </a:ext>
            </a:extLst>
          </p:cNvPr>
          <p:cNvSpPr txBox="1"/>
          <p:nvPr/>
        </p:nvSpPr>
        <p:spPr>
          <a:xfrm>
            <a:off x="0" y="522514"/>
            <a:ext cx="482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simple </a:t>
            </a:r>
            <a:r>
              <a:rPr lang="es-MX" dirty="0" err="1"/>
              <a:t>present</a:t>
            </a:r>
            <a:r>
              <a:rPr lang="es-MX" dirty="0"/>
              <a:t> tense. </a:t>
            </a:r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45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9B5C427-920B-1752-4A50-ADA9D0FB0818}"/>
              </a:ext>
            </a:extLst>
          </p:cNvPr>
          <p:cNvSpPr txBox="1"/>
          <p:nvPr/>
        </p:nvSpPr>
        <p:spPr>
          <a:xfrm>
            <a:off x="0" y="2932921"/>
            <a:ext cx="494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simple </a:t>
            </a:r>
            <a:r>
              <a:rPr lang="es-MX" dirty="0" err="1"/>
              <a:t>present</a:t>
            </a:r>
            <a:r>
              <a:rPr lang="es-MX" dirty="0"/>
              <a:t> tense. </a:t>
            </a:r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138</a:t>
            </a:r>
          </a:p>
        </p:txBody>
      </p:sp>
    </p:spTree>
    <p:extLst>
      <p:ext uri="{BB962C8B-B14F-4D97-AF65-F5344CB8AC3E}">
        <p14:creationId xmlns:p14="http://schemas.microsoft.com/office/powerpoint/2010/main" val="335035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74F55DA-1C11-6388-C232-8EF1C4ACFE87}"/>
              </a:ext>
            </a:extLst>
          </p:cNvPr>
          <p:cNvSpPr/>
          <p:nvPr/>
        </p:nvSpPr>
        <p:spPr>
          <a:xfrm>
            <a:off x="0" y="0"/>
            <a:ext cx="6858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“simple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tense”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283F9C-6C6B-3499-1BFF-2143EF9E50E6}"/>
              </a:ext>
            </a:extLst>
          </p:cNvPr>
          <p:cNvSpPr txBox="1"/>
          <p:nvPr/>
        </p:nvSpPr>
        <p:spPr>
          <a:xfrm>
            <a:off x="0" y="522514"/>
            <a:ext cx="5490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simple </a:t>
            </a:r>
            <a:r>
              <a:rPr lang="es-MX" dirty="0" err="1"/>
              <a:t>present</a:t>
            </a:r>
            <a:r>
              <a:rPr lang="es-MX" dirty="0"/>
              <a:t> tense. </a:t>
            </a:r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45</a:t>
            </a:r>
          </a:p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 </a:t>
            </a:r>
            <a:r>
              <a:rPr lang="es-MX" dirty="0" err="1"/>
              <a:t>Then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a </a:t>
            </a:r>
            <a:r>
              <a:rPr lang="es-MX" dirty="0" err="1"/>
              <a:t>partner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545913-F771-DC61-E256-EBBD8A879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82" t="16770" r="9387" b="15154"/>
          <a:stretch/>
        </p:blipFill>
        <p:spPr>
          <a:xfrm>
            <a:off x="37322" y="1642188"/>
            <a:ext cx="6699379" cy="52251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CB6C75B-7D8C-22B3-D6BD-676012DC3E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48" t="54840" r="15102" b="23864"/>
          <a:stretch/>
        </p:blipFill>
        <p:spPr>
          <a:xfrm>
            <a:off x="111966" y="6997958"/>
            <a:ext cx="6643396" cy="171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4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8B1DAD8-896F-0E04-1F80-502983242E98}"/>
              </a:ext>
            </a:extLst>
          </p:cNvPr>
          <p:cNvSpPr/>
          <p:nvPr/>
        </p:nvSpPr>
        <p:spPr>
          <a:xfrm>
            <a:off x="0" y="0"/>
            <a:ext cx="6858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“simple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tense”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FE0083-B13B-49F7-5E0A-066110793F0B}"/>
              </a:ext>
            </a:extLst>
          </p:cNvPr>
          <p:cNvSpPr txBox="1"/>
          <p:nvPr/>
        </p:nvSpPr>
        <p:spPr>
          <a:xfrm>
            <a:off x="0" y="522514"/>
            <a:ext cx="6329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simple </a:t>
            </a:r>
            <a:r>
              <a:rPr lang="es-MX" dirty="0" err="1"/>
              <a:t>present</a:t>
            </a:r>
            <a:r>
              <a:rPr lang="es-MX" dirty="0"/>
              <a:t> tense. </a:t>
            </a:r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38</a:t>
            </a:r>
          </a:p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words</a:t>
            </a:r>
            <a:r>
              <a:rPr lang="es-MX" dirty="0"/>
              <a:t> in </a:t>
            </a:r>
            <a:r>
              <a:rPr lang="es-MX" dirty="0" err="1"/>
              <a:t>parentheses</a:t>
            </a:r>
            <a:r>
              <a:rPr lang="es-MX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091D1D-8C38-DABE-274B-EE9C3940B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9" t="14685" r="44941" b="16322"/>
          <a:stretch/>
        </p:blipFill>
        <p:spPr>
          <a:xfrm>
            <a:off x="130629" y="1399593"/>
            <a:ext cx="6727371" cy="722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2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FBA8F12-C404-01E1-BE2D-2B1A8AEC4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3" t="27252" r="20544" b="19025"/>
          <a:stretch/>
        </p:blipFill>
        <p:spPr>
          <a:xfrm>
            <a:off x="149290" y="1175659"/>
            <a:ext cx="6456783" cy="345232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89771F7-030E-DF16-D079-108C575B4322}"/>
              </a:ext>
            </a:extLst>
          </p:cNvPr>
          <p:cNvSpPr/>
          <p:nvPr/>
        </p:nvSpPr>
        <p:spPr>
          <a:xfrm>
            <a:off x="0" y="0"/>
            <a:ext cx="6858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“simple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tense”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00AE0A-A8DB-A8DE-1C1E-E6CB9C2455D7}"/>
              </a:ext>
            </a:extLst>
          </p:cNvPr>
          <p:cNvSpPr txBox="1"/>
          <p:nvPr/>
        </p:nvSpPr>
        <p:spPr>
          <a:xfrm>
            <a:off x="0" y="522514"/>
            <a:ext cx="6919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simple </a:t>
            </a:r>
            <a:r>
              <a:rPr lang="es-MX" dirty="0" err="1"/>
              <a:t>present</a:t>
            </a:r>
            <a:r>
              <a:rPr lang="es-MX" dirty="0"/>
              <a:t> tense. </a:t>
            </a:r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38</a:t>
            </a:r>
          </a:p>
          <a:p>
            <a:r>
              <a:rPr lang="es-MX" dirty="0" err="1"/>
              <a:t>Answer</a:t>
            </a:r>
            <a:r>
              <a:rPr lang="es-MX" dirty="0"/>
              <a:t> </a:t>
            </a:r>
            <a:r>
              <a:rPr lang="es-MX" dirty="0" err="1"/>
              <a:t>these</a:t>
            </a:r>
            <a:r>
              <a:rPr lang="es-MX" dirty="0"/>
              <a:t> </a:t>
            </a:r>
            <a:r>
              <a:rPr lang="es-MX" dirty="0" err="1"/>
              <a:t>questions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own</a:t>
            </a:r>
            <a:r>
              <a:rPr lang="es-MX" dirty="0"/>
              <a:t> </a:t>
            </a:r>
            <a:r>
              <a:rPr lang="es-MX" dirty="0" err="1"/>
              <a:t>information</a:t>
            </a:r>
            <a:r>
              <a:rPr lang="es-MX" dirty="0"/>
              <a:t>. Use short </a:t>
            </a:r>
            <a:r>
              <a:rPr lang="es-MX" dirty="0" err="1"/>
              <a:t>answers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D4AF584-779C-2BDE-29B8-3A7369918A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65" t="26386" r="7756" b="20960"/>
          <a:stretch/>
        </p:blipFill>
        <p:spPr>
          <a:xfrm>
            <a:off x="186611" y="5393094"/>
            <a:ext cx="6456785" cy="375090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CA68A36-8039-7BF9-9DF6-D3C0F1813D1F}"/>
              </a:ext>
            </a:extLst>
          </p:cNvPr>
          <p:cNvSpPr txBox="1"/>
          <p:nvPr/>
        </p:nvSpPr>
        <p:spPr>
          <a:xfrm>
            <a:off x="0" y="4593772"/>
            <a:ext cx="573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furniture</a:t>
            </a:r>
            <a:r>
              <a:rPr lang="es-MX" dirty="0"/>
              <a:t> do </a:t>
            </a:r>
            <a:r>
              <a:rPr lang="es-MX" dirty="0" err="1"/>
              <a:t>they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?. </a:t>
            </a:r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39</a:t>
            </a:r>
          </a:p>
          <a:p>
            <a:r>
              <a:rPr lang="es-MX" dirty="0" err="1"/>
              <a:t>Answer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questions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picture</a:t>
            </a:r>
            <a:r>
              <a:rPr lang="es-MX" dirty="0"/>
              <a:t>. Use short </a:t>
            </a:r>
            <a:r>
              <a:rPr lang="es-MX" dirty="0" err="1"/>
              <a:t>answers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57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3845BD-02AE-6AB0-03A1-9E1387512FEA}"/>
              </a:ext>
            </a:extLst>
          </p:cNvPr>
          <p:cNvSpPr txBox="1"/>
          <p:nvPr/>
        </p:nvSpPr>
        <p:spPr>
          <a:xfrm>
            <a:off x="0" y="0"/>
            <a:ext cx="573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furniture</a:t>
            </a:r>
            <a:r>
              <a:rPr lang="es-MX" dirty="0"/>
              <a:t> do </a:t>
            </a:r>
            <a:r>
              <a:rPr lang="es-MX" dirty="0" err="1"/>
              <a:t>they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?. </a:t>
            </a:r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39</a:t>
            </a:r>
          </a:p>
          <a:p>
            <a:r>
              <a:rPr lang="es-MX" dirty="0" err="1"/>
              <a:t>Answer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questions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picture</a:t>
            </a:r>
            <a:r>
              <a:rPr lang="es-MX" dirty="0"/>
              <a:t>. Use short </a:t>
            </a:r>
            <a:r>
              <a:rPr lang="es-MX" dirty="0" err="1"/>
              <a:t>answers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14A25F-99CA-DF9F-373B-F0D6F6286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27" t="27253" r="8300" b="19993"/>
          <a:stretch/>
        </p:blipFill>
        <p:spPr>
          <a:xfrm>
            <a:off x="167950" y="877077"/>
            <a:ext cx="6344817" cy="44227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D37553F-EAE3-6C43-746E-10D7DD09D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06" t="38869" r="8027" b="18540"/>
          <a:stretch/>
        </p:blipFill>
        <p:spPr>
          <a:xfrm>
            <a:off x="298579" y="5598367"/>
            <a:ext cx="5971591" cy="30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9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AB311BA-0EE5-5BA7-BDC9-04BCAC5FE4C6}"/>
              </a:ext>
            </a:extLst>
          </p:cNvPr>
          <p:cNvSpPr/>
          <p:nvPr/>
        </p:nvSpPr>
        <p:spPr>
          <a:xfrm>
            <a:off x="0" y="0"/>
            <a:ext cx="6858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“simple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tense”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7CF33E-4AB1-BA7B-FFBF-5C97687F7801}"/>
              </a:ext>
            </a:extLst>
          </p:cNvPr>
          <p:cNvSpPr txBox="1"/>
          <p:nvPr/>
        </p:nvSpPr>
        <p:spPr>
          <a:xfrm>
            <a:off x="1" y="522514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simple </a:t>
            </a:r>
            <a:r>
              <a:rPr lang="es-MX" dirty="0" err="1"/>
              <a:t>present</a:t>
            </a:r>
            <a:r>
              <a:rPr lang="es-MX" dirty="0"/>
              <a:t> tense. </a:t>
            </a:r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38</a:t>
            </a:r>
          </a:p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 Use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sentences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box. </a:t>
            </a:r>
            <a:r>
              <a:rPr lang="es-MX" dirty="0" err="1"/>
              <a:t>Then</a:t>
            </a:r>
            <a:r>
              <a:rPr lang="es-MX" dirty="0"/>
              <a:t> role </a:t>
            </a:r>
            <a:r>
              <a:rPr lang="es-MX" dirty="0" err="1"/>
              <a:t>play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a </a:t>
            </a:r>
            <a:r>
              <a:rPr lang="es-MX" dirty="0" err="1"/>
              <a:t>partner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3FB61B-5632-43AE-4DCF-070A3DDD6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99" t="20477" r="11837" b="14185"/>
          <a:stretch/>
        </p:blipFill>
        <p:spPr>
          <a:xfrm>
            <a:off x="186612" y="1698172"/>
            <a:ext cx="6419461" cy="43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6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4759C58-C5F2-8FE9-1C0F-0E00CA2CB437}"/>
              </a:ext>
            </a:extLst>
          </p:cNvPr>
          <p:cNvSpPr/>
          <p:nvPr/>
        </p:nvSpPr>
        <p:spPr>
          <a:xfrm>
            <a:off x="0" y="0"/>
            <a:ext cx="6858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“simple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tense”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D43111-AF25-F513-2D7E-13E853A9F5F4}"/>
              </a:ext>
            </a:extLst>
          </p:cNvPr>
          <p:cNvSpPr txBox="1"/>
          <p:nvPr/>
        </p:nvSpPr>
        <p:spPr>
          <a:xfrm>
            <a:off x="1" y="522514"/>
            <a:ext cx="4198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simple </a:t>
            </a:r>
            <a:r>
              <a:rPr lang="es-MX" dirty="0" err="1"/>
              <a:t>present</a:t>
            </a:r>
            <a:r>
              <a:rPr lang="es-MX" dirty="0"/>
              <a:t> tense. </a:t>
            </a:r>
          </a:p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44</a:t>
            </a:r>
          </a:p>
          <a:p>
            <a:r>
              <a:rPr lang="es-MX" b="1" dirty="0"/>
              <a:t>Do </a:t>
            </a:r>
            <a:r>
              <a:rPr lang="es-MX" b="1" dirty="0" err="1"/>
              <a:t>you</a:t>
            </a:r>
            <a:r>
              <a:rPr lang="es-MX" b="1" dirty="0"/>
              <a:t> </a:t>
            </a:r>
            <a:r>
              <a:rPr lang="es-MX" b="1" dirty="0" err="1"/>
              <a:t>live</a:t>
            </a:r>
            <a:r>
              <a:rPr lang="es-MX" b="1" dirty="0"/>
              <a:t> </a:t>
            </a:r>
            <a:r>
              <a:rPr lang="es-MX" b="1" dirty="0" err="1"/>
              <a:t>downtown</a:t>
            </a:r>
            <a:r>
              <a:rPr lang="es-MX" b="1" dirty="0"/>
              <a:t>? </a:t>
            </a:r>
          </a:p>
          <a:p>
            <a:r>
              <a:rPr lang="es-MX" dirty="0"/>
              <a:t>Listen and </a:t>
            </a:r>
            <a:r>
              <a:rPr lang="es-MX" dirty="0" err="1"/>
              <a:t>repeat</a:t>
            </a:r>
            <a:r>
              <a:rPr lang="es-MX" dirty="0"/>
              <a:t>. </a:t>
            </a:r>
          </a:p>
          <a:p>
            <a:r>
              <a:rPr lang="es-MX" dirty="0"/>
              <a:t>Role </a:t>
            </a:r>
            <a:r>
              <a:rPr lang="es-MX" dirty="0" err="1"/>
              <a:t>play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a </a:t>
            </a:r>
            <a:r>
              <a:rPr lang="es-MX" dirty="0" err="1"/>
              <a:t>partner</a:t>
            </a:r>
            <a:endParaRPr lang="es-MX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EAA6483-9BB7-9D01-CBB4-5F08EB7486A5}"/>
              </a:ext>
            </a:extLst>
          </p:cNvPr>
          <p:cNvGrpSpPr/>
          <p:nvPr/>
        </p:nvGrpSpPr>
        <p:grpSpPr>
          <a:xfrm>
            <a:off x="37322" y="3359021"/>
            <a:ext cx="6820678" cy="5822303"/>
            <a:chOff x="37322" y="3359021"/>
            <a:chExt cx="6820678" cy="582230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0395E438-1054-C28F-D362-B945658D1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5F4"/>
                </a:clrFrom>
                <a:clrTo>
                  <a:srgbClr val="F9F5F4">
                    <a:alpha val="0"/>
                  </a:srgbClr>
                </a:clrTo>
              </a:clrChange>
            </a:blip>
            <a:srcRect l="10339" t="23381" r="54154" b="17089"/>
            <a:stretch/>
          </p:blipFill>
          <p:spPr>
            <a:xfrm>
              <a:off x="37322" y="3359021"/>
              <a:ext cx="6680719" cy="5822303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9A10C57A-5456-A83D-525C-FF731D09656B}"/>
                </a:ext>
              </a:extLst>
            </p:cNvPr>
            <p:cNvSpPr/>
            <p:nvPr/>
          </p:nvSpPr>
          <p:spPr>
            <a:xfrm>
              <a:off x="5822302" y="6438122"/>
              <a:ext cx="1035698" cy="27058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2F80D50-2CEF-E092-112D-DD2469C140E9}"/>
                </a:ext>
              </a:extLst>
            </p:cNvPr>
            <p:cNvSpPr/>
            <p:nvPr/>
          </p:nvSpPr>
          <p:spPr>
            <a:xfrm>
              <a:off x="6254619" y="4631094"/>
              <a:ext cx="603381" cy="18816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AA77004B-4D84-07B2-94AE-A592E9CD87FD}"/>
                </a:ext>
              </a:extLst>
            </p:cNvPr>
            <p:cNvSpPr/>
            <p:nvPr/>
          </p:nvSpPr>
          <p:spPr>
            <a:xfrm>
              <a:off x="5772537" y="5119397"/>
              <a:ext cx="603381" cy="553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B8AD538-DD02-8D09-1EFD-9DBAC382B6DE}"/>
                </a:ext>
              </a:extLst>
            </p:cNvPr>
            <p:cNvSpPr/>
            <p:nvPr/>
          </p:nvSpPr>
          <p:spPr>
            <a:xfrm>
              <a:off x="6092888" y="5626360"/>
              <a:ext cx="603381" cy="811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1ACA5E4-27D7-45DA-1899-B8088859F7C4}"/>
                </a:ext>
              </a:extLst>
            </p:cNvPr>
            <p:cNvSpPr/>
            <p:nvPr/>
          </p:nvSpPr>
          <p:spPr>
            <a:xfrm>
              <a:off x="5853403" y="4061927"/>
              <a:ext cx="1004597" cy="566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4AB285A7-AAB8-6A49-FAE0-E5F29885809D}"/>
                </a:ext>
              </a:extLst>
            </p:cNvPr>
            <p:cNvSpPr/>
            <p:nvPr/>
          </p:nvSpPr>
          <p:spPr>
            <a:xfrm>
              <a:off x="5859624" y="5091405"/>
              <a:ext cx="503854" cy="5816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4FFF38FB-814C-6F1F-1FF1-121FC396E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59" t="23381" r="25357" b="19358"/>
          <a:stretch/>
        </p:blipFill>
        <p:spPr>
          <a:xfrm>
            <a:off x="3981063" y="466531"/>
            <a:ext cx="2876938" cy="3172408"/>
          </a:xfrm>
          <a:prstGeom prst="rect">
            <a:avLst/>
          </a:prstGeom>
        </p:spPr>
      </p:pic>
      <p:pic>
        <p:nvPicPr>
          <p:cNvPr id="2" name="IC5_L0_Unit 07 Pg 044 Ex 02 Conversation">
            <a:hlinkClick r:id="" action="ppaction://media"/>
            <a:extLst>
              <a:ext uri="{FF2B5EF4-FFF2-40B4-BE49-F238E27FC236}">
                <a16:creationId xmlns:a16="http://schemas.microsoft.com/office/drawing/2014/main" id="{6E2882A0-8396-23E5-5609-75AB2E7376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6355" y="2009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</TotalTime>
  <Words>229</Words>
  <Application>Microsoft Office PowerPoint</Application>
  <PresentationFormat>Carta (216 x 279 mm)</PresentationFormat>
  <Paragraphs>30</Paragraphs>
  <Slides>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javier puente</cp:lastModifiedBy>
  <cp:revision>42</cp:revision>
  <dcterms:created xsi:type="dcterms:W3CDTF">2021-03-02T03:36:50Z</dcterms:created>
  <dcterms:modified xsi:type="dcterms:W3CDTF">2022-05-16T16:40:04Z</dcterms:modified>
</cp:coreProperties>
</file>