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05" r:id="rId3"/>
    <p:sldId id="307" r:id="rId4"/>
    <p:sldId id="289" r:id="rId5"/>
    <p:sldId id="306" r:id="rId6"/>
    <p:sldId id="295" r:id="rId7"/>
    <p:sldId id="298" r:id="rId8"/>
    <p:sldId id="312" r:id="rId9"/>
    <p:sldId id="313" r:id="rId10"/>
    <p:sldId id="308" r:id="rId11"/>
    <p:sldId id="304" r:id="rId12"/>
    <p:sldId id="310" r:id="rId13"/>
    <p:sldId id="309" r:id="rId14"/>
    <p:sldId id="311" r:id="rId15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10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5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4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7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24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06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97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EF59-D6B3-4F2A-A154-9BD579BDA63F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4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27947" TargetMode="External"/><Relationship Id="rId2" Type="http://schemas.openxmlformats.org/officeDocument/2006/relationships/hyperlink" Target="https://wordwall.net/es/resource/1757450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8679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salón..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8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5840472"/>
            <a:ext cx="9134412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describe places.</a:t>
            </a:r>
          </a:p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a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41A5D1-E802-185F-A6F2-B46815513125}"/>
              </a:ext>
            </a:extLst>
          </p:cNvPr>
          <p:cNvSpPr txBox="1"/>
          <p:nvPr/>
        </p:nvSpPr>
        <p:spPr>
          <a:xfrm>
            <a:off x="858129" y="4795298"/>
            <a:ext cx="7357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place 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lang="es-MX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211,585 Hair Stylist Stock Photos, Pictures &amp; Royalty-Free Images - iStock">
            <a:extLst>
              <a:ext uri="{FF2B5EF4-FFF2-40B4-BE49-F238E27FC236}">
                <a16:creationId xmlns:a16="http://schemas.microsoft.com/office/drawing/2014/main" id="{0C4DA2A9-F35A-1262-B4DB-738CB8D0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66" y="2006404"/>
            <a:ext cx="4312627" cy="28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7F40D6-825D-7153-2C35-A2B0B46EC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8" t="38849" r="28769" b="22841"/>
          <a:stretch/>
        </p:blipFill>
        <p:spPr>
          <a:xfrm>
            <a:off x="309490" y="661181"/>
            <a:ext cx="8131126" cy="55848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E2742DB-DB6B-D834-15CA-A1E5863E3603}"/>
              </a:ext>
            </a:extLst>
          </p:cNvPr>
          <p:cNvSpPr txBox="1"/>
          <p:nvPr/>
        </p:nvSpPr>
        <p:spPr>
          <a:xfrm>
            <a:off x="4445391" y="773723"/>
            <a:ext cx="1893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Workbook</a:t>
            </a:r>
            <a:r>
              <a:rPr lang="es-MX" sz="2000" dirty="0"/>
              <a:t> </a:t>
            </a:r>
            <a:r>
              <a:rPr lang="es-MX" sz="2000" dirty="0" err="1"/>
              <a:t>pg</a:t>
            </a:r>
            <a:r>
              <a:rPr lang="es-MX" sz="2000" dirty="0"/>
              <a:t> 48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8F3D99-D551-7808-2406-3D2A5B01735C}"/>
              </a:ext>
            </a:extLst>
          </p:cNvPr>
          <p:cNvSpPr txBox="1"/>
          <p:nvPr/>
        </p:nvSpPr>
        <p:spPr>
          <a:xfrm>
            <a:off x="0" y="-31539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20297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78D696C-B889-D4CF-55B9-DB88D5ACE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9" t="23434" r="23693" b="21474"/>
          <a:stretch/>
        </p:blipFill>
        <p:spPr>
          <a:xfrm>
            <a:off x="28133" y="844060"/>
            <a:ext cx="9003325" cy="58380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7F9E49-7782-ABEA-06C1-8FFB704B0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9" t="18053" r="23693" b="77675"/>
          <a:stretch/>
        </p:blipFill>
        <p:spPr>
          <a:xfrm>
            <a:off x="0" y="39856"/>
            <a:ext cx="8539090" cy="4243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8D4C529-6E13-6FBF-6309-D2F9DBD4DE68}"/>
              </a:ext>
            </a:extLst>
          </p:cNvPr>
          <p:cNvSpPr txBox="1"/>
          <p:nvPr/>
        </p:nvSpPr>
        <p:spPr>
          <a:xfrm>
            <a:off x="0" y="267285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43</a:t>
            </a:r>
          </a:p>
        </p:txBody>
      </p:sp>
    </p:spTree>
    <p:extLst>
      <p:ext uri="{BB962C8B-B14F-4D97-AF65-F5344CB8AC3E}">
        <p14:creationId xmlns:p14="http://schemas.microsoft.com/office/powerpoint/2010/main" val="52111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BD1CC1-47A7-947B-8175-F4C1C5C45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7" t="9297" r="46153" b="14359"/>
          <a:stretch/>
        </p:blipFill>
        <p:spPr>
          <a:xfrm>
            <a:off x="297955" y="548640"/>
            <a:ext cx="8170795" cy="63093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8E1922-26DE-6D6A-FFF7-186BFBACB783}"/>
              </a:ext>
            </a:extLst>
          </p:cNvPr>
          <p:cNvSpPr txBox="1"/>
          <p:nvPr/>
        </p:nvSpPr>
        <p:spPr>
          <a:xfrm>
            <a:off x="-28136" y="-14065"/>
            <a:ext cx="908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place.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guesses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place.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122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9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27D4C5-EF43-B55D-BE65-EBBCF899E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9" t="16685" r="8616" b="15454"/>
          <a:stretch/>
        </p:blipFill>
        <p:spPr>
          <a:xfrm>
            <a:off x="253218" y="801858"/>
            <a:ext cx="8567225" cy="58662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66616CF-D60D-D0AC-588B-2DE1456B6FF1}"/>
              </a:ext>
            </a:extLst>
          </p:cNvPr>
          <p:cNvSpPr txBox="1"/>
          <p:nvPr/>
        </p:nvSpPr>
        <p:spPr>
          <a:xfrm>
            <a:off x="0" y="0"/>
            <a:ext cx="5482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/>
              <a:t>Speaking</a:t>
            </a:r>
            <a:r>
              <a:rPr lang="es-MX" sz="2400" b="1" dirty="0"/>
              <a:t> </a:t>
            </a:r>
            <a:r>
              <a:rPr lang="es-MX" sz="2400" b="1" dirty="0" err="1"/>
              <a:t>activity</a:t>
            </a:r>
            <a:endParaRPr lang="es-MX" sz="2400" b="1" dirty="0"/>
          </a:p>
          <a:p>
            <a:r>
              <a:rPr lang="es-MX" dirty="0" err="1"/>
              <a:t>Where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city</a:t>
            </a:r>
            <a:r>
              <a:rPr lang="es-MX" dirty="0"/>
              <a:t> are </a:t>
            </a:r>
            <a:r>
              <a:rPr lang="es-MX" dirty="0" err="1"/>
              <a:t>these</a:t>
            </a:r>
            <a:r>
              <a:rPr lang="es-MX" dirty="0"/>
              <a:t> places?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122</a:t>
            </a:r>
          </a:p>
        </p:txBody>
      </p:sp>
    </p:spTree>
    <p:extLst>
      <p:ext uri="{BB962C8B-B14F-4D97-AF65-F5344CB8AC3E}">
        <p14:creationId xmlns:p14="http://schemas.microsoft.com/office/powerpoint/2010/main" val="33384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2B29C0-250A-063A-5FB9-B8355A93FB2D}"/>
              </a:ext>
            </a:extLst>
          </p:cNvPr>
          <p:cNvSpPr txBox="1"/>
          <p:nvPr/>
        </p:nvSpPr>
        <p:spPr>
          <a:xfrm>
            <a:off x="0" y="66643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https://wordwall.net/es/resource/17574500</a:t>
            </a:r>
            <a:endParaRPr lang="es-MX" dirty="0"/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8035F1-9DD4-C253-A743-BF9337F85380}"/>
              </a:ext>
            </a:extLst>
          </p:cNvPr>
          <p:cNvSpPr txBox="1"/>
          <p:nvPr/>
        </p:nvSpPr>
        <p:spPr>
          <a:xfrm>
            <a:off x="49235" y="33955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https://wordwall.net/es/resource/5427947</a:t>
            </a:r>
            <a:endParaRPr lang="es-MX" dirty="0"/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E6F33C-32F8-839B-7CCD-BBF8670CB350}"/>
              </a:ext>
            </a:extLst>
          </p:cNvPr>
          <p:cNvSpPr txBox="1"/>
          <p:nvPr/>
        </p:nvSpPr>
        <p:spPr>
          <a:xfrm>
            <a:off x="0" y="0"/>
            <a:ext cx="37188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Online </a:t>
            </a:r>
            <a:r>
              <a:rPr lang="es-MX" sz="2400" b="1" dirty="0" err="1"/>
              <a:t>Practice</a:t>
            </a:r>
            <a:endParaRPr lang="es-MX" sz="2400" b="1" dirty="0"/>
          </a:p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links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DE5411-0250-2E5B-A90B-C925AEBD159B}"/>
              </a:ext>
            </a:extLst>
          </p:cNvPr>
          <p:cNvSpPr txBox="1"/>
          <p:nvPr/>
        </p:nvSpPr>
        <p:spPr>
          <a:xfrm>
            <a:off x="0" y="1074392"/>
            <a:ext cx="4621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DD0FA7-67B0-BDDB-79E8-382B809F155C}"/>
              </a:ext>
            </a:extLst>
          </p:cNvPr>
          <p:cNvSpPr txBox="1"/>
          <p:nvPr/>
        </p:nvSpPr>
        <p:spPr>
          <a:xfrm>
            <a:off x="96128" y="3716770"/>
            <a:ext cx="4621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DA7D6462-58BF-A773-7F6B-03C2CEAFB62E}"/>
              </a:ext>
            </a:extLst>
          </p:cNvPr>
          <p:cNvSpPr/>
          <p:nvPr/>
        </p:nvSpPr>
        <p:spPr>
          <a:xfrm>
            <a:off x="126609" y="1434905"/>
            <a:ext cx="787791" cy="168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46C5FDDD-0E0B-6AC3-E9B4-80397D350EDE}"/>
              </a:ext>
            </a:extLst>
          </p:cNvPr>
          <p:cNvSpPr/>
          <p:nvPr/>
        </p:nvSpPr>
        <p:spPr>
          <a:xfrm>
            <a:off x="124263" y="4049150"/>
            <a:ext cx="787791" cy="168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468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A69F5F-D6E6-E334-35D7-CAAEA999164C}"/>
              </a:ext>
            </a:extLst>
          </p:cNvPr>
          <p:cNvSpPr txBox="1"/>
          <p:nvPr/>
        </p:nvSpPr>
        <p:spPr>
          <a:xfrm>
            <a:off x="0" y="-31539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AND ACTIVITIES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CDECCD-4407-6EED-5ADA-4E97B5A14C9F}"/>
              </a:ext>
            </a:extLst>
          </p:cNvPr>
          <p:cNvSpPr txBox="1"/>
          <p:nvPr/>
        </p:nvSpPr>
        <p:spPr>
          <a:xfrm>
            <a:off x="0" y="520505"/>
            <a:ext cx="343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the</a:t>
            </a:r>
            <a:r>
              <a:rPr lang="es-MX" dirty="0"/>
              <a:t> places and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pictures</a:t>
            </a:r>
            <a:r>
              <a:rPr lang="es-MX" dirty="0"/>
              <a:t>.</a:t>
            </a:r>
          </a:p>
        </p:txBody>
      </p:sp>
      <p:pic>
        <p:nvPicPr>
          <p:cNvPr id="2050" name="Picture 2" descr="We Compared the Bushwick Area's Grocery Stores So You Don't Have To :  Bushwick Daily">
            <a:extLst>
              <a:ext uri="{FF2B5EF4-FFF2-40B4-BE49-F238E27FC236}">
                <a16:creationId xmlns:a16="http://schemas.microsoft.com/office/drawing/2014/main" id="{808E0FDB-A488-2B0D-3441-0207CC97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2" y="1055077"/>
            <a:ext cx="2512555" cy="16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 to open its first-ever clothing store at a California mall | Retail  News | Al Jazeera">
            <a:extLst>
              <a:ext uri="{FF2B5EF4-FFF2-40B4-BE49-F238E27FC236}">
                <a16:creationId xmlns:a16="http://schemas.microsoft.com/office/drawing/2014/main" id="{B2C06186-A58E-C347-85CC-A91375BAA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7" b="4988"/>
          <a:stretch/>
        </p:blipFill>
        <p:spPr bwMode="auto">
          <a:xfrm>
            <a:off x="281353" y="2939272"/>
            <a:ext cx="2489982" cy="16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ORESBY LAUNDROMAT - Fast Dryers &amp; Large washer,">
            <a:extLst>
              <a:ext uri="{FF2B5EF4-FFF2-40B4-BE49-F238E27FC236}">
                <a16:creationId xmlns:a16="http://schemas.microsoft.com/office/drawing/2014/main" id="{89958C58-49CD-45B6-D189-7224F838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0" y="4881489"/>
            <a:ext cx="2489982" cy="18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erryWhite Chemmart - Hallett Cove Shopping Centre">
            <a:extLst>
              <a:ext uri="{FF2B5EF4-FFF2-40B4-BE49-F238E27FC236}">
                <a16:creationId xmlns:a16="http://schemas.microsoft.com/office/drawing/2014/main" id="{E3F8C02B-0F00-7D22-A6B7-4641AEDB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58" y="1063650"/>
            <a:ext cx="2531158" cy="16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tationery shelving /wall shelving display with slatwall panels / peg  panels and peghooks / slatw… | Stationery store design, Store design  boutique, Stationary shop">
            <a:extLst>
              <a:ext uri="{FF2B5EF4-FFF2-40B4-BE49-F238E27FC236}">
                <a16:creationId xmlns:a16="http://schemas.microsoft.com/office/drawing/2014/main" id="{7CFF832F-6E6A-679A-6C38-3EADC79CE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b="10840"/>
          <a:stretch/>
        </p:blipFill>
        <p:spPr bwMode="auto">
          <a:xfrm>
            <a:off x="6302321" y="2955172"/>
            <a:ext cx="2532185" cy="165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oto de Bold Butchery &amp; Grill, Isla de Vancouver: Bold Butchery - Meat  Counter - Tripadvisor">
            <a:extLst>
              <a:ext uri="{FF2B5EF4-FFF2-40B4-BE49-F238E27FC236}">
                <a16:creationId xmlns:a16="http://schemas.microsoft.com/office/drawing/2014/main" id="{E31AF7F3-CF83-13C7-03FB-DC3AA5A7E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9" r="13155"/>
          <a:stretch/>
        </p:blipFill>
        <p:spPr bwMode="auto">
          <a:xfrm>
            <a:off x="6313611" y="4951828"/>
            <a:ext cx="2534967" cy="17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0DE3A88-6820-7D79-98B3-FD3F0AB0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462791"/>
              </p:ext>
            </p:extLst>
          </p:nvPr>
        </p:nvGraphicFramePr>
        <p:xfrm>
          <a:off x="3235568" y="1083212"/>
          <a:ext cx="2700997" cy="558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997">
                  <a:extLst>
                    <a:ext uri="{9D8B030D-6E8A-4147-A177-3AD203B41FA5}">
                      <a16:colId xmlns:a16="http://schemas.microsoft.com/office/drawing/2014/main" val="1343622714"/>
                    </a:ext>
                  </a:extLst>
                </a:gridCol>
              </a:tblGrid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stationary</a:t>
                      </a:r>
                      <a:r>
                        <a:rPr lang="es-MX" sz="2800" b="1" dirty="0">
                          <a:solidFill>
                            <a:schemeClr val="tx1"/>
                          </a:solidFill>
                        </a:rPr>
                        <a:t> store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96195"/>
                  </a:ext>
                </a:extLst>
              </a:tr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clothing</a:t>
                      </a:r>
                      <a:r>
                        <a:rPr lang="es-MX" sz="2800" b="1" dirty="0">
                          <a:solidFill>
                            <a:schemeClr val="tx1"/>
                          </a:solidFill>
                        </a:rPr>
                        <a:t> store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243545"/>
                  </a:ext>
                </a:extLst>
              </a:tr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laundormat</a:t>
                      </a:r>
                      <a:endParaRPr lang="es-MX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001005"/>
                  </a:ext>
                </a:extLst>
              </a:tr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grocery</a:t>
                      </a:r>
                      <a:r>
                        <a:rPr lang="es-MX" sz="2800" b="1" dirty="0">
                          <a:solidFill>
                            <a:schemeClr val="tx1"/>
                          </a:solidFill>
                        </a:rPr>
                        <a:t> store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625169"/>
                  </a:ext>
                </a:extLst>
              </a:tr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butchery</a:t>
                      </a:r>
                      <a:endParaRPr lang="es-MX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34803"/>
                  </a:ext>
                </a:extLst>
              </a:tr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</a:rPr>
                        <a:t>drugstore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7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20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C977D8-58EB-F0C7-B151-C4AEFED8B804}"/>
              </a:ext>
            </a:extLst>
          </p:cNvPr>
          <p:cNvSpPr txBox="1"/>
          <p:nvPr/>
        </p:nvSpPr>
        <p:spPr>
          <a:xfrm>
            <a:off x="0" y="-31539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AND ACTIVITIES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4253BA-76F5-7BBB-092B-3E28C7F61B7C}"/>
              </a:ext>
            </a:extLst>
          </p:cNvPr>
          <p:cNvSpPr txBox="1"/>
          <p:nvPr/>
        </p:nvSpPr>
        <p:spPr>
          <a:xfrm>
            <a:off x="0" y="520505"/>
            <a:ext cx="343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the</a:t>
            </a:r>
            <a:r>
              <a:rPr lang="es-MX" dirty="0"/>
              <a:t> places and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pictures</a:t>
            </a:r>
            <a:r>
              <a:rPr lang="es-MX" dirty="0"/>
              <a:t>.</a:t>
            </a:r>
          </a:p>
        </p:txBody>
      </p:sp>
      <p:pic>
        <p:nvPicPr>
          <p:cNvPr id="5" name="Picture 4" descr="The changing face of filling stations | Delivered | Global">
            <a:extLst>
              <a:ext uri="{FF2B5EF4-FFF2-40B4-BE49-F238E27FC236}">
                <a16:creationId xmlns:a16="http://schemas.microsoft.com/office/drawing/2014/main" id="{D448CBEA-5904-1AD8-945C-23B9C09B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6" y="3012242"/>
            <a:ext cx="2588455" cy="17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ever sleeping public library in Antalya: Cemil Meriç Kütüphanesi | Live In  Antalya">
            <a:extLst>
              <a:ext uri="{FF2B5EF4-FFF2-40B4-BE49-F238E27FC236}">
                <a16:creationId xmlns:a16="http://schemas.microsoft.com/office/drawing/2014/main" id="{4F28E99D-5700-C2E3-C3FE-29031BE1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5" y="4947451"/>
            <a:ext cx="2602523" cy="16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msil Baseball Stadium (Seúl) - 2022 Lo que se debe saber antes de viajar  - Tripadvisor">
            <a:extLst>
              <a:ext uri="{FF2B5EF4-FFF2-40B4-BE49-F238E27FC236}">
                <a16:creationId xmlns:a16="http://schemas.microsoft.com/office/drawing/2014/main" id="{0633A6FB-6632-C63A-BEA7-35EA34DA4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041008"/>
            <a:ext cx="2550941" cy="18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otary Picnic Park - The City of Red Deer">
            <a:extLst>
              <a:ext uri="{FF2B5EF4-FFF2-40B4-BE49-F238E27FC236}">
                <a16:creationId xmlns:a16="http://schemas.microsoft.com/office/drawing/2014/main" id="{4AA003DE-3452-5773-0117-E308F623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55" y="1017562"/>
            <a:ext cx="2574094" cy="18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e Difference Between Dry Cleaning and Laundry Orlando, FL">
            <a:extLst>
              <a:ext uri="{FF2B5EF4-FFF2-40B4-BE49-F238E27FC236}">
                <a16:creationId xmlns:a16="http://schemas.microsoft.com/office/drawing/2014/main" id="{8449BE6C-6FC3-8A6C-44BB-67537487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86" y="2977073"/>
            <a:ext cx="2612195" cy="18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erpa Haberdashery - Lewisham Local">
            <a:extLst>
              <a:ext uri="{FF2B5EF4-FFF2-40B4-BE49-F238E27FC236}">
                <a16:creationId xmlns:a16="http://schemas.microsoft.com/office/drawing/2014/main" id="{EF846032-F235-6665-8BB0-CC78C92F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34" y="4950068"/>
            <a:ext cx="2614247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a 4">
            <a:extLst>
              <a:ext uri="{FF2B5EF4-FFF2-40B4-BE49-F238E27FC236}">
                <a16:creationId xmlns:a16="http://schemas.microsoft.com/office/drawing/2014/main" id="{7BE4AF5C-4958-DDFC-28DF-D2F14FBF7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89544"/>
              </p:ext>
            </p:extLst>
          </p:nvPr>
        </p:nvGraphicFramePr>
        <p:xfrm>
          <a:off x="3235568" y="1083212"/>
          <a:ext cx="2700997" cy="558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997">
                  <a:extLst>
                    <a:ext uri="{9D8B030D-6E8A-4147-A177-3AD203B41FA5}">
                      <a16:colId xmlns:a16="http://schemas.microsoft.com/office/drawing/2014/main" val="1343622714"/>
                    </a:ext>
                  </a:extLst>
                </a:gridCol>
              </a:tblGrid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library</a:t>
                      </a:r>
                      <a:endParaRPr lang="es-MX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96195"/>
                  </a:ext>
                </a:extLst>
              </a:tr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cleaner</a:t>
                      </a:r>
                      <a:endParaRPr lang="es-MX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243545"/>
                  </a:ext>
                </a:extLst>
              </a:tr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haberdashery</a:t>
                      </a:r>
                      <a:endParaRPr lang="es-MX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001005"/>
                  </a:ext>
                </a:extLst>
              </a:tr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park</a:t>
                      </a:r>
                      <a:endParaRPr lang="es-MX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625169"/>
                  </a:ext>
                </a:extLst>
              </a:tr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</a:rPr>
                        <a:t>gas </a:t>
                      </a:r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station</a:t>
                      </a:r>
                      <a:endParaRPr lang="es-MX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34803"/>
                  </a:ext>
                </a:extLst>
              </a:tr>
              <a:tr h="93081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</a:rPr>
                        <a:t>stadium</a:t>
                      </a:r>
                      <a:endParaRPr lang="es-MX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7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97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0" y="-31539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AND ACTIVITIES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B115D43-1BE3-C720-2E05-30DCB5D44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3" t="39597" r="51276" b="36557"/>
          <a:stretch/>
        </p:blipFill>
        <p:spPr>
          <a:xfrm>
            <a:off x="168810" y="1350499"/>
            <a:ext cx="8876714" cy="526131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3E5AE4D-E99A-356F-7E48-EF475ACB8EC5}"/>
              </a:ext>
            </a:extLst>
          </p:cNvPr>
          <p:cNvSpPr txBox="1"/>
          <p:nvPr/>
        </p:nvSpPr>
        <p:spPr>
          <a:xfrm>
            <a:off x="0" y="520505"/>
            <a:ext cx="8505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the</a:t>
            </a:r>
            <a:r>
              <a:rPr lang="es-MX" dirty="0"/>
              <a:t> places and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definitions</a:t>
            </a:r>
            <a:r>
              <a:rPr lang="es-MX" dirty="0"/>
              <a:t>. </a:t>
            </a:r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ask</a:t>
            </a:r>
            <a:r>
              <a:rPr lang="es-MX" dirty="0"/>
              <a:t> and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a </a:t>
            </a:r>
            <a:r>
              <a:rPr lang="es-MX" dirty="0" err="1"/>
              <a:t>partner</a:t>
            </a:r>
            <a:r>
              <a:rPr lang="es-MX" dirty="0"/>
              <a:t>. </a:t>
            </a:r>
          </a:p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50</a:t>
            </a:r>
          </a:p>
        </p:txBody>
      </p:sp>
    </p:spTree>
    <p:extLst>
      <p:ext uri="{BB962C8B-B14F-4D97-AF65-F5344CB8AC3E}">
        <p14:creationId xmlns:p14="http://schemas.microsoft.com/office/powerpoint/2010/main" val="391183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D37C50-A02D-24B9-9A10-78973B1A7ABC}"/>
              </a:ext>
            </a:extLst>
          </p:cNvPr>
          <p:cNvSpPr txBox="1"/>
          <p:nvPr/>
        </p:nvSpPr>
        <p:spPr>
          <a:xfrm>
            <a:off x="0" y="-31539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AND ACTIVITIES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A3B93E-8432-DAE7-4A09-CF2EC497A248}"/>
              </a:ext>
            </a:extLst>
          </p:cNvPr>
          <p:cNvSpPr txBox="1"/>
          <p:nvPr/>
        </p:nvSpPr>
        <p:spPr>
          <a:xfrm>
            <a:off x="0" y="520505"/>
            <a:ext cx="5477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place.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50 ex 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B8C152-D691-842C-018C-4B2FF0528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1" t="68875" r="54096" b="25826"/>
          <a:stretch/>
        </p:blipFill>
        <p:spPr>
          <a:xfrm>
            <a:off x="98473" y="1547448"/>
            <a:ext cx="8736037" cy="5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5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 Things You Should Never Do at a Butcher Shop | Taste of Home">
            <a:extLst>
              <a:ext uri="{FF2B5EF4-FFF2-40B4-BE49-F238E27FC236}">
                <a16:creationId xmlns:a16="http://schemas.microsoft.com/office/drawing/2014/main" id="{82B9FB93-37E1-F961-2A56-781B82B09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2" y="1041007"/>
            <a:ext cx="2537057" cy="18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787F02D-B754-E738-EBA0-C2BFB7C4584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AND ACTIVITIES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E79048-5CC2-A8B9-F6B0-13261FFB3700}"/>
              </a:ext>
            </a:extLst>
          </p:cNvPr>
          <p:cNvSpPr txBox="1"/>
          <p:nvPr/>
        </p:nvSpPr>
        <p:spPr>
          <a:xfrm>
            <a:off x="140677" y="590842"/>
            <a:ext cx="435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places are </a:t>
            </a:r>
            <a:r>
              <a:rPr lang="es-MX" dirty="0" err="1"/>
              <a:t>these</a:t>
            </a:r>
            <a:r>
              <a:rPr lang="es-MX" dirty="0"/>
              <a:t>? Describe </a:t>
            </a:r>
            <a:r>
              <a:rPr lang="es-MX" dirty="0" err="1"/>
              <a:t>each</a:t>
            </a:r>
            <a:r>
              <a:rPr lang="es-MX" dirty="0"/>
              <a:t> place.</a:t>
            </a:r>
          </a:p>
        </p:txBody>
      </p:sp>
      <p:pic>
        <p:nvPicPr>
          <p:cNvPr id="12" name="Picture 4" descr="Remo Controversia tabaco papeleria imagenes Rugido Derivar Mayor">
            <a:extLst>
              <a:ext uri="{FF2B5EF4-FFF2-40B4-BE49-F238E27FC236}">
                <a16:creationId xmlns:a16="http://schemas.microsoft.com/office/drawing/2014/main" id="{B8B408F1-45AB-CD6B-0DC3-0A2CFD6B1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8"/>
          <a:stretch/>
        </p:blipFill>
        <p:spPr bwMode="auto">
          <a:xfrm>
            <a:off x="182441" y="2981767"/>
            <a:ext cx="2617030" cy="1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otary Picnic Park - The City of Red Deer">
            <a:extLst>
              <a:ext uri="{FF2B5EF4-FFF2-40B4-BE49-F238E27FC236}">
                <a16:creationId xmlns:a16="http://schemas.microsoft.com/office/drawing/2014/main" id="{FF5847B8-A867-C94D-8C56-E5C67F48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" y="4949481"/>
            <a:ext cx="2602227" cy="18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1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The Difference Between Dry Cleaning and Laundry Orlando, FL">
            <a:extLst>
              <a:ext uri="{FF2B5EF4-FFF2-40B4-BE49-F238E27FC236}">
                <a16:creationId xmlns:a16="http://schemas.microsoft.com/office/drawing/2014/main" id="{762E0AA5-CA2E-565A-BBF9-0FE92A77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2892665"/>
            <a:ext cx="2612195" cy="18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erpa Haberdashery - Lewisham Local">
            <a:extLst>
              <a:ext uri="{FF2B5EF4-FFF2-40B4-BE49-F238E27FC236}">
                <a16:creationId xmlns:a16="http://schemas.microsoft.com/office/drawing/2014/main" id="{6F4A5D0E-4C7B-DEEA-BF0C-EFD134BEC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1" y="4865660"/>
            <a:ext cx="2614247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F2C12B0-2268-8063-CE92-4F6D197D1F6B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AND ACTIVITIES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C186E5-160E-1142-59DC-F14466FE9468}"/>
              </a:ext>
            </a:extLst>
          </p:cNvPr>
          <p:cNvSpPr txBox="1"/>
          <p:nvPr/>
        </p:nvSpPr>
        <p:spPr>
          <a:xfrm>
            <a:off x="140677" y="590842"/>
            <a:ext cx="435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places are </a:t>
            </a:r>
            <a:r>
              <a:rPr lang="es-MX" dirty="0" err="1"/>
              <a:t>these</a:t>
            </a:r>
            <a:r>
              <a:rPr lang="es-MX" dirty="0"/>
              <a:t>? Describe </a:t>
            </a:r>
            <a:r>
              <a:rPr lang="es-MX" dirty="0" err="1"/>
              <a:t>each</a:t>
            </a:r>
            <a:r>
              <a:rPr lang="es-MX" dirty="0"/>
              <a:t> place.</a:t>
            </a:r>
          </a:p>
        </p:txBody>
      </p:sp>
      <p:pic>
        <p:nvPicPr>
          <p:cNvPr id="6146" name="Picture 2" descr="How secure are today's ATMs? 5 questions answered">
            <a:extLst>
              <a:ext uri="{FF2B5EF4-FFF2-40B4-BE49-F238E27FC236}">
                <a16:creationId xmlns:a16="http://schemas.microsoft.com/office/drawing/2014/main" id="{C07FB5B8-EEBB-96B9-732F-73A44EC0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942535"/>
            <a:ext cx="2588456" cy="1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7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FBB94E-F9E4-8352-C91C-28B44411DAAB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AND ACTIVITIES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EA48CE-47E5-6C45-8D60-05C69B8CADFF}"/>
              </a:ext>
            </a:extLst>
          </p:cNvPr>
          <p:cNvSpPr txBox="1"/>
          <p:nvPr/>
        </p:nvSpPr>
        <p:spPr>
          <a:xfrm>
            <a:off x="140677" y="590842"/>
            <a:ext cx="435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places are </a:t>
            </a:r>
            <a:r>
              <a:rPr lang="es-MX" dirty="0" err="1"/>
              <a:t>these</a:t>
            </a:r>
            <a:r>
              <a:rPr lang="es-MX" dirty="0"/>
              <a:t>? Describe </a:t>
            </a:r>
            <a:r>
              <a:rPr lang="es-MX" dirty="0" err="1"/>
              <a:t>each</a:t>
            </a:r>
            <a:r>
              <a:rPr lang="es-MX" dirty="0"/>
              <a:t> place.</a:t>
            </a:r>
          </a:p>
        </p:txBody>
      </p:sp>
      <p:pic>
        <p:nvPicPr>
          <p:cNvPr id="7170" name="Picture 2" descr="Bakery Department | Whole Foods Market">
            <a:extLst>
              <a:ext uri="{FF2B5EF4-FFF2-40B4-BE49-F238E27FC236}">
                <a16:creationId xmlns:a16="http://schemas.microsoft.com/office/drawing/2014/main" id="{31ED990C-92D1-0EF1-C714-AA35D7201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t="-289"/>
          <a:stretch/>
        </p:blipFill>
        <p:spPr bwMode="auto">
          <a:xfrm>
            <a:off x="267286" y="1125415"/>
            <a:ext cx="2799470" cy="16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-International-Union-of-Cinemas-Calls-for-Open-Standards-in-the-Cinema-Industry  - AFAGA">
            <a:extLst>
              <a:ext uri="{FF2B5EF4-FFF2-40B4-BE49-F238E27FC236}">
                <a16:creationId xmlns:a16="http://schemas.microsoft.com/office/drawing/2014/main" id="{3E5EF411-AB5B-FABE-E2FA-BFF52DA8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3" y="3017372"/>
            <a:ext cx="2782692" cy="1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glesia Episcopal de Cristo - Wikipedia, la enciclopedia libre">
            <a:extLst>
              <a:ext uri="{FF2B5EF4-FFF2-40B4-BE49-F238E27FC236}">
                <a16:creationId xmlns:a16="http://schemas.microsoft.com/office/drawing/2014/main" id="{D1ABE26C-F674-2BAD-DE06-DEF7D718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4909624"/>
            <a:ext cx="2757268" cy="19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6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ork Pub">
            <a:extLst>
              <a:ext uri="{FF2B5EF4-FFF2-40B4-BE49-F238E27FC236}">
                <a16:creationId xmlns:a16="http://schemas.microsoft.com/office/drawing/2014/main" id="{D556DD7E-67C8-F6EC-7850-3A5E9234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973432"/>
            <a:ext cx="2686930" cy="178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720A0B1-B5BA-D65C-FBDC-8CEE6BD0AD2B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AND ACTIVITIES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CD7DB1-7FDB-74DD-FCCF-DFFD36CE6A94}"/>
              </a:ext>
            </a:extLst>
          </p:cNvPr>
          <p:cNvSpPr txBox="1"/>
          <p:nvPr/>
        </p:nvSpPr>
        <p:spPr>
          <a:xfrm>
            <a:off x="140677" y="590842"/>
            <a:ext cx="435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places are </a:t>
            </a:r>
            <a:r>
              <a:rPr lang="es-MX" dirty="0" err="1"/>
              <a:t>these</a:t>
            </a:r>
            <a:r>
              <a:rPr lang="es-MX" dirty="0"/>
              <a:t>? Describe </a:t>
            </a:r>
            <a:r>
              <a:rPr lang="es-MX" dirty="0" err="1"/>
              <a:t>each</a:t>
            </a:r>
            <a:r>
              <a:rPr lang="es-MX" dirty="0"/>
              <a:t> place.</a:t>
            </a:r>
          </a:p>
        </p:txBody>
      </p:sp>
      <p:pic>
        <p:nvPicPr>
          <p:cNvPr id="2052" name="Picture 4" descr="Gimnasio FNSI - FNSI">
            <a:extLst>
              <a:ext uri="{FF2B5EF4-FFF2-40B4-BE49-F238E27FC236}">
                <a16:creationId xmlns:a16="http://schemas.microsoft.com/office/drawing/2014/main" id="{3239EA3E-5DAA-7F08-E094-02E3C385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9" y="2875817"/>
            <a:ext cx="265952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munity Health Center | West Calcasieu Cameron Hospital">
            <a:extLst>
              <a:ext uri="{FF2B5EF4-FFF2-40B4-BE49-F238E27FC236}">
                <a16:creationId xmlns:a16="http://schemas.microsoft.com/office/drawing/2014/main" id="{0253C4B3-DC5F-18D9-E766-B8CEBB043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9" y="4752023"/>
            <a:ext cx="2619375" cy="19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82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2807</TotalTime>
  <Words>244</Words>
  <Application>Microsoft Office PowerPoint</Application>
  <PresentationFormat>Carta (216 x 279 mm)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javier puente</cp:lastModifiedBy>
  <cp:revision>99</cp:revision>
  <dcterms:created xsi:type="dcterms:W3CDTF">2020-12-15T01:15:47Z</dcterms:created>
  <dcterms:modified xsi:type="dcterms:W3CDTF">2022-06-10T17:40:42Z</dcterms:modified>
</cp:coreProperties>
</file>