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60" d="100"/>
          <a:sy n="60" d="100"/>
        </p:scale>
        <p:origin x="184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20/09/2022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1B9E2073-2340-B8BC-EDA4-A854EFC60E67}"/>
              </a:ext>
            </a:extLst>
          </p:cNvPr>
          <p:cNvSpPr/>
          <p:nvPr/>
        </p:nvSpPr>
        <p:spPr>
          <a:xfrm>
            <a:off x="3600450" y="6248400"/>
            <a:ext cx="3009900" cy="276225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A2.2</a:t>
            </a:r>
            <a:endParaRPr lang="es-ES" sz="1050" dirty="0"/>
          </a:p>
          <a:p>
            <a:pPr algn="ctr"/>
            <a:r>
              <a:rPr lang="es-ES" sz="1050" b="1" dirty="0"/>
              <a:t>TEACHER: MAYELA ALEJANDRA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1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207502D-52F4-4B7D-8693-A5F3B511A7DB}"/>
              </a:ext>
            </a:extLst>
          </p:cNvPr>
          <p:cNvSpPr/>
          <p:nvPr/>
        </p:nvSpPr>
        <p:spPr>
          <a:xfrm>
            <a:off x="176463" y="838252"/>
            <a:ext cx="6513095" cy="1854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Name of the project:</a:t>
            </a: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IT´S A REALLY GREAT PLACE TO VISIT!</a:t>
            </a:r>
          </a:p>
          <a:p>
            <a:pPr>
              <a:lnSpc>
                <a:spcPts val="14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Aim: Give Ss practice using adjectives, adverbs and modal verbs to describe and recommend a place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create a </a:t>
            </a:r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city guide for tourists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with information of an interesting place around the world. </a:t>
            </a: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 ppt. with the speaking presentation of your city guide.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INDIVIDUAL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city to talk about. 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9D19F26-4643-1AD2-13FB-290B172CEFE7}"/>
              </a:ext>
            </a:extLst>
          </p:cNvPr>
          <p:cNvSpPr txBox="1"/>
          <p:nvPr/>
        </p:nvSpPr>
        <p:spPr>
          <a:xfrm>
            <a:off x="174069" y="2598007"/>
            <a:ext cx="63687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shown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paragraph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(10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lines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min.)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creative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audio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City guide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tourists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guide,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brief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introduce the b</a:t>
            </a:r>
            <a:r>
              <a:rPr lang="en-US" altLang="es-MX" sz="12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eauty of the city that enchant and invite the reader imagine and desire to visit the city.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can use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complete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guide. 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attractions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has?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place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exciting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place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fun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Saturday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night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relaxing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place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Sunday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quiet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place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book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beautiful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área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dish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shouldn´t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miss?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dangerous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avoid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places are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crowded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excercise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outdoors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fun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free?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can´t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Remind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adjectives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describe a place),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and has,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adverbs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adjcetives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(a/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in case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singular)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connectors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and modal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can and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9500D78-8A0B-962B-EAD1-11589EBA59E8}"/>
              </a:ext>
            </a:extLst>
          </p:cNvPr>
          <p:cNvSpPr txBox="1"/>
          <p:nvPr/>
        </p:nvSpPr>
        <p:spPr>
          <a:xfrm>
            <a:off x="160359" y="6173171"/>
            <a:ext cx="51213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Example of a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city guide for tourists</a:t>
            </a:r>
            <a:endParaRPr lang="es-MX" sz="1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9B388F0-9B67-C5CA-651E-74365B824F36}"/>
              </a:ext>
            </a:extLst>
          </p:cNvPr>
          <p:cNvSpPr txBox="1"/>
          <p:nvPr/>
        </p:nvSpPr>
        <p:spPr>
          <a:xfrm>
            <a:off x="218362" y="6619166"/>
            <a:ext cx="342720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Saltillo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Beautiful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City,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it´s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it´s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quiet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located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Coahuila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Mexico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museums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monuments</a:t>
            </a:r>
            <a:r>
              <a:rPr lang="es-MX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es-MX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plazas and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some fancy stores, 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they are </a:t>
            </a:r>
            <a:r>
              <a:rPr lang="en-US" sz="1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very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cheap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desert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museum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fossils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dinosaur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skeletons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……………………………………………………………………………….</a:t>
            </a:r>
          </a:p>
        </p:txBody>
      </p:sp>
      <p:pic>
        <p:nvPicPr>
          <p:cNvPr id="1026" name="Picture 2" descr="One Saltillo Aeropuerto (Ramos Arizpe, México) : Hoteles en Ramos Arizpe -  Hoteles.com">
            <a:extLst>
              <a:ext uri="{FF2B5EF4-FFF2-40B4-BE49-F238E27FC236}">
                <a16:creationId xmlns:a16="http://schemas.microsoft.com/office/drawing/2014/main" id="{FC68383A-8E2E-EE8B-98EE-1FFA77200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" y="6477675"/>
            <a:ext cx="2481904" cy="228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971FDEE-295B-FC51-5EE7-049888E5F01B}"/>
              </a:ext>
            </a:extLst>
          </p:cNvPr>
          <p:cNvSpPr txBox="1"/>
          <p:nvPr/>
        </p:nvSpPr>
        <p:spPr>
          <a:xfrm>
            <a:off x="235240" y="6441745"/>
            <a:ext cx="331052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C000"/>
                </a:solidFill>
                <a:latin typeface="AR CHRISTY" panose="02000000000000000000" pitchFamily="2" charset="0"/>
              </a:rPr>
              <a:t>Saltillo </a:t>
            </a:r>
            <a:r>
              <a:rPr lang="es-MX" dirty="0" err="1">
                <a:solidFill>
                  <a:srgbClr val="FFC000"/>
                </a:solidFill>
                <a:latin typeface="AR CHRISTY" panose="02000000000000000000" pitchFamily="2" charset="0"/>
              </a:rPr>
              <a:t>is</a:t>
            </a:r>
            <a:r>
              <a:rPr lang="es-MX" dirty="0">
                <a:solidFill>
                  <a:srgbClr val="FFC000"/>
                </a:solidFill>
                <a:latin typeface="AR CHRISTY" panose="02000000000000000000" pitchFamily="2" charset="0"/>
              </a:rPr>
              <a:t> a </a:t>
            </a:r>
            <a:r>
              <a:rPr lang="es-MX" dirty="0" err="1">
                <a:solidFill>
                  <a:srgbClr val="FFC000"/>
                </a:solidFill>
                <a:latin typeface="AR CHRISTY" panose="02000000000000000000" pitchFamily="2" charset="0"/>
              </a:rPr>
              <a:t>great</a:t>
            </a:r>
            <a:r>
              <a:rPr lang="es-MX" dirty="0">
                <a:solidFill>
                  <a:srgbClr val="FFC000"/>
                </a:solidFill>
                <a:latin typeface="AR CHRISTY" panose="02000000000000000000" pitchFamily="2" charset="0"/>
              </a:rPr>
              <a:t>  place </a:t>
            </a:r>
            <a:r>
              <a:rPr lang="es-MX" dirty="0" err="1">
                <a:solidFill>
                  <a:srgbClr val="FFC000"/>
                </a:solidFill>
                <a:latin typeface="AR CHRISTY" panose="02000000000000000000" pitchFamily="2" charset="0"/>
              </a:rPr>
              <a:t>to</a:t>
            </a:r>
            <a:r>
              <a:rPr lang="es-MX" dirty="0">
                <a:solidFill>
                  <a:srgbClr val="FFC000"/>
                </a:solidFill>
                <a:latin typeface="AR CHRISTY" panose="02000000000000000000" pitchFamily="2" charset="0"/>
              </a:rPr>
              <a:t> </a:t>
            </a:r>
            <a:r>
              <a:rPr lang="es-MX" dirty="0" err="1">
                <a:solidFill>
                  <a:srgbClr val="FFC000"/>
                </a:solidFill>
                <a:latin typeface="AR CHRISTY" panose="02000000000000000000" pitchFamily="2" charset="0"/>
              </a:rPr>
              <a:t>visit</a:t>
            </a:r>
            <a:endParaRPr lang="es-MX" dirty="0">
              <a:solidFill>
                <a:srgbClr val="FFC000"/>
              </a:solidFill>
              <a:latin typeface="AR CHRIST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081458"/>
              </p:ext>
            </p:extLst>
          </p:nvPr>
        </p:nvGraphicFramePr>
        <p:xfrm>
          <a:off x="998730" y="4606630"/>
          <a:ext cx="4860541" cy="30311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has audio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ss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talking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guide ?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of the unit?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of the unit?.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fulfills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063397"/>
              </p:ext>
            </p:extLst>
          </p:nvPr>
        </p:nvGraphicFramePr>
        <p:xfrm>
          <a:off x="998729" y="979258"/>
          <a:ext cx="4860540" cy="3411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5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(+20pts)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412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(adjectives to describe places  (at least 5 words colored in </a:t>
                      </a: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a/an in case of singular )</a:t>
                      </a:r>
                      <a:endParaRPr lang="en-US" sz="800" b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36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adverbs before adjectives (at least 4, colored in </a:t>
                      </a:r>
                      <a:r>
                        <a:rPr lang="en-US" sz="8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purple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8511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connectors; and, but, tough, however (at least 3 to connect or contrast information colored in </a:t>
                      </a:r>
                      <a:r>
                        <a:rPr lang="en-US" sz="8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as the indicative of be and has to indicate possession.(at least 2 colored in </a:t>
                      </a: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749535724"/>
                  </a:ext>
                </a:extLst>
              </a:tr>
              <a:tr h="374936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modals can, can´t, should, shouldn´t (at least 4, one of each in colored </a:t>
                      </a:r>
                      <a:r>
                        <a:rPr lang="en-US" sz="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29279115"/>
                  </a:ext>
                </a:extLst>
              </a:tr>
              <a:tr h="44055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Presentation (coversheet mandatory, picture of landmarks, organization, creativity in presentation)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Length (10 lines min)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77569239"/>
                  </a:ext>
                </a:extLst>
              </a:tr>
              <a:tr h="21056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A2.2</a:t>
            </a:r>
            <a:endParaRPr lang="es-ES" sz="825" dirty="0"/>
          </a:p>
          <a:p>
            <a:pPr algn="ctr"/>
            <a:r>
              <a:rPr lang="es-ES" sz="825" b="1" dirty="0"/>
              <a:t>TEACHER: MAYELA ALEJANDRA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691</Words>
  <Application>Microsoft Office PowerPoint</Application>
  <PresentationFormat>Presentación en pantalla (4:3)</PresentationFormat>
  <Paragraphs>88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 CHRISTY</vt:lpstr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javier puente</cp:lastModifiedBy>
  <cp:revision>18</cp:revision>
  <dcterms:created xsi:type="dcterms:W3CDTF">2020-02-28T15:55:09Z</dcterms:created>
  <dcterms:modified xsi:type="dcterms:W3CDTF">2022-09-21T02:09:26Z</dcterms:modified>
</cp:coreProperties>
</file>