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1"/>
    <p:restoredTop sz="94433"/>
  </p:normalViewPr>
  <p:slideViewPr>
    <p:cSldViewPr snapToGrid="0" snapToObjects="1">
      <p:cViewPr varScale="1">
        <p:scale>
          <a:sx n="77" d="100"/>
          <a:sy n="77" d="100"/>
        </p:scale>
        <p:origin x="1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D36BED3-4574-F44B-84AC-919F836E1FEF}" type="datetimeFigureOut">
              <a:rPr lang="es-MX" smtClean="0"/>
              <a:t>20/09/22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51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20/09/22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224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20/09/22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4648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20/09/22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57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20/09/22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7628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20/09/22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923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20/09/22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6039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20/09/22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6840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20/09/22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99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20/09/22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31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20/09/22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11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20/09/22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589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20/09/22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072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20/09/22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390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20/09/22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819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20/09/22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096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20/09/22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562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6BED3-4574-F44B-84AC-919F836E1FEF}" type="datetimeFigureOut">
              <a:rPr lang="es-MX" smtClean="0"/>
              <a:t>20/09/22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1313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02B89-F5ED-5748-85C0-08F33AB21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1803405"/>
            <a:ext cx="10430933" cy="1825096"/>
          </a:xfrm>
        </p:spPr>
        <p:txBody>
          <a:bodyPr/>
          <a:lstStyle/>
          <a:p>
            <a:r>
              <a:rPr lang="es-MX" b="1" dirty="0"/>
              <a:t>Learning unit 1 project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3CE883-1248-3B4E-9133-AAF8DA3E68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sz="4800" dirty="0"/>
              <a:t>THIS IS ME!</a:t>
            </a:r>
          </a:p>
        </p:txBody>
      </p:sp>
    </p:spTree>
    <p:extLst>
      <p:ext uri="{BB962C8B-B14F-4D97-AF65-F5344CB8AC3E}">
        <p14:creationId xmlns:p14="http://schemas.microsoft.com/office/powerpoint/2010/main" val="262337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329DE-A03F-8645-AE6D-35516AF6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73306"/>
            <a:ext cx="8610600" cy="1293028"/>
          </a:xfrm>
        </p:spPr>
        <p:txBody>
          <a:bodyPr/>
          <a:lstStyle/>
          <a:p>
            <a:r>
              <a:rPr lang="es-MX" b="1" dirty="0"/>
              <a:t>STEP 1 . PLAN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41C4DC-6C93-D045-A313-03911725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9" y="1566334"/>
            <a:ext cx="11751733" cy="5018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Get to know your classmates.  Use these questions and write five more.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What’s your name?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What do people call you?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Where are you from?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What’s your last name?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How do you spell it?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</a:p>
          <a:p>
            <a:pPr marL="0" indent="0">
              <a:buNone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63666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329DE-A03F-8645-AE6D-35516AF6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73306"/>
            <a:ext cx="8610600" cy="1293028"/>
          </a:xfrm>
        </p:spPr>
        <p:txBody>
          <a:bodyPr/>
          <a:lstStyle/>
          <a:p>
            <a:r>
              <a:rPr lang="es-MX" b="1" dirty="0"/>
              <a:t>STEP 2 . interview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41C4DC-6C93-D045-A313-03911725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9" y="1566334"/>
            <a:ext cx="11751733" cy="5018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Interview one of your classmates and write the answers to the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</a:p>
          <a:p>
            <a:pPr marL="0" indent="0">
              <a:buNone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28824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44092-E038-5346-87F7-B2CAC147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533" y="324106"/>
            <a:ext cx="8610600" cy="1293028"/>
          </a:xfrm>
        </p:spPr>
        <p:txBody>
          <a:bodyPr/>
          <a:lstStyle/>
          <a:p>
            <a:r>
              <a:rPr lang="es-MX" b="1" dirty="0"/>
              <a:t>Step 3. poster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8284C7-8A4F-3D42-99EF-C77958EE2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036733" cy="4024125"/>
          </a:xfrm>
        </p:spPr>
        <p:txBody>
          <a:bodyPr>
            <a:normAutofit fontScale="92500" lnSpcReduction="20000"/>
          </a:bodyPr>
          <a:lstStyle/>
          <a:p>
            <a:r>
              <a:rPr lang="es-MX" sz="3600" dirty="0"/>
              <a:t>Make a poster with your classmate’s information.</a:t>
            </a:r>
          </a:p>
          <a:p>
            <a:pPr marL="0" indent="0">
              <a:buNone/>
            </a:pPr>
            <a:r>
              <a:rPr lang="es-MX" sz="3600" dirty="0"/>
              <a:t> </a:t>
            </a:r>
          </a:p>
          <a:p>
            <a:r>
              <a:rPr lang="es-MX" sz="3600" dirty="0"/>
              <a:t>Use magazines, pictures, and your own words to describe your partner.</a:t>
            </a:r>
          </a:p>
          <a:p>
            <a:endParaRPr lang="es-MX" sz="3600" dirty="0"/>
          </a:p>
          <a:p>
            <a:pPr marL="0" indent="0" algn="ctr">
              <a:buNone/>
            </a:pPr>
            <a:r>
              <a:rPr lang="es-MX" sz="3600" b="1" dirty="0">
                <a:solidFill>
                  <a:srgbClr val="0070C0"/>
                </a:solidFill>
                <a:highlight>
                  <a:srgbClr val="FFFF00"/>
                </a:highlight>
              </a:rPr>
              <a:t>PASTE A PICTURE OF YOUR POSTER HERE!</a:t>
            </a:r>
          </a:p>
        </p:txBody>
      </p:sp>
      <p:pic>
        <p:nvPicPr>
          <p:cNvPr id="4" name="Imagen 3" descr="Imagen relacionada">
            <a:extLst>
              <a:ext uri="{FF2B5EF4-FFF2-40B4-BE49-F238E27FC236}">
                <a16:creationId xmlns:a16="http://schemas.microsoft.com/office/drawing/2014/main" id="{F6DB1269-1AA8-104B-A973-43CB769223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1617134"/>
            <a:ext cx="3787775" cy="481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70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44092-E038-5346-87F7-B2CAC147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533" y="324106"/>
            <a:ext cx="8610600" cy="1293028"/>
          </a:xfrm>
        </p:spPr>
        <p:txBody>
          <a:bodyPr/>
          <a:lstStyle/>
          <a:p>
            <a:r>
              <a:rPr lang="es-MX" b="1" dirty="0"/>
              <a:t>Step 4. presentation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8284C7-8A4F-3D42-99EF-C77958EE2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099800" cy="4024125"/>
          </a:xfrm>
        </p:spPr>
        <p:txBody>
          <a:bodyPr>
            <a:normAutofit/>
          </a:bodyPr>
          <a:lstStyle/>
          <a:p>
            <a:r>
              <a:rPr lang="es-MX" sz="3600" dirty="0"/>
              <a:t>Introduce your partner to the class.</a:t>
            </a:r>
          </a:p>
          <a:p>
            <a:endParaRPr lang="es-MX" sz="3600" dirty="0"/>
          </a:p>
          <a:p>
            <a:r>
              <a:rPr lang="es-MX" sz="3600" dirty="0"/>
              <a:t>Show your poster.</a:t>
            </a:r>
          </a:p>
        </p:txBody>
      </p:sp>
      <p:pic>
        <p:nvPicPr>
          <p:cNvPr id="1026" name="Picture 2" descr="Show and Tell-插圖素材[12729835] - PIXTA圖庫">
            <a:extLst>
              <a:ext uri="{FF2B5EF4-FFF2-40B4-BE49-F238E27FC236}">
                <a16:creationId xmlns:a16="http://schemas.microsoft.com/office/drawing/2014/main" id="{9788E50F-6E9F-454B-965E-A854DD01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33" y="3227557"/>
            <a:ext cx="4144433" cy="330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28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44092-E038-5346-87F7-B2CAC147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0533" y="2782486"/>
            <a:ext cx="8610600" cy="1293028"/>
          </a:xfrm>
        </p:spPr>
        <p:txBody>
          <a:bodyPr/>
          <a:lstStyle/>
          <a:p>
            <a:r>
              <a:rPr lang="es-MX" b="1" dirty="0"/>
              <a:t>rubric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830CDB5-FE4C-6A49-BB9F-6971A51A1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513" y="256373"/>
            <a:ext cx="5819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0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E0170-A47C-5F4B-97C5-04F4D5512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LEARNING UNIT 1 TEST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A8F11F-E065-E144-986B-BDCF09A8C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MONDAY, SEPTEMBER 26TH, 2022</a:t>
            </a:r>
          </a:p>
        </p:txBody>
      </p:sp>
      <p:pic>
        <p:nvPicPr>
          <p:cNvPr id="1026" name="Picture 2" descr="540,179 Test Stock Vector Illustration and Royalty Free Test ...">
            <a:extLst>
              <a:ext uri="{FF2B5EF4-FFF2-40B4-BE49-F238E27FC236}">
                <a16:creationId xmlns:a16="http://schemas.microsoft.com/office/drawing/2014/main" id="{7E3DB682-283F-4440-9F33-6CCB59A62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3" y="3628501"/>
            <a:ext cx="3079173" cy="30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74018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{E4B1649F-E6DE-CD41-9710-0D748729395C}tf10001079_mac</Template>
  <TotalTime>25</TotalTime>
  <Words>145</Words>
  <Application>Microsoft Macintosh PowerPoint</Application>
  <PresentationFormat>Panorámica</PresentationFormat>
  <Paragraphs>39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Estela de condensación</vt:lpstr>
      <vt:lpstr>Learning unit 1 project</vt:lpstr>
      <vt:lpstr>STEP 1 . PLAN</vt:lpstr>
      <vt:lpstr>STEP 2 . interview</vt:lpstr>
      <vt:lpstr>Step 3. poster</vt:lpstr>
      <vt:lpstr>Step 4. presentation</vt:lpstr>
      <vt:lpstr>rubric</vt:lpstr>
      <vt:lpstr>LEARNING UNIT 1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unit 1 project</dc:title>
  <dc:creator>Cristina Alvarado</dc:creator>
  <cp:lastModifiedBy>Cristina Alvarado</cp:lastModifiedBy>
  <cp:revision>2</cp:revision>
  <dcterms:created xsi:type="dcterms:W3CDTF">2022-09-15T14:44:27Z</dcterms:created>
  <dcterms:modified xsi:type="dcterms:W3CDTF">2022-09-20T17:57:47Z</dcterms:modified>
</cp:coreProperties>
</file>